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zh-TW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396" y="-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D6C-2030-4995-AA1B-171EED580706}" type="datetimeFigureOut">
              <a:rPr lang="zh-TW" altLang="en-US" smtClean="0"/>
              <a:t>2021/10/29/Fri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925D-3D7D-41B6-BCE9-5EC35D7A3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09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D6C-2030-4995-AA1B-171EED580706}" type="datetimeFigureOut">
              <a:rPr lang="zh-TW" altLang="en-US" smtClean="0"/>
              <a:t>2021/10/29/Fri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925D-3D7D-41B6-BCE9-5EC35D7A3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27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D6C-2030-4995-AA1B-171EED580706}" type="datetimeFigureOut">
              <a:rPr lang="zh-TW" altLang="en-US" smtClean="0"/>
              <a:t>2021/10/29/Fri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925D-3D7D-41B6-BCE9-5EC35D7A3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23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D6C-2030-4995-AA1B-171EED580706}" type="datetimeFigureOut">
              <a:rPr lang="zh-TW" altLang="en-US" smtClean="0"/>
              <a:t>2021/10/29/Fri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925D-3D7D-41B6-BCE9-5EC35D7A3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51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D6C-2030-4995-AA1B-171EED580706}" type="datetimeFigureOut">
              <a:rPr lang="zh-TW" altLang="en-US" smtClean="0"/>
              <a:t>2021/10/29/Fri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925D-3D7D-41B6-BCE9-5EC35D7A3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55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D6C-2030-4995-AA1B-171EED580706}" type="datetimeFigureOut">
              <a:rPr lang="zh-TW" altLang="en-US" smtClean="0"/>
              <a:t>2021/10/29/Fri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925D-3D7D-41B6-BCE9-5EC35D7A3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19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D6C-2030-4995-AA1B-171EED580706}" type="datetimeFigureOut">
              <a:rPr lang="zh-TW" altLang="en-US" smtClean="0"/>
              <a:t>2021/10/29/Fri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925D-3D7D-41B6-BCE9-5EC35D7A3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06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D6C-2030-4995-AA1B-171EED580706}" type="datetimeFigureOut">
              <a:rPr lang="zh-TW" altLang="en-US" smtClean="0"/>
              <a:t>2021/10/29/Fri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925D-3D7D-41B6-BCE9-5EC35D7A3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54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D6C-2030-4995-AA1B-171EED580706}" type="datetimeFigureOut">
              <a:rPr lang="zh-TW" altLang="en-US" smtClean="0"/>
              <a:t>2021/10/29/Fri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925D-3D7D-41B6-BCE9-5EC35D7A3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49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D6C-2030-4995-AA1B-171EED580706}" type="datetimeFigureOut">
              <a:rPr lang="zh-TW" altLang="en-US" smtClean="0"/>
              <a:t>2021/10/29/Fri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925D-3D7D-41B6-BCE9-5EC35D7A3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94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D6C-2030-4995-AA1B-171EED580706}" type="datetimeFigureOut">
              <a:rPr lang="zh-TW" altLang="en-US" smtClean="0"/>
              <a:t>2021/10/29/Fri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925D-3D7D-41B6-BCE9-5EC35D7A3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81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0AD6C-2030-4995-AA1B-171EED580706}" type="datetimeFigureOut">
              <a:rPr lang="zh-TW" altLang="en-US" smtClean="0"/>
              <a:t>2021/10/29/Fri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925D-3D7D-41B6-BCE9-5EC35D7A3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54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openxmlformats.org/officeDocument/2006/relationships/image" Target="../media/image12.png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82"/>
          <a:stretch/>
        </p:blipFill>
        <p:spPr>
          <a:xfrm>
            <a:off x="4184650" y="4850169"/>
            <a:ext cx="3155657" cy="208403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28" y="2726169"/>
            <a:ext cx="3155657" cy="212400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4187170" y="6919305"/>
            <a:ext cx="3142466" cy="2118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5FBF7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50" y="2726169"/>
            <a:ext cx="3155657" cy="2124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28" y="4795305"/>
            <a:ext cx="3155657" cy="2124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39" y="2726169"/>
            <a:ext cx="3155657" cy="2124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28" y="602169"/>
            <a:ext cx="3155656" cy="2124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306" y="4842057"/>
            <a:ext cx="3155657" cy="212400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3" y="6919305"/>
            <a:ext cx="3163276" cy="2124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39" y="602169"/>
            <a:ext cx="3155657" cy="212400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50" y="602169"/>
            <a:ext cx="3155656" cy="2124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66360" y="6919305"/>
            <a:ext cx="3240000" cy="2124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64265" y="65411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美食</a:t>
            </a:r>
            <a:endParaRPr lang="zh-TW" altLang="en-US" sz="44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076078" y="65411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文化</a:t>
            </a:r>
            <a:endParaRPr lang="zh-TW" altLang="en-US" sz="44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218477" y="65411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溫泉</a:t>
            </a:r>
            <a:endParaRPr lang="zh-TW" altLang="en-US" sz="44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964265" y="2794073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樂活</a:t>
            </a:r>
            <a:endParaRPr lang="zh-TW" altLang="en-US" sz="44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076078" y="2794073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離島</a:t>
            </a:r>
            <a:endParaRPr lang="zh-TW" altLang="en-US" sz="44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218477" y="2794073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生態</a:t>
            </a:r>
            <a:endParaRPr lang="zh-TW" altLang="en-US" sz="44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964265" y="48834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鐵道</a:t>
            </a:r>
            <a:endParaRPr lang="en-US" altLang="zh-TW" sz="4400" dirty="0" smtClean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76078" y="48834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夜市</a:t>
            </a:r>
            <a:endParaRPr lang="zh-TW" altLang="en-US" sz="44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218477" y="48834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原鄉</a:t>
            </a:r>
            <a:endParaRPr lang="zh-TW" altLang="en-US" sz="44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400008" y="693498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樂齡親子</a:t>
            </a:r>
            <a:endParaRPr lang="zh-TW" altLang="en-US" sz="44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19769" y="6921251"/>
            <a:ext cx="3173947" cy="21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9806" y="7699182"/>
            <a:ext cx="2319722" cy="946553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7936349" y="6934981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accent2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看更多</a:t>
            </a:r>
            <a:endParaRPr lang="zh-TW" altLang="en-US" sz="4400" dirty="0">
              <a:solidFill>
                <a:schemeClr val="accent2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93950" y="6934981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accent2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看更多</a:t>
            </a:r>
            <a:endParaRPr lang="zh-TW" altLang="en-US" sz="4400" dirty="0">
              <a:solidFill>
                <a:schemeClr val="accent2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0433" y="7762682"/>
            <a:ext cx="2184470" cy="8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9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21</Words>
  <Application>Microsoft Office PowerPoint</Application>
  <PresentationFormat>A3 紙張 (297x420 公釐)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jf open 粉圓 1.1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Skye</dc:creator>
  <cp:lastModifiedBy>Skye</cp:lastModifiedBy>
  <cp:revision>7</cp:revision>
  <dcterms:created xsi:type="dcterms:W3CDTF">2021-10-29T03:25:59Z</dcterms:created>
  <dcterms:modified xsi:type="dcterms:W3CDTF">2021-10-29T05:00:13Z</dcterms:modified>
</cp:coreProperties>
</file>