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2"/>
  </p:notesMasterIdLst>
  <p:sldIdLst>
    <p:sldId id="256" r:id="rId2"/>
    <p:sldId id="258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ascadia Code Light" panose="020B0609020000020004" pitchFamily="49" charset="0"/>
      <p:regular r:id="rId18"/>
      <p:italic r:id="rId19"/>
    </p:embeddedFont>
    <p:embeddedFont>
      <p:font typeface="DM Sans" pitchFamily="2" charset="0"/>
      <p:regular r:id="rId20"/>
      <p:bold r:id="rId21"/>
      <p:italic r:id="rId22"/>
      <p:boldItalic r:id="rId23"/>
    </p:embeddedFont>
    <p:embeddedFont>
      <p:font typeface="Inter" panose="02000503000000020004" pitchFamily="2" charset="0"/>
      <p:regular r:id="rId24"/>
      <p:bold r:id="rId25"/>
    </p:embeddedFont>
    <p:embeddedFont>
      <p:font typeface="Montserrat" pitchFamily="2" charset="-52"/>
      <p:regular r:id="rId26"/>
      <p:bold r:id="rId27"/>
      <p:italic r:id="rId28"/>
      <p:boldItalic r:id="rId29"/>
    </p:embeddedFont>
    <p:embeddedFont>
      <p:font typeface="Open Sans" panose="020B060603050402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2E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BCF6FB5-A62C-49BD-8687-ED07E6B33820}">
  <a:tblStyle styleId="{CBCF6FB5-A62C-49BD-8687-ED07E6B3382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21" Type="http://schemas.openxmlformats.org/officeDocument/2006/relationships/font" Target="fonts/font9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font" Target="fonts/font21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d1bf8d60a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d1bf8d60a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4748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d1bf8d60a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d1bf8d60a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d1bf8d60a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d1bf8d60a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8994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d1bf8d60a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d1bf8d60a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0061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d1bf8d60a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d1bf8d60a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6605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d1bf8d60a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d1bf8d60a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5933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d1bf8d60a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d1bf8d60a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8584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d1bf8d60a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d1bf8d60a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9475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d1bf8d60a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d1bf8d60a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9750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10" name="Google Shape;10;p2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11;p2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" name="Google Shape;15;p2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" name="Google Shape;16;p2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3900175" y="1213000"/>
            <a:ext cx="4530600" cy="222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3900175" y="3524550"/>
            <a:ext cx="45306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68" name="Google Shape;68;p7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" name="Google Shape;69;p7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70" name="Google Shape;70;p7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7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7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3" name="Google Shape;73;p7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4" name="Google Shape;74;p7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5" name="Google Shape;75;p7"/>
          <p:cNvSpPr txBox="1">
            <a:spLocks noGrp="1"/>
          </p:cNvSpPr>
          <p:nvPr>
            <p:ph type="subTitle" idx="1"/>
          </p:nvPr>
        </p:nvSpPr>
        <p:spPr>
          <a:xfrm>
            <a:off x="719975" y="1263375"/>
            <a:ext cx="7704000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3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116" name="Google Shape;116;p13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7" name="Google Shape;117;p13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18" name="Google Shape;118;p13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3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3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1" name="Google Shape;121;p13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2" name="Google Shape;122;p13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3" name="Google Shape;123;p13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subTitle" idx="1"/>
          </p:nvPr>
        </p:nvSpPr>
        <p:spPr>
          <a:xfrm>
            <a:off x="1276777" y="2273420"/>
            <a:ext cx="3144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subTitle" idx="2"/>
          </p:nvPr>
        </p:nvSpPr>
        <p:spPr>
          <a:xfrm>
            <a:off x="4947925" y="2273420"/>
            <a:ext cx="3144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3"/>
          <p:cNvSpPr txBox="1">
            <a:spLocks noGrp="1"/>
          </p:cNvSpPr>
          <p:nvPr>
            <p:ph type="subTitle" idx="3"/>
          </p:nvPr>
        </p:nvSpPr>
        <p:spPr>
          <a:xfrm>
            <a:off x="1276777" y="3969595"/>
            <a:ext cx="3144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subTitle" idx="4"/>
          </p:nvPr>
        </p:nvSpPr>
        <p:spPr>
          <a:xfrm>
            <a:off x="4947925" y="3969595"/>
            <a:ext cx="3144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title" idx="5" hasCustomPrompt="1"/>
          </p:nvPr>
        </p:nvSpPr>
        <p:spPr>
          <a:xfrm>
            <a:off x="1276775" y="1429475"/>
            <a:ext cx="954600" cy="47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title" idx="6" hasCustomPrompt="1"/>
          </p:nvPr>
        </p:nvSpPr>
        <p:spPr>
          <a:xfrm>
            <a:off x="1276775" y="3125724"/>
            <a:ext cx="954600" cy="47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0" name="Google Shape;130;p13"/>
          <p:cNvSpPr txBox="1">
            <a:spLocks noGrp="1"/>
          </p:cNvSpPr>
          <p:nvPr>
            <p:ph type="title" idx="7" hasCustomPrompt="1"/>
          </p:nvPr>
        </p:nvSpPr>
        <p:spPr>
          <a:xfrm>
            <a:off x="4947925" y="1429475"/>
            <a:ext cx="954600" cy="47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1" name="Google Shape;131;p13"/>
          <p:cNvSpPr txBox="1">
            <a:spLocks noGrp="1"/>
          </p:cNvSpPr>
          <p:nvPr>
            <p:ph type="title" idx="8" hasCustomPrompt="1"/>
          </p:nvPr>
        </p:nvSpPr>
        <p:spPr>
          <a:xfrm>
            <a:off x="4947925" y="3125724"/>
            <a:ext cx="954600" cy="47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2" name="Google Shape;132;p13"/>
          <p:cNvSpPr txBox="1">
            <a:spLocks noGrp="1"/>
          </p:cNvSpPr>
          <p:nvPr>
            <p:ph type="subTitle" idx="9"/>
          </p:nvPr>
        </p:nvSpPr>
        <p:spPr>
          <a:xfrm>
            <a:off x="1276775" y="1900175"/>
            <a:ext cx="3144000" cy="4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13"/>
          </p:nvPr>
        </p:nvSpPr>
        <p:spPr>
          <a:xfrm>
            <a:off x="4947926" y="1900175"/>
            <a:ext cx="3144000" cy="4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ubTitle" idx="14"/>
          </p:nvPr>
        </p:nvSpPr>
        <p:spPr>
          <a:xfrm>
            <a:off x="1276775" y="3596200"/>
            <a:ext cx="3144000" cy="4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5"/>
          </p:nvPr>
        </p:nvSpPr>
        <p:spPr>
          <a:xfrm>
            <a:off x="4947926" y="3596200"/>
            <a:ext cx="3144000" cy="4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oogle Shape;332;p28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333" name="Google Shape;333;p28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4" name="Google Shape;334;p28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335" name="Google Shape;335;p28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28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28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8" name="Google Shape;338;p28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9" name="Google Shape;339;p28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40" name="Google Shape;340;p28"/>
          <p:cNvGrpSpPr/>
          <p:nvPr/>
        </p:nvGrpSpPr>
        <p:grpSpPr>
          <a:xfrm>
            <a:off x="713219" y="2269869"/>
            <a:ext cx="2305487" cy="3069098"/>
            <a:chOff x="4962625" y="539501"/>
            <a:chExt cx="3266487" cy="4348396"/>
          </a:xfrm>
        </p:grpSpPr>
        <p:sp>
          <p:nvSpPr>
            <p:cNvPr id="341" name="Google Shape;341;p28"/>
            <p:cNvSpPr/>
            <p:nvPr/>
          </p:nvSpPr>
          <p:spPr>
            <a:xfrm>
              <a:off x="5689271" y="788278"/>
              <a:ext cx="1476799" cy="1488827"/>
            </a:xfrm>
            <a:custGeom>
              <a:avLst/>
              <a:gdLst/>
              <a:ahLst/>
              <a:cxnLst/>
              <a:rect l="l" t="t" r="r" b="b"/>
              <a:pathLst>
                <a:path w="10804" h="10892" extrusionOk="0">
                  <a:moveTo>
                    <a:pt x="8359" y="1"/>
                  </a:moveTo>
                  <a:cubicBezTo>
                    <a:pt x="7473" y="1"/>
                    <a:pt x="6574" y="602"/>
                    <a:pt x="4834" y="666"/>
                  </a:cubicBezTo>
                  <a:cubicBezTo>
                    <a:pt x="2695" y="758"/>
                    <a:pt x="1807" y="1798"/>
                    <a:pt x="1230" y="2339"/>
                  </a:cubicBezTo>
                  <a:cubicBezTo>
                    <a:pt x="652" y="2879"/>
                    <a:pt x="1" y="3688"/>
                    <a:pt x="347" y="4649"/>
                  </a:cubicBezTo>
                  <a:cubicBezTo>
                    <a:pt x="675" y="5591"/>
                    <a:pt x="1673" y="6363"/>
                    <a:pt x="1983" y="7075"/>
                  </a:cubicBezTo>
                  <a:cubicBezTo>
                    <a:pt x="2293" y="7768"/>
                    <a:pt x="2002" y="8174"/>
                    <a:pt x="2002" y="8174"/>
                  </a:cubicBezTo>
                  <a:cubicBezTo>
                    <a:pt x="2002" y="8174"/>
                    <a:pt x="1768" y="8065"/>
                    <a:pt x="1474" y="8065"/>
                  </a:cubicBezTo>
                  <a:cubicBezTo>
                    <a:pt x="1228" y="8065"/>
                    <a:pt x="940" y="8142"/>
                    <a:pt x="712" y="8424"/>
                  </a:cubicBezTo>
                  <a:cubicBezTo>
                    <a:pt x="190" y="9038"/>
                    <a:pt x="537" y="9579"/>
                    <a:pt x="962" y="9731"/>
                  </a:cubicBezTo>
                  <a:cubicBezTo>
                    <a:pt x="1043" y="9762"/>
                    <a:pt x="1126" y="9774"/>
                    <a:pt x="1206" y="9774"/>
                  </a:cubicBezTo>
                  <a:cubicBezTo>
                    <a:pt x="1526" y="9774"/>
                    <a:pt x="1807" y="9579"/>
                    <a:pt x="1807" y="9579"/>
                  </a:cubicBezTo>
                  <a:lnTo>
                    <a:pt x="1807" y="9579"/>
                  </a:lnTo>
                  <a:cubicBezTo>
                    <a:pt x="1807" y="9579"/>
                    <a:pt x="1752" y="9999"/>
                    <a:pt x="2385" y="10078"/>
                  </a:cubicBezTo>
                  <a:cubicBezTo>
                    <a:pt x="2441" y="10086"/>
                    <a:pt x="2493" y="10090"/>
                    <a:pt x="2543" y="10090"/>
                  </a:cubicBezTo>
                  <a:cubicBezTo>
                    <a:pt x="3076" y="10090"/>
                    <a:pt x="3254" y="9653"/>
                    <a:pt x="3254" y="9653"/>
                  </a:cubicBezTo>
                  <a:cubicBezTo>
                    <a:pt x="3254" y="9653"/>
                    <a:pt x="3272" y="10808"/>
                    <a:pt x="5139" y="10887"/>
                  </a:cubicBezTo>
                  <a:cubicBezTo>
                    <a:pt x="5216" y="10890"/>
                    <a:pt x="5291" y="10891"/>
                    <a:pt x="5365" y="10891"/>
                  </a:cubicBezTo>
                  <a:cubicBezTo>
                    <a:pt x="7072" y="10891"/>
                    <a:pt x="8027" y="10060"/>
                    <a:pt x="8027" y="10060"/>
                  </a:cubicBezTo>
                  <a:cubicBezTo>
                    <a:pt x="8027" y="10060"/>
                    <a:pt x="8341" y="10278"/>
                    <a:pt x="8754" y="10278"/>
                  </a:cubicBezTo>
                  <a:cubicBezTo>
                    <a:pt x="8901" y="10278"/>
                    <a:pt x="9061" y="10250"/>
                    <a:pt x="9223" y="10175"/>
                  </a:cubicBezTo>
                  <a:cubicBezTo>
                    <a:pt x="9838" y="9884"/>
                    <a:pt x="9589" y="8807"/>
                    <a:pt x="9589" y="8807"/>
                  </a:cubicBezTo>
                  <a:lnTo>
                    <a:pt x="9589" y="8807"/>
                  </a:lnTo>
                  <a:cubicBezTo>
                    <a:pt x="9589" y="8807"/>
                    <a:pt x="9625" y="8812"/>
                    <a:pt x="9686" y="8812"/>
                  </a:cubicBezTo>
                  <a:cubicBezTo>
                    <a:pt x="9928" y="8812"/>
                    <a:pt x="10547" y="8738"/>
                    <a:pt x="10684" y="7999"/>
                  </a:cubicBezTo>
                  <a:cubicBezTo>
                    <a:pt x="10804" y="7379"/>
                    <a:pt x="10380" y="6975"/>
                    <a:pt x="9910" y="6975"/>
                  </a:cubicBezTo>
                  <a:cubicBezTo>
                    <a:pt x="9693" y="6975"/>
                    <a:pt x="9467" y="7061"/>
                    <a:pt x="9279" y="7250"/>
                  </a:cubicBezTo>
                  <a:cubicBezTo>
                    <a:pt x="9279" y="7250"/>
                    <a:pt x="8992" y="5323"/>
                    <a:pt x="8992" y="4727"/>
                  </a:cubicBezTo>
                  <a:cubicBezTo>
                    <a:pt x="8992" y="4108"/>
                    <a:pt x="9011" y="3900"/>
                    <a:pt x="9011" y="3900"/>
                  </a:cubicBezTo>
                  <a:cubicBezTo>
                    <a:pt x="9011" y="3900"/>
                    <a:pt x="9242" y="3725"/>
                    <a:pt x="9838" y="3554"/>
                  </a:cubicBezTo>
                  <a:cubicBezTo>
                    <a:pt x="10453" y="3360"/>
                    <a:pt x="10610" y="2879"/>
                    <a:pt x="10550" y="2205"/>
                  </a:cubicBezTo>
                  <a:cubicBezTo>
                    <a:pt x="10513" y="1530"/>
                    <a:pt x="10106" y="490"/>
                    <a:pt x="8969" y="107"/>
                  </a:cubicBezTo>
                  <a:cubicBezTo>
                    <a:pt x="8760" y="32"/>
                    <a:pt x="8560" y="1"/>
                    <a:pt x="8359" y="1"/>
                  </a:cubicBezTo>
                  <a:close/>
                </a:path>
              </a:pathLst>
            </a:custGeom>
            <a:solidFill>
              <a:srgbClr val="FF9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8"/>
            <p:cNvSpPr/>
            <p:nvPr/>
          </p:nvSpPr>
          <p:spPr>
            <a:xfrm>
              <a:off x="5705127" y="780486"/>
              <a:ext cx="1462856" cy="1501676"/>
            </a:xfrm>
            <a:custGeom>
              <a:avLst/>
              <a:gdLst/>
              <a:ahLst/>
              <a:cxnLst/>
              <a:rect l="l" t="t" r="r" b="b"/>
              <a:pathLst>
                <a:path w="10702" h="10986" extrusionOk="0">
                  <a:moveTo>
                    <a:pt x="8295" y="105"/>
                  </a:moveTo>
                  <a:cubicBezTo>
                    <a:pt x="8475" y="105"/>
                    <a:pt x="8651" y="134"/>
                    <a:pt x="8835" y="201"/>
                  </a:cubicBezTo>
                  <a:cubicBezTo>
                    <a:pt x="9953" y="584"/>
                    <a:pt x="10355" y="1624"/>
                    <a:pt x="10397" y="2262"/>
                  </a:cubicBezTo>
                  <a:cubicBezTo>
                    <a:pt x="10415" y="2590"/>
                    <a:pt x="10378" y="2876"/>
                    <a:pt x="10281" y="3089"/>
                  </a:cubicBezTo>
                  <a:cubicBezTo>
                    <a:pt x="10184" y="3320"/>
                    <a:pt x="10008" y="3472"/>
                    <a:pt x="9722" y="3551"/>
                  </a:cubicBezTo>
                  <a:cubicBezTo>
                    <a:pt x="9107" y="3745"/>
                    <a:pt x="8853" y="3916"/>
                    <a:pt x="8853" y="3916"/>
                  </a:cubicBezTo>
                  <a:lnTo>
                    <a:pt x="8835" y="3934"/>
                  </a:lnTo>
                  <a:lnTo>
                    <a:pt x="8835" y="3957"/>
                  </a:lnTo>
                  <a:lnTo>
                    <a:pt x="8835" y="4784"/>
                  </a:lnTo>
                  <a:cubicBezTo>
                    <a:pt x="8835" y="5089"/>
                    <a:pt x="8895" y="5727"/>
                    <a:pt x="8969" y="6268"/>
                  </a:cubicBezTo>
                  <a:cubicBezTo>
                    <a:pt x="9047" y="6822"/>
                    <a:pt x="9126" y="7307"/>
                    <a:pt x="9126" y="7307"/>
                  </a:cubicBezTo>
                  <a:lnTo>
                    <a:pt x="9144" y="7400"/>
                  </a:lnTo>
                  <a:lnTo>
                    <a:pt x="9200" y="7344"/>
                  </a:lnTo>
                  <a:cubicBezTo>
                    <a:pt x="9381" y="7163"/>
                    <a:pt x="9591" y="7080"/>
                    <a:pt x="9788" y="7080"/>
                  </a:cubicBezTo>
                  <a:cubicBezTo>
                    <a:pt x="9908" y="7080"/>
                    <a:pt x="10023" y="7111"/>
                    <a:pt x="10124" y="7169"/>
                  </a:cubicBezTo>
                  <a:cubicBezTo>
                    <a:pt x="10415" y="7307"/>
                    <a:pt x="10609" y="7612"/>
                    <a:pt x="10531" y="8056"/>
                  </a:cubicBezTo>
                  <a:cubicBezTo>
                    <a:pt x="10434" y="8499"/>
                    <a:pt x="10184" y="8670"/>
                    <a:pt x="9935" y="8767"/>
                  </a:cubicBezTo>
                  <a:cubicBezTo>
                    <a:pt x="9777" y="8821"/>
                    <a:pt x="9620" y="8829"/>
                    <a:pt x="9536" y="8829"/>
                  </a:cubicBezTo>
                  <a:cubicBezTo>
                    <a:pt x="9496" y="8829"/>
                    <a:pt x="9473" y="8827"/>
                    <a:pt x="9473" y="8827"/>
                  </a:cubicBezTo>
                  <a:lnTo>
                    <a:pt x="9412" y="8809"/>
                  </a:lnTo>
                  <a:lnTo>
                    <a:pt x="9412" y="8883"/>
                  </a:lnTo>
                  <a:cubicBezTo>
                    <a:pt x="9412" y="8883"/>
                    <a:pt x="9473" y="9155"/>
                    <a:pt x="9473" y="9442"/>
                  </a:cubicBezTo>
                  <a:cubicBezTo>
                    <a:pt x="9454" y="9594"/>
                    <a:pt x="9431" y="9752"/>
                    <a:pt x="9375" y="9886"/>
                  </a:cubicBezTo>
                  <a:cubicBezTo>
                    <a:pt x="9315" y="10001"/>
                    <a:pt x="9223" y="10117"/>
                    <a:pt x="9084" y="10172"/>
                  </a:cubicBezTo>
                  <a:cubicBezTo>
                    <a:pt x="8920" y="10252"/>
                    <a:pt x="8759" y="10281"/>
                    <a:pt x="8612" y="10281"/>
                  </a:cubicBezTo>
                  <a:cubicBezTo>
                    <a:pt x="8223" y="10281"/>
                    <a:pt x="7929" y="10080"/>
                    <a:pt x="7929" y="10080"/>
                  </a:cubicBezTo>
                  <a:lnTo>
                    <a:pt x="7911" y="10056"/>
                  </a:lnTo>
                  <a:lnTo>
                    <a:pt x="7874" y="10080"/>
                  </a:lnTo>
                  <a:cubicBezTo>
                    <a:pt x="7874" y="10080"/>
                    <a:pt x="6933" y="10893"/>
                    <a:pt x="5240" y="10893"/>
                  </a:cubicBezTo>
                  <a:cubicBezTo>
                    <a:pt x="5169" y="10893"/>
                    <a:pt x="5096" y="10891"/>
                    <a:pt x="5023" y="10888"/>
                  </a:cubicBezTo>
                  <a:cubicBezTo>
                    <a:pt x="4099" y="10847"/>
                    <a:pt x="3655" y="10542"/>
                    <a:pt x="3424" y="10269"/>
                  </a:cubicBezTo>
                  <a:cubicBezTo>
                    <a:pt x="3193" y="9983"/>
                    <a:pt x="3175" y="9710"/>
                    <a:pt x="3175" y="9710"/>
                  </a:cubicBezTo>
                  <a:lnTo>
                    <a:pt x="3078" y="9691"/>
                  </a:lnTo>
                  <a:cubicBezTo>
                    <a:pt x="3078" y="9691"/>
                    <a:pt x="3041" y="9807"/>
                    <a:pt x="2907" y="9922"/>
                  </a:cubicBezTo>
                  <a:cubicBezTo>
                    <a:pt x="2806" y="10007"/>
                    <a:pt x="2647" y="10105"/>
                    <a:pt x="2406" y="10105"/>
                  </a:cubicBezTo>
                  <a:cubicBezTo>
                    <a:pt x="2370" y="10105"/>
                    <a:pt x="2332" y="10103"/>
                    <a:pt x="2292" y="10098"/>
                  </a:cubicBezTo>
                  <a:cubicBezTo>
                    <a:pt x="1964" y="10038"/>
                    <a:pt x="1849" y="9922"/>
                    <a:pt x="1788" y="9825"/>
                  </a:cubicBezTo>
                  <a:cubicBezTo>
                    <a:pt x="1733" y="9733"/>
                    <a:pt x="1752" y="9636"/>
                    <a:pt x="1752" y="9636"/>
                  </a:cubicBezTo>
                  <a:lnTo>
                    <a:pt x="1752" y="9520"/>
                  </a:lnTo>
                  <a:lnTo>
                    <a:pt x="1654" y="9576"/>
                  </a:lnTo>
                  <a:cubicBezTo>
                    <a:pt x="1654" y="9576"/>
                    <a:pt x="1389" y="9768"/>
                    <a:pt x="1081" y="9768"/>
                  </a:cubicBezTo>
                  <a:cubicBezTo>
                    <a:pt x="1010" y="9768"/>
                    <a:pt x="937" y="9758"/>
                    <a:pt x="864" y="9733"/>
                  </a:cubicBezTo>
                  <a:cubicBezTo>
                    <a:pt x="652" y="9673"/>
                    <a:pt x="481" y="9502"/>
                    <a:pt x="421" y="9289"/>
                  </a:cubicBezTo>
                  <a:cubicBezTo>
                    <a:pt x="347" y="9077"/>
                    <a:pt x="384" y="8809"/>
                    <a:pt x="633" y="8518"/>
                  </a:cubicBezTo>
                  <a:cubicBezTo>
                    <a:pt x="839" y="8242"/>
                    <a:pt x="1107" y="8168"/>
                    <a:pt x="1339" y="8168"/>
                  </a:cubicBezTo>
                  <a:cubicBezTo>
                    <a:pt x="1368" y="8168"/>
                    <a:pt x="1396" y="8169"/>
                    <a:pt x="1423" y="8171"/>
                  </a:cubicBezTo>
                  <a:cubicBezTo>
                    <a:pt x="1673" y="8190"/>
                    <a:pt x="1867" y="8287"/>
                    <a:pt x="1867" y="8287"/>
                  </a:cubicBezTo>
                  <a:lnTo>
                    <a:pt x="1904" y="8305"/>
                  </a:lnTo>
                  <a:lnTo>
                    <a:pt x="1922" y="8268"/>
                  </a:lnTo>
                  <a:cubicBezTo>
                    <a:pt x="1922" y="8268"/>
                    <a:pt x="2001" y="8153"/>
                    <a:pt x="2038" y="7959"/>
                  </a:cubicBezTo>
                  <a:cubicBezTo>
                    <a:pt x="2080" y="7746"/>
                    <a:pt x="2061" y="7460"/>
                    <a:pt x="1904" y="7113"/>
                  </a:cubicBezTo>
                  <a:cubicBezTo>
                    <a:pt x="1752" y="6748"/>
                    <a:pt x="1423" y="6383"/>
                    <a:pt x="1095" y="5977"/>
                  </a:cubicBezTo>
                  <a:cubicBezTo>
                    <a:pt x="767" y="5575"/>
                    <a:pt x="444" y="5149"/>
                    <a:pt x="268" y="4687"/>
                  </a:cubicBezTo>
                  <a:cubicBezTo>
                    <a:pt x="116" y="4225"/>
                    <a:pt x="171" y="3800"/>
                    <a:pt x="365" y="3417"/>
                  </a:cubicBezTo>
                  <a:cubicBezTo>
                    <a:pt x="559" y="3052"/>
                    <a:pt x="864" y="2705"/>
                    <a:pt x="1155" y="2433"/>
                  </a:cubicBezTo>
                  <a:cubicBezTo>
                    <a:pt x="1733" y="1897"/>
                    <a:pt x="2597" y="857"/>
                    <a:pt x="4736" y="778"/>
                  </a:cubicBezTo>
                  <a:cubicBezTo>
                    <a:pt x="5795" y="741"/>
                    <a:pt x="6566" y="492"/>
                    <a:pt x="7181" y="316"/>
                  </a:cubicBezTo>
                  <a:cubicBezTo>
                    <a:pt x="7490" y="219"/>
                    <a:pt x="7777" y="145"/>
                    <a:pt x="8045" y="122"/>
                  </a:cubicBezTo>
                  <a:cubicBezTo>
                    <a:pt x="8130" y="111"/>
                    <a:pt x="8213" y="105"/>
                    <a:pt x="8295" y="105"/>
                  </a:cubicBezTo>
                  <a:close/>
                  <a:moveTo>
                    <a:pt x="8217" y="0"/>
                  </a:moveTo>
                  <a:cubicBezTo>
                    <a:pt x="8154" y="0"/>
                    <a:pt x="8091" y="3"/>
                    <a:pt x="8026" y="7"/>
                  </a:cubicBezTo>
                  <a:cubicBezTo>
                    <a:pt x="7758" y="48"/>
                    <a:pt x="7467" y="122"/>
                    <a:pt x="7162" y="219"/>
                  </a:cubicBezTo>
                  <a:cubicBezTo>
                    <a:pt x="6525" y="395"/>
                    <a:pt x="5776" y="626"/>
                    <a:pt x="4718" y="681"/>
                  </a:cubicBezTo>
                  <a:cubicBezTo>
                    <a:pt x="2560" y="760"/>
                    <a:pt x="1654" y="1818"/>
                    <a:pt x="1077" y="2359"/>
                  </a:cubicBezTo>
                  <a:cubicBezTo>
                    <a:pt x="790" y="2627"/>
                    <a:pt x="481" y="2973"/>
                    <a:pt x="268" y="3380"/>
                  </a:cubicBezTo>
                  <a:cubicBezTo>
                    <a:pt x="74" y="3782"/>
                    <a:pt x="0" y="4225"/>
                    <a:pt x="171" y="4724"/>
                  </a:cubicBezTo>
                  <a:cubicBezTo>
                    <a:pt x="347" y="5205"/>
                    <a:pt x="693" y="5648"/>
                    <a:pt x="1021" y="6037"/>
                  </a:cubicBezTo>
                  <a:cubicBezTo>
                    <a:pt x="1345" y="6439"/>
                    <a:pt x="1654" y="6804"/>
                    <a:pt x="1807" y="7150"/>
                  </a:cubicBezTo>
                  <a:cubicBezTo>
                    <a:pt x="1964" y="7497"/>
                    <a:pt x="1964" y="7746"/>
                    <a:pt x="1946" y="7940"/>
                  </a:cubicBezTo>
                  <a:cubicBezTo>
                    <a:pt x="1904" y="8093"/>
                    <a:pt x="1867" y="8153"/>
                    <a:pt x="1849" y="8171"/>
                  </a:cubicBezTo>
                  <a:cubicBezTo>
                    <a:pt x="1807" y="8153"/>
                    <a:pt x="1673" y="8093"/>
                    <a:pt x="1423" y="8074"/>
                  </a:cubicBezTo>
                  <a:cubicBezTo>
                    <a:pt x="1395" y="8072"/>
                    <a:pt x="1366" y="8071"/>
                    <a:pt x="1337" y="8071"/>
                  </a:cubicBezTo>
                  <a:cubicBezTo>
                    <a:pt x="1084" y="8071"/>
                    <a:pt x="780" y="8150"/>
                    <a:pt x="536" y="8439"/>
                  </a:cubicBezTo>
                  <a:cubicBezTo>
                    <a:pt x="287" y="8767"/>
                    <a:pt x="231" y="9077"/>
                    <a:pt x="305" y="9326"/>
                  </a:cubicBezTo>
                  <a:cubicBezTo>
                    <a:pt x="402" y="9576"/>
                    <a:pt x="596" y="9752"/>
                    <a:pt x="827" y="9849"/>
                  </a:cubicBezTo>
                  <a:cubicBezTo>
                    <a:pt x="911" y="9878"/>
                    <a:pt x="994" y="9890"/>
                    <a:pt x="1074" y="9890"/>
                  </a:cubicBezTo>
                  <a:cubicBezTo>
                    <a:pt x="1357" y="9890"/>
                    <a:pt x="1593" y="9738"/>
                    <a:pt x="1654" y="9691"/>
                  </a:cubicBezTo>
                  <a:cubicBezTo>
                    <a:pt x="1654" y="9752"/>
                    <a:pt x="1654" y="9788"/>
                    <a:pt x="1691" y="9886"/>
                  </a:cubicBezTo>
                  <a:cubicBezTo>
                    <a:pt x="1770" y="10001"/>
                    <a:pt x="1946" y="10154"/>
                    <a:pt x="2269" y="10195"/>
                  </a:cubicBezTo>
                  <a:cubicBezTo>
                    <a:pt x="2312" y="10200"/>
                    <a:pt x="2352" y="10202"/>
                    <a:pt x="2392" y="10202"/>
                  </a:cubicBezTo>
                  <a:cubicBezTo>
                    <a:pt x="2656" y="10202"/>
                    <a:pt x="2848" y="10102"/>
                    <a:pt x="2985" y="10001"/>
                  </a:cubicBezTo>
                  <a:cubicBezTo>
                    <a:pt x="3059" y="9922"/>
                    <a:pt x="3078" y="9886"/>
                    <a:pt x="3101" y="9825"/>
                  </a:cubicBezTo>
                  <a:cubicBezTo>
                    <a:pt x="3119" y="9941"/>
                    <a:pt x="3175" y="10117"/>
                    <a:pt x="3332" y="10329"/>
                  </a:cubicBezTo>
                  <a:cubicBezTo>
                    <a:pt x="3581" y="10634"/>
                    <a:pt x="4080" y="10944"/>
                    <a:pt x="5004" y="10981"/>
                  </a:cubicBezTo>
                  <a:cubicBezTo>
                    <a:pt x="5086" y="10984"/>
                    <a:pt x="5167" y="10986"/>
                    <a:pt x="5245" y="10986"/>
                  </a:cubicBezTo>
                  <a:cubicBezTo>
                    <a:pt x="6941" y="10986"/>
                    <a:pt x="7875" y="10212"/>
                    <a:pt x="7911" y="10172"/>
                  </a:cubicBezTo>
                  <a:cubicBezTo>
                    <a:pt x="7940" y="10201"/>
                    <a:pt x="8228" y="10384"/>
                    <a:pt x="8613" y="10384"/>
                  </a:cubicBezTo>
                  <a:cubicBezTo>
                    <a:pt x="8771" y="10384"/>
                    <a:pt x="8946" y="10354"/>
                    <a:pt x="9126" y="10269"/>
                  </a:cubicBezTo>
                  <a:cubicBezTo>
                    <a:pt x="9297" y="10195"/>
                    <a:pt x="9394" y="10080"/>
                    <a:pt x="9473" y="9922"/>
                  </a:cubicBezTo>
                  <a:cubicBezTo>
                    <a:pt x="9528" y="9770"/>
                    <a:pt x="9570" y="9594"/>
                    <a:pt x="9570" y="9442"/>
                  </a:cubicBezTo>
                  <a:cubicBezTo>
                    <a:pt x="9588" y="9174"/>
                    <a:pt x="9528" y="8961"/>
                    <a:pt x="9528" y="8924"/>
                  </a:cubicBezTo>
                  <a:cubicBezTo>
                    <a:pt x="9541" y="8924"/>
                    <a:pt x="9568" y="8926"/>
                    <a:pt x="9605" y="8926"/>
                  </a:cubicBezTo>
                  <a:cubicBezTo>
                    <a:pt x="9685" y="8926"/>
                    <a:pt x="9814" y="8918"/>
                    <a:pt x="9972" y="8864"/>
                  </a:cubicBezTo>
                  <a:cubicBezTo>
                    <a:pt x="10240" y="8767"/>
                    <a:pt x="10531" y="8536"/>
                    <a:pt x="10628" y="8074"/>
                  </a:cubicBezTo>
                  <a:cubicBezTo>
                    <a:pt x="10702" y="7594"/>
                    <a:pt x="10494" y="7229"/>
                    <a:pt x="10184" y="7076"/>
                  </a:cubicBezTo>
                  <a:cubicBezTo>
                    <a:pt x="10076" y="7018"/>
                    <a:pt x="9956" y="6990"/>
                    <a:pt x="9832" y="6990"/>
                  </a:cubicBezTo>
                  <a:cubicBezTo>
                    <a:pt x="9622" y="6990"/>
                    <a:pt x="9403" y="7072"/>
                    <a:pt x="9223" y="7229"/>
                  </a:cubicBezTo>
                  <a:cubicBezTo>
                    <a:pt x="9200" y="7169"/>
                    <a:pt x="9144" y="6785"/>
                    <a:pt x="9084" y="6268"/>
                  </a:cubicBezTo>
                  <a:cubicBezTo>
                    <a:pt x="9010" y="5709"/>
                    <a:pt x="8932" y="5071"/>
                    <a:pt x="8932" y="4784"/>
                  </a:cubicBezTo>
                  <a:cubicBezTo>
                    <a:pt x="8932" y="4188"/>
                    <a:pt x="8950" y="4013"/>
                    <a:pt x="8950" y="3994"/>
                  </a:cubicBezTo>
                  <a:cubicBezTo>
                    <a:pt x="8950" y="3994"/>
                    <a:pt x="9144" y="3842"/>
                    <a:pt x="9740" y="3666"/>
                  </a:cubicBezTo>
                  <a:cubicBezTo>
                    <a:pt x="10050" y="3569"/>
                    <a:pt x="10263" y="3380"/>
                    <a:pt x="10378" y="3149"/>
                  </a:cubicBezTo>
                  <a:cubicBezTo>
                    <a:pt x="10494" y="2895"/>
                    <a:pt x="10512" y="2590"/>
                    <a:pt x="10494" y="2262"/>
                  </a:cubicBezTo>
                  <a:cubicBezTo>
                    <a:pt x="10452" y="1569"/>
                    <a:pt x="10032" y="510"/>
                    <a:pt x="8876" y="104"/>
                  </a:cubicBezTo>
                  <a:cubicBezTo>
                    <a:pt x="8650" y="28"/>
                    <a:pt x="8438" y="0"/>
                    <a:pt x="821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8"/>
            <p:cNvSpPr/>
            <p:nvPr/>
          </p:nvSpPr>
          <p:spPr>
            <a:xfrm>
              <a:off x="6841981" y="2138919"/>
              <a:ext cx="394897" cy="942751"/>
            </a:xfrm>
            <a:custGeom>
              <a:avLst/>
              <a:gdLst/>
              <a:ahLst/>
              <a:cxnLst/>
              <a:rect l="l" t="t" r="r" b="b"/>
              <a:pathLst>
                <a:path w="2889" h="6897" extrusionOk="0">
                  <a:moveTo>
                    <a:pt x="64" y="0"/>
                  </a:moveTo>
                  <a:cubicBezTo>
                    <a:pt x="43" y="0"/>
                    <a:pt x="21" y="1"/>
                    <a:pt x="0" y="3"/>
                  </a:cubicBezTo>
                  <a:cubicBezTo>
                    <a:pt x="0" y="3"/>
                    <a:pt x="171" y="562"/>
                    <a:pt x="171" y="927"/>
                  </a:cubicBezTo>
                  <a:cubicBezTo>
                    <a:pt x="171" y="1297"/>
                    <a:pt x="268" y="1717"/>
                    <a:pt x="250" y="2198"/>
                  </a:cubicBezTo>
                  <a:cubicBezTo>
                    <a:pt x="231" y="2683"/>
                    <a:pt x="347" y="4453"/>
                    <a:pt x="444" y="5146"/>
                  </a:cubicBezTo>
                  <a:cubicBezTo>
                    <a:pt x="536" y="5839"/>
                    <a:pt x="1271" y="6897"/>
                    <a:pt x="1271" y="6897"/>
                  </a:cubicBezTo>
                  <a:cubicBezTo>
                    <a:pt x="1271" y="6897"/>
                    <a:pt x="2269" y="6878"/>
                    <a:pt x="2579" y="6398"/>
                  </a:cubicBezTo>
                  <a:cubicBezTo>
                    <a:pt x="2888" y="5917"/>
                    <a:pt x="2713" y="5432"/>
                    <a:pt x="2463" y="4799"/>
                  </a:cubicBezTo>
                  <a:cubicBezTo>
                    <a:pt x="2214" y="4143"/>
                    <a:pt x="1229" y="1066"/>
                    <a:pt x="1156" y="696"/>
                  </a:cubicBezTo>
                  <a:cubicBezTo>
                    <a:pt x="1081" y="348"/>
                    <a:pt x="502" y="0"/>
                    <a:pt x="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8"/>
            <p:cNvSpPr/>
            <p:nvPr/>
          </p:nvSpPr>
          <p:spPr>
            <a:xfrm>
              <a:off x="6833780" y="2131401"/>
              <a:ext cx="392300" cy="958470"/>
            </a:xfrm>
            <a:custGeom>
              <a:avLst/>
              <a:gdLst/>
              <a:ahLst/>
              <a:cxnLst/>
              <a:rect l="l" t="t" r="r" b="b"/>
              <a:pathLst>
                <a:path w="2870" h="7012" extrusionOk="0">
                  <a:moveTo>
                    <a:pt x="134" y="137"/>
                  </a:moveTo>
                  <a:cubicBezTo>
                    <a:pt x="328" y="137"/>
                    <a:pt x="559" y="197"/>
                    <a:pt x="753" y="312"/>
                  </a:cubicBezTo>
                  <a:cubicBezTo>
                    <a:pt x="966" y="428"/>
                    <a:pt x="1137" y="617"/>
                    <a:pt x="1155" y="774"/>
                  </a:cubicBezTo>
                  <a:cubicBezTo>
                    <a:pt x="1197" y="867"/>
                    <a:pt x="1252" y="1121"/>
                    <a:pt x="1368" y="1486"/>
                  </a:cubicBezTo>
                  <a:cubicBezTo>
                    <a:pt x="1465" y="1832"/>
                    <a:pt x="1617" y="2253"/>
                    <a:pt x="1751" y="2715"/>
                  </a:cubicBezTo>
                  <a:cubicBezTo>
                    <a:pt x="2043" y="3602"/>
                    <a:pt x="2329" y="4545"/>
                    <a:pt x="2468" y="4873"/>
                  </a:cubicBezTo>
                  <a:cubicBezTo>
                    <a:pt x="2602" y="5201"/>
                    <a:pt x="2699" y="5469"/>
                    <a:pt x="2736" y="5718"/>
                  </a:cubicBezTo>
                  <a:cubicBezTo>
                    <a:pt x="2773" y="5972"/>
                    <a:pt x="2736" y="6180"/>
                    <a:pt x="2602" y="6434"/>
                  </a:cubicBezTo>
                  <a:cubicBezTo>
                    <a:pt x="2445" y="6642"/>
                    <a:pt x="2140" y="6781"/>
                    <a:pt x="1849" y="6836"/>
                  </a:cubicBezTo>
                  <a:cubicBezTo>
                    <a:pt x="1581" y="6896"/>
                    <a:pt x="1386" y="6896"/>
                    <a:pt x="1349" y="6896"/>
                  </a:cubicBezTo>
                  <a:cubicBezTo>
                    <a:pt x="1349" y="6873"/>
                    <a:pt x="1174" y="6642"/>
                    <a:pt x="1003" y="6319"/>
                  </a:cubicBezTo>
                  <a:cubicBezTo>
                    <a:pt x="809" y="5972"/>
                    <a:pt x="596" y="5529"/>
                    <a:pt x="559" y="5201"/>
                  </a:cubicBezTo>
                  <a:cubicBezTo>
                    <a:pt x="462" y="4508"/>
                    <a:pt x="347" y="2715"/>
                    <a:pt x="365" y="2253"/>
                  </a:cubicBezTo>
                  <a:cubicBezTo>
                    <a:pt x="388" y="1754"/>
                    <a:pt x="291" y="1352"/>
                    <a:pt x="291" y="982"/>
                  </a:cubicBezTo>
                  <a:cubicBezTo>
                    <a:pt x="291" y="636"/>
                    <a:pt x="157" y="215"/>
                    <a:pt x="134" y="137"/>
                  </a:cubicBezTo>
                  <a:close/>
                  <a:moveTo>
                    <a:pt x="122" y="0"/>
                  </a:moveTo>
                  <a:cubicBezTo>
                    <a:pt x="102" y="0"/>
                    <a:pt x="81" y="1"/>
                    <a:pt x="60" y="3"/>
                  </a:cubicBezTo>
                  <a:lnTo>
                    <a:pt x="0" y="21"/>
                  </a:lnTo>
                  <a:lnTo>
                    <a:pt x="19" y="81"/>
                  </a:lnTo>
                  <a:cubicBezTo>
                    <a:pt x="19" y="81"/>
                    <a:pt x="194" y="617"/>
                    <a:pt x="176" y="982"/>
                  </a:cubicBezTo>
                  <a:cubicBezTo>
                    <a:pt x="176" y="1370"/>
                    <a:pt x="273" y="1772"/>
                    <a:pt x="250" y="2253"/>
                  </a:cubicBezTo>
                  <a:cubicBezTo>
                    <a:pt x="231" y="2738"/>
                    <a:pt x="347" y="4508"/>
                    <a:pt x="462" y="5201"/>
                  </a:cubicBezTo>
                  <a:cubicBezTo>
                    <a:pt x="504" y="5566"/>
                    <a:pt x="712" y="6009"/>
                    <a:pt x="906" y="6356"/>
                  </a:cubicBezTo>
                  <a:cubicBezTo>
                    <a:pt x="1100" y="6721"/>
                    <a:pt x="1289" y="6989"/>
                    <a:pt x="1289" y="6989"/>
                  </a:cubicBezTo>
                  <a:lnTo>
                    <a:pt x="1289" y="7012"/>
                  </a:lnTo>
                  <a:lnTo>
                    <a:pt x="1331" y="7012"/>
                  </a:lnTo>
                  <a:cubicBezTo>
                    <a:pt x="1331" y="7012"/>
                    <a:pt x="1581" y="7012"/>
                    <a:pt x="1867" y="6933"/>
                  </a:cubicBezTo>
                  <a:cubicBezTo>
                    <a:pt x="2177" y="6873"/>
                    <a:pt x="2505" y="6739"/>
                    <a:pt x="2676" y="6471"/>
                  </a:cubicBezTo>
                  <a:cubicBezTo>
                    <a:pt x="2833" y="6222"/>
                    <a:pt x="2870" y="5972"/>
                    <a:pt x="2833" y="5700"/>
                  </a:cubicBezTo>
                  <a:cubicBezTo>
                    <a:pt x="2791" y="5432"/>
                    <a:pt x="2699" y="5164"/>
                    <a:pt x="2560" y="4836"/>
                  </a:cubicBezTo>
                  <a:cubicBezTo>
                    <a:pt x="2445" y="4508"/>
                    <a:pt x="2140" y="3583"/>
                    <a:pt x="1849" y="2678"/>
                  </a:cubicBezTo>
                  <a:cubicBezTo>
                    <a:pt x="1715" y="2234"/>
                    <a:pt x="1581" y="1791"/>
                    <a:pt x="1465" y="1444"/>
                  </a:cubicBezTo>
                  <a:cubicBezTo>
                    <a:pt x="1368" y="1098"/>
                    <a:pt x="1289" y="830"/>
                    <a:pt x="1271" y="751"/>
                  </a:cubicBezTo>
                  <a:cubicBezTo>
                    <a:pt x="1216" y="543"/>
                    <a:pt x="1040" y="349"/>
                    <a:pt x="809" y="215"/>
                  </a:cubicBezTo>
                  <a:cubicBezTo>
                    <a:pt x="597" y="92"/>
                    <a:pt x="354" y="0"/>
                    <a:pt x="12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8"/>
            <p:cNvSpPr/>
            <p:nvPr/>
          </p:nvSpPr>
          <p:spPr>
            <a:xfrm>
              <a:off x="7031434" y="2479005"/>
              <a:ext cx="550314" cy="764097"/>
            </a:xfrm>
            <a:custGeom>
              <a:avLst/>
              <a:gdLst/>
              <a:ahLst/>
              <a:cxnLst/>
              <a:rect l="l" t="t" r="r" b="b"/>
              <a:pathLst>
                <a:path w="4026" h="5590" extrusionOk="0">
                  <a:moveTo>
                    <a:pt x="1059" y="1"/>
                  </a:moveTo>
                  <a:cubicBezTo>
                    <a:pt x="1059" y="1"/>
                    <a:pt x="962" y="195"/>
                    <a:pt x="925" y="329"/>
                  </a:cubicBezTo>
                  <a:cubicBezTo>
                    <a:pt x="883" y="481"/>
                    <a:pt x="712" y="541"/>
                    <a:pt x="500" y="791"/>
                  </a:cubicBezTo>
                  <a:cubicBezTo>
                    <a:pt x="287" y="1059"/>
                    <a:pt x="421" y="1174"/>
                    <a:pt x="421" y="1618"/>
                  </a:cubicBezTo>
                  <a:cubicBezTo>
                    <a:pt x="421" y="2080"/>
                    <a:pt x="403" y="1983"/>
                    <a:pt x="269" y="2311"/>
                  </a:cubicBezTo>
                  <a:cubicBezTo>
                    <a:pt x="135" y="2658"/>
                    <a:pt x="1" y="3120"/>
                    <a:pt x="116" y="3947"/>
                  </a:cubicBezTo>
                  <a:cubicBezTo>
                    <a:pt x="190" y="4603"/>
                    <a:pt x="597" y="5430"/>
                    <a:pt x="1387" y="5564"/>
                  </a:cubicBezTo>
                  <a:cubicBezTo>
                    <a:pt x="1490" y="5581"/>
                    <a:pt x="1597" y="5589"/>
                    <a:pt x="1706" y="5589"/>
                  </a:cubicBezTo>
                  <a:cubicBezTo>
                    <a:pt x="2451" y="5589"/>
                    <a:pt x="3278" y="5211"/>
                    <a:pt x="3447" y="4755"/>
                  </a:cubicBezTo>
                  <a:cubicBezTo>
                    <a:pt x="3618" y="4238"/>
                    <a:pt x="3350" y="3466"/>
                    <a:pt x="3350" y="3466"/>
                  </a:cubicBezTo>
                  <a:cubicBezTo>
                    <a:pt x="3350" y="3466"/>
                    <a:pt x="3715" y="2889"/>
                    <a:pt x="3868" y="2505"/>
                  </a:cubicBezTo>
                  <a:cubicBezTo>
                    <a:pt x="4025" y="2136"/>
                    <a:pt x="3813" y="1928"/>
                    <a:pt x="3581" y="1369"/>
                  </a:cubicBezTo>
                  <a:cubicBezTo>
                    <a:pt x="3369" y="809"/>
                    <a:pt x="3540" y="694"/>
                    <a:pt x="3540" y="694"/>
                  </a:cubicBezTo>
                  <a:lnTo>
                    <a:pt x="10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8"/>
            <p:cNvSpPr/>
            <p:nvPr/>
          </p:nvSpPr>
          <p:spPr>
            <a:xfrm>
              <a:off x="7023233" y="2468343"/>
              <a:ext cx="552774" cy="782277"/>
            </a:xfrm>
            <a:custGeom>
              <a:avLst/>
              <a:gdLst/>
              <a:ahLst/>
              <a:cxnLst/>
              <a:rect l="l" t="t" r="r" b="b"/>
              <a:pathLst>
                <a:path w="4044" h="5723" extrusionOk="0">
                  <a:moveTo>
                    <a:pt x="1156" y="134"/>
                  </a:moveTo>
                  <a:lnTo>
                    <a:pt x="3526" y="809"/>
                  </a:lnTo>
                  <a:cubicBezTo>
                    <a:pt x="3507" y="827"/>
                    <a:pt x="3507" y="850"/>
                    <a:pt x="3484" y="887"/>
                  </a:cubicBezTo>
                  <a:cubicBezTo>
                    <a:pt x="3466" y="1003"/>
                    <a:pt x="3484" y="1174"/>
                    <a:pt x="3600" y="1465"/>
                  </a:cubicBezTo>
                  <a:cubicBezTo>
                    <a:pt x="3715" y="1751"/>
                    <a:pt x="3812" y="1946"/>
                    <a:pt x="3873" y="2098"/>
                  </a:cubicBezTo>
                  <a:cubicBezTo>
                    <a:pt x="3928" y="2274"/>
                    <a:pt x="3946" y="2389"/>
                    <a:pt x="3873" y="2560"/>
                  </a:cubicBezTo>
                  <a:cubicBezTo>
                    <a:pt x="3715" y="2948"/>
                    <a:pt x="3369" y="3526"/>
                    <a:pt x="3369" y="3526"/>
                  </a:cubicBezTo>
                  <a:lnTo>
                    <a:pt x="3350" y="3544"/>
                  </a:lnTo>
                  <a:lnTo>
                    <a:pt x="3350" y="3563"/>
                  </a:lnTo>
                  <a:cubicBezTo>
                    <a:pt x="3350" y="3563"/>
                    <a:pt x="3429" y="3757"/>
                    <a:pt x="3466" y="4006"/>
                  </a:cubicBezTo>
                  <a:cubicBezTo>
                    <a:pt x="3526" y="4256"/>
                    <a:pt x="3544" y="4584"/>
                    <a:pt x="3447" y="4833"/>
                  </a:cubicBezTo>
                  <a:cubicBezTo>
                    <a:pt x="3369" y="5064"/>
                    <a:pt x="3064" y="5295"/>
                    <a:pt x="2699" y="5448"/>
                  </a:cubicBezTo>
                  <a:cubicBezTo>
                    <a:pt x="2399" y="5555"/>
                    <a:pt x="2055" y="5624"/>
                    <a:pt x="1737" y="5624"/>
                  </a:cubicBezTo>
                  <a:cubicBezTo>
                    <a:pt x="1643" y="5624"/>
                    <a:pt x="1552" y="5618"/>
                    <a:pt x="1465" y="5605"/>
                  </a:cubicBezTo>
                  <a:cubicBezTo>
                    <a:pt x="1082" y="5526"/>
                    <a:pt x="791" y="5295"/>
                    <a:pt x="578" y="5009"/>
                  </a:cubicBezTo>
                  <a:cubicBezTo>
                    <a:pt x="389" y="4699"/>
                    <a:pt x="273" y="4334"/>
                    <a:pt x="213" y="4006"/>
                  </a:cubicBezTo>
                  <a:cubicBezTo>
                    <a:pt x="116" y="3198"/>
                    <a:pt x="231" y="2736"/>
                    <a:pt x="365" y="2408"/>
                  </a:cubicBezTo>
                  <a:cubicBezTo>
                    <a:pt x="523" y="2080"/>
                    <a:pt x="523" y="2158"/>
                    <a:pt x="541" y="1696"/>
                  </a:cubicBezTo>
                  <a:cubicBezTo>
                    <a:pt x="541" y="1465"/>
                    <a:pt x="504" y="1331"/>
                    <a:pt x="504" y="1215"/>
                  </a:cubicBezTo>
                  <a:cubicBezTo>
                    <a:pt x="481" y="1100"/>
                    <a:pt x="504" y="1021"/>
                    <a:pt x="597" y="906"/>
                  </a:cubicBezTo>
                  <a:cubicBezTo>
                    <a:pt x="694" y="772"/>
                    <a:pt x="791" y="693"/>
                    <a:pt x="869" y="638"/>
                  </a:cubicBezTo>
                  <a:cubicBezTo>
                    <a:pt x="943" y="559"/>
                    <a:pt x="1003" y="522"/>
                    <a:pt x="1022" y="425"/>
                  </a:cubicBezTo>
                  <a:cubicBezTo>
                    <a:pt x="1059" y="310"/>
                    <a:pt x="1137" y="176"/>
                    <a:pt x="1156" y="134"/>
                  </a:cubicBezTo>
                  <a:close/>
                  <a:moveTo>
                    <a:pt x="1100" y="0"/>
                  </a:moveTo>
                  <a:lnTo>
                    <a:pt x="1082" y="42"/>
                  </a:lnTo>
                  <a:cubicBezTo>
                    <a:pt x="1082" y="42"/>
                    <a:pt x="985" y="250"/>
                    <a:pt x="925" y="388"/>
                  </a:cubicBezTo>
                  <a:cubicBezTo>
                    <a:pt x="906" y="444"/>
                    <a:pt x="869" y="481"/>
                    <a:pt x="791" y="559"/>
                  </a:cubicBezTo>
                  <a:cubicBezTo>
                    <a:pt x="712" y="619"/>
                    <a:pt x="620" y="693"/>
                    <a:pt x="523" y="850"/>
                  </a:cubicBezTo>
                  <a:cubicBezTo>
                    <a:pt x="407" y="984"/>
                    <a:pt x="389" y="1100"/>
                    <a:pt x="389" y="1215"/>
                  </a:cubicBezTo>
                  <a:cubicBezTo>
                    <a:pt x="407" y="1349"/>
                    <a:pt x="426" y="1483"/>
                    <a:pt x="426" y="1696"/>
                  </a:cubicBezTo>
                  <a:cubicBezTo>
                    <a:pt x="426" y="2158"/>
                    <a:pt x="426" y="2043"/>
                    <a:pt x="273" y="2371"/>
                  </a:cubicBezTo>
                  <a:cubicBezTo>
                    <a:pt x="134" y="2717"/>
                    <a:pt x="0" y="3198"/>
                    <a:pt x="116" y="4025"/>
                  </a:cubicBezTo>
                  <a:cubicBezTo>
                    <a:pt x="158" y="4371"/>
                    <a:pt x="292" y="4736"/>
                    <a:pt x="504" y="5064"/>
                  </a:cubicBezTo>
                  <a:cubicBezTo>
                    <a:pt x="712" y="5374"/>
                    <a:pt x="1022" y="5624"/>
                    <a:pt x="1447" y="5702"/>
                  </a:cubicBezTo>
                  <a:cubicBezTo>
                    <a:pt x="1548" y="5716"/>
                    <a:pt x="1655" y="5723"/>
                    <a:pt x="1764" y="5723"/>
                  </a:cubicBezTo>
                  <a:cubicBezTo>
                    <a:pt x="2087" y="5723"/>
                    <a:pt x="2432" y="5662"/>
                    <a:pt x="2736" y="5545"/>
                  </a:cubicBezTo>
                  <a:cubicBezTo>
                    <a:pt x="3119" y="5374"/>
                    <a:pt x="3447" y="5143"/>
                    <a:pt x="3544" y="4852"/>
                  </a:cubicBezTo>
                  <a:cubicBezTo>
                    <a:pt x="3641" y="4584"/>
                    <a:pt x="3623" y="4256"/>
                    <a:pt x="3581" y="3988"/>
                  </a:cubicBezTo>
                  <a:cubicBezTo>
                    <a:pt x="3526" y="3738"/>
                    <a:pt x="3466" y="3581"/>
                    <a:pt x="3466" y="3563"/>
                  </a:cubicBezTo>
                  <a:cubicBezTo>
                    <a:pt x="3484" y="3526"/>
                    <a:pt x="3812" y="2985"/>
                    <a:pt x="3970" y="2602"/>
                  </a:cubicBezTo>
                  <a:cubicBezTo>
                    <a:pt x="4043" y="2408"/>
                    <a:pt x="4043" y="2237"/>
                    <a:pt x="3970" y="2061"/>
                  </a:cubicBezTo>
                  <a:cubicBezTo>
                    <a:pt x="3909" y="1890"/>
                    <a:pt x="3812" y="1715"/>
                    <a:pt x="3697" y="1428"/>
                  </a:cubicBezTo>
                  <a:cubicBezTo>
                    <a:pt x="3581" y="1155"/>
                    <a:pt x="3581" y="1003"/>
                    <a:pt x="3600" y="906"/>
                  </a:cubicBezTo>
                  <a:cubicBezTo>
                    <a:pt x="3600" y="869"/>
                    <a:pt x="3623" y="850"/>
                    <a:pt x="3623" y="827"/>
                  </a:cubicBezTo>
                  <a:lnTo>
                    <a:pt x="3641" y="809"/>
                  </a:lnTo>
                  <a:lnTo>
                    <a:pt x="3739" y="753"/>
                  </a:lnTo>
                  <a:lnTo>
                    <a:pt x="1100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8"/>
            <p:cNvSpPr/>
            <p:nvPr/>
          </p:nvSpPr>
          <p:spPr>
            <a:xfrm>
              <a:off x="7215283" y="2004688"/>
              <a:ext cx="558379" cy="459552"/>
            </a:xfrm>
            <a:custGeom>
              <a:avLst/>
              <a:gdLst/>
              <a:ahLst/>
              <a:cxnLst/>
              <a:rect l="l" t="t" r="r" b="b"/>
              <a:pathLst>
                <a:path w="4085" h="3362" extrusionOk="0">
                  <a:moveTo>
                    <a:pt x="2715" y="0"/>
                  </a:moveTo>
                  <a:cubicBezTo>
                    <a:pt x="2554" y="0"/>
                    <a:pt x="2370" y="2"/>
                    <a:pt x="2158" y="5"/>
                  </a:cubicBezTo>
                  <a:cubicBezTo>
                    <a:pt x="1118" y="24"/>
                    <a:pt x="462" y="407"/>
                    <a:pt x="231" y="948"/>
                  </a:cubicBezTo>
                  <a:cubicBezTo>
                    <a:pt x="0" y="1489"/>
                    <a:pt x="97" y="2741"/>
                    <a:pt x="97" y="2741"/>
                  </a:cubicBezTo>
                  <a:cubicBezTo>
                    <a:pt x="97" y="2741"/>
                    <a:pt x="328" y="3064"/>
                    <a:pt x="716" y="3240"/>
                  </a:cubicBezTo>
                  <a:cubicBezTo>
                    <a:pt x="908" y="3337"/>
                    <a:pt x="1259" y="3361"/>
                    <a:pt x="1562" y="3361"/>
                  </a:cubicBezTo>
                  <a:cubicBezTo>
                    <a:pt x="1866" y="3361"/>
                    <a:pt x="2121" y="3337"/>
                    <a:pt x="2121" y="3337"/>
                  </a:cubicBezTo>
                  <a:cubicBezTo>
                    <a:pt x="2121" y="3337"/>
                    <a:pt x="2236" y="2644"/>
                    <a:pt x="2468" y="2528"/>
                  </a:cubicBezTo>
                  <a:cubicBezTo>
                    <a:pt x="2680" y="2413"/>
                    <a:pt x="3988" y="2413"/>
                    <a:pt x="3988" y="2413"/>
                  </a:cubicBezTo>
                  <a:cubicBezTo>
                    <a:pt x="3988" y="2413"/>
                    <a:pt x="4085" y="2182"/>
                    <a:pt x="4006" y="1660"/>
                  </a:cubicBezTo>
                  <a:cubicBezTo>
                    <a:pt x="3928" y="1142"/>
                    <a:pt x="3604" y="24"/>
                    <a:pt x="3604" y="24"/>
                  </a:cubicBezTo>
                  <a:cubicBezTo>
                    <a:pt x="3604" y="24"/>
                    <a:pt x="3356" y="0"/>
                    <a:pt x="2715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7218427" y="1997170"/>
              <a:ext cx="557832" cy="473768"/>
            </a:xfrm>
            <a:custGeom>
              <a:avLst/>
              <a:gdLst/>
              <a:ahLst/>
              <a:cxnLst/>
              <a:rect l="l" t="t" r="r" b="b"/>
              <a:pathLst>
                <a:path w="4081" h="3466" extrusionOk="0">
                  <a:moveTo>
                    <a:pt x="2857" y="108"/>
                  </a:moveTo>
                  <a:cubicBezTo>
                    <a:pt x="3336" y="108"/>
                    <a:pt x="3526" y="122"/>
                    <a:pt x="3540" y="139"/>
                  </a:cubicBezTo>
                  <a:cubicBezTo>
                    <a:pt x="3558" y="176"/>
                    <a:pt x="3849" y="1216"/>
                    <a:pt x="3928" y="1715"/>
                  </a:cubicBezTo>
                  <a:cubicBezTo>
                    <a:pt x="3965" y="1964"/>
                    <a:pt x="3965" y="2158"/>
                    <a:pt x="3965" y="2274"/>
                  </a:cubicBezTo>
                  <a:cubicBezTo>
                    <a:pt x="3946" y="2389"/>
                    <a:pt x="3946" y="2408"/>
                    <a:pt x="3928" y="2426"/>
                  </a:cubicBezTo>
                  <a:lnTo>
                    <a:pt x="3290" y="2426"/>
                  </a:lnTo>
                  <a:cubicBezTo>
                    <a:pt x="3096" y="2426"/>
                    <a:pt x="2925" y="2449"/>
                    <a:pt x="2773" y="2468"/>
                  </a:cubicBezTo>
                  <a:cubicBezTo>
                    <a:pt x="2597" y="2468"/>
                    <a:pt x="2481" y="2486"/>
                    <a:pt x="2403" y="2523"/>
                  </a:cubicBezTo>
                  <a:cubicBezTo>
                    <a:pt x="2347" y="2565"/>
                    <a:pt x="2287" y="2639"/>
                    <a:pt x="2250" y="2736"/>
                  </a:cubicBezTo>
                  <a:cubicBezTo>
                    <a:pt x="2195" y="2814"/>
                    <a:pt x="2153" y="2911"/>
                    <a:pt x="2135" y="3004"/>
                  </a:cubicBezTo>
                  <a:cubicBezTo>
                    <a:pt x="2079" y="3179"/>
                    <a:pt x="2056" y="3313"/>
                    <a:pt x="2056" y="3350"/>
                  </a:cubicBezTo>
                  <a:cubicBezTo>
                    <a:pt x="2019" y="3350"/>
                    <a:pt x="1807" y="3373"/>
                    <a:pt x="1539" y="3373"/>
                  </a:cubicBezTo>
                  <a:cubicBezTo>
                    <a:pt x="1229" y="3373"/>
                    <a:pt x="883" y="3332"/>
                    <a:pt x="712" y="3258"/>
                  </a:cubicBezTo>
                  <a:cubicBezTo>
                    <a:pt x="347" y="3082"/>
                    <a:pt x="134" y="2796"/>
                    <a:pt x="134" y="2773"/>
                  </a:cubicBezTo>
                  <a:cubicBezTo>
                    <a:pt x="134" y="2754"/>
                    <a:pt x="116" y="2468"/>
                    <a:pt x="116" y="2103"/>
                  </a:cubicBezTo>
                  <a:cubicBezTo>
                    <a:pt x="116" y="1733"/>
                    <a:pt x="153" y="1271"/>
                    <a:pt x="268" y="1021"/>
                  </a:cubicBezTo>
                  <a:cubicBezTo>
                    <a:pt x="481" y="504"/>
                    <a:pt x="1095" y="116"/>
                    <a:pt x="2135" y="116"/>
                  </a:cubicBezTo>
                  <a:cubicBezTo>
                    <a:pt x="2427" y="111"/>
                    <a:pt x="2665" y="108"/>
                    <a:pt x="2857" y="108"/>
                  </a:cubicBezTo>
                  <a:close/>
                  <a:moveTo>
                    <a:pt x="2135" y="0"/>
                  </a:moveTo>
                  <a:cubicBezTo>
                    <a:pt x="1077" y="23"/>
                    <a:pt x="402" y="407"/>
                    <a:pt x="171" y="985"/>
                  </a:cubicBezTo>
                  <a:cubicBezTo>
                    <a:pt x="37" y="1271"/>
                    <a:pt x="19" y="1715"/>
                    <a:pt x="0" y="2103"/>
                  </a:cubicBezTo>
                  <a:cubicBezTo>
                    <a:pt x="0" y="2486"/>
                    <a:pt x="19" y="2796"/>
                    <a:pt x="19" y="2796"/>
                  </a:cubicBezTo>
                  <a:lnTo>
                    <a:pt x="19" y="2814"/>
                  </a:lnTo>
                  <a:lnTo>
                    <a:pt x="37" y="2833"/>
                  </a:lnTo>
                  <a:cubicBezTo>
                    <a:pt x="37" y="2833"/>
                    <a:pt x="268" y="3161"/>
                    <a:pt x="670" y="3350"/>
                  </a:cubicBezTo>
                  <a:cubicBezTo>
                    <a:pt x="883" y="3447"/>
                    <a:pt x="1229" y="3466"/>
                    <a:pt x="1539" y="3466"/>
                  </a:cubicBezTo>
                  <a:cubicBezTo>
                    <a:pt x="1848" y="3466"/>
                    <a:pt x="2098" y="3447"/>
                    <a:pt x="2098" y="3447"/>
                  </a:cubicBezTo>
                  <a:lnTo>
                    <a:pt x="2135" y="3447"/>
                  </a:lnTo>
                  <a:lnTo>
                    <a:pt x="2135" y="3410"/>
                  </a:lnTo>
                  <a:cubicBezTo>
                    <a:pt x="2135" y="3410"/>
                    <a:pt x="2172" y="3235"/>
                    <a:pt x="2232" y="3045"/>
                  </a:cubicBezTo>
                  <a:cubicBezTo>
                    <a:pt x="2269" y="2948"/>
                    <a:pt x="2287" y="2851"/>
                    <a:pt x="2329" y="2773"/>
                  </a:cubicBezTo>
                  <a:cubicBezTo>
                    <a:pt x="2384" y="2699"/>
                    <a:pt x="2426" y="2639"/>
                    <a:pt x="2463" y="2620"/>
                  </a:cubicBezTo>
                  <a:cubicBezTo>
                    <a:pt x="2500" y="2602"/>
                    <a:pt x="2615" y="2583"/>
                    <a:pt x="2773" y="2565"/>
                  </a:cubicBezTo>
                  <a:cubicBezTo>
                    <a:pt x="2925" y="2542"/>
                    <a:pt x="3119" y="2542"/>
                    <a:pt x="3290" y="2523"/>
                  </a:cubicBezTo>
                  <a:lnTo>
                    <a:pt x="4002" y="2523"/>
                  </a:lnTo>
                  <a:lnTo>
                    <a:pt x="4020" y="2486"/>
                  </a:lnTo>
                  <a:cubicBezTo>
                    <a:pt x="4020" y="2486"/>
                    <a:pt x="4043" y="2426"/>
                    <a:pt x="4062" y="2292"/>
                  </a:cubicBezTo>
                  <a:cubicBezTo>
                    <a:pt x="4080" y="2158"/>
                    <a:pt x="4080" y="1964"/>
                    <a:pt x="4043" y="1696"/>
                  </a:cubicBezTo>
                  <a:cubicBezTo>
                    <a:pt x="3946" y="1179"/>
                    <a:pt x="3637" y="60"/>
                    <a:pt x="3637" y="60"/>
                  </a:cubicBezTo>
                  <a:lnTo>
                    <a:pt x="3618" y="23"/>
                  </a:lnTo>
                  <a:lnTo>
                    <a:pt x="3581" y="23"/>
                  </a:lnTo>
                  <a:cubicBezTo>
                    <a:pt x="3581" y="23"/>
                    <a:pt x="3193" y="0"/>
                    <a:pt x="213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8"/>
            <p:cNvSpPr/>
            <p:nvPr/>
          </p:nvSpPr>
          <p:spPr>
            <a:xfrm>
              <a:off x="7262578" y="1796235"/>
              <a:ext cx="350747" cy="305092"/>
            </a:xfrm>
            <a:custGeom>
              <a:avLst/>
              <a:gdLst/>
              <a:ahLst/>
              <a:cxnLst/>
              <a:rect l="l" t="t" r="r" b="b"/>
              <a:pathLst>
                <a:path w="2566" h="2232" extrusionOk="0">
                  <a:moveTo>
                    <a:pt x="2196" y="0"/>
                  </a:moveTo>
                  <a:cubicBezTo>
                    <a:pt x="2068" y="0"/>
                    <a:pt x="1918" y="103"/>
                    <a:pt x="1733" y="241"/>
                  </a:cubicBezTo>
                  <a:cubicBezTo>
                    <a:pt x="1387" y="491"/>
                    <a:pt x="1040" y="722"/>
                    <a:pt x="832" y="953"/>
                  </a:cubicBezTo>
                  <a:cubicBezTo>
                    <a:pt x="601" y="1202"/>
                    <a:pt x="1" y="2205"/>
                    <a:pt x="1" y="2205"/>
                  </a:cubicBezTo>
                  <a:cubicBezTo>
                    <a:pt x="1" y="2205"/>
                    <a:pt x="96" y="2232"/>
                    <a:pt x="265" y="2232"/>
                  </a:cubicBezTo>
                  <a:cubicBezTo>
                    <a:pt x="418" y="2232"/>
                    <a:pt x="631" y="2210"/>
                    <a:pt x="888" y="2126"/>
                  </a:cubicBezTo>
                  <a:cubicBezTo>
                    <a:pt x="1410" y="1974"/>
                    <a:pt x="2006" y="1701"/>
                    <a:pt x="2006" y="1701"/>
                  </a:cubicBezTo>
                  <a:cubicBezTo>
                    <a:pt x="2006" y="1701"/>
                    <a:pt x="1988" y="1165"/>
                    <a:pt x="2219" y="856"/>
                  </a:cubicBezTo>
                  <a:cubicBezTo>
                    <a:pt x="2468" y="528"/>
                    <a:pt x="2565" y="375"/>
                    <a:pt x="2426" y="163"/>
                  </a:cubicBezTo>
                  <a:cubicBezTo>
                    <a:pt x="2358" y="47"/>
                    <a:pt x="2282" y="0"/>
                    <a:pt x="2196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8"/>
            <p:cNvSpPr/>
            <p:nvPr/>
          </p:nvSpPr>
          <p:spPr>
            <a:xfrm>
              <a:off x="7257520" y="1791861"/>
              <a:ext cx="358264" cy="315891"/>
            </a:xfrm>
            <a:custGeom>
              <a:avLst/>
              <a:gdLst/>
              <a:ahLst/>
              <a:cxnLst/>
              <a:rect l="l" t="t" r="r" b="b"/>
              <a:pathLst>
                <a:path w="2621" h="2311" extrusionOk="0">
                  <a:moveTo>
                    <a:pt x="2195" y="1"/>
                  </a:moveTo>
                  <a:cubicBezTo>
                    <a:pt x="2061" y="42"/>
                    <a:pt x="1927" y="139"/>
                    <a:pt x="1770" y="255"/>
                  </a:cubicBezTo>
                  <a:cubicBezTo>
                    <a:pt x="1447" y="504"/>
                    <a:pt x="1077" y="735"/>
                    <a:pt x="846" y="985"/>
                  </a:cubicBezTo>
                  <a:cubicBezTo>
                    <a:pt x="731" y="1100"/>
                    <a:pt x="541" y="1410"/>
                    <a:pt x="366" y="1696"/>
                  </a:cubicBezTo>
                  <a:cubicBezTo>
                    <a:pt x="176" y="1964"/>
                    <a:pt x="38" y="2219"/>
                    <a:pt x="38" y="2219"/>
                  </a:cubicBezTo>
                  <a:lnTo>
                    <a:pt x="1" y="2274"/>
                  </a:lnTo>
                  <a:lnTo>
                    <a:pt x="61" y="2292"/>
                  </a:lnTo>
                  <a:cubicBezTo>
                    <a:pt x="61" y="2292"/>
                    <a:pt x="79" y="2292"/>
                    <a:pt x="98" y="2311"/>
                  </a:cubicBezTo>
                  <a:cubicBezTo>
                    <a:pt x="116" y="2255"/>
                    <a:pt x="153" y="2195"/>
                    <a:pt x="195" y="2158"/>
                  </a:cubicBezTo>
                  <a:cubicBezTo>
                    <a:pt x="250" y="2080"/>
                    <a:pt x="329" y="1946"/>
                    <a:pt x="444" y="1756"/>
                  </a:cubicBezTo>
                  <a:cubicBezTo>
                    <a:pt x="615" y="1465"/>
                    <a:pt x="828" y="1156"/>
                    <a:pt x="925" y="1040"/>
                  </a:cubicBezTo>
                  <a:cubicBezTo>
                    <a:pt x="1137" y="832"/>
                    <a:pt x="1502" y="601"/>
                    <a:pt x="1830" y="329"/>
                  </a:cubicBezTo>
                  <a:cubicBezTo>
                    <a:pt x="1983" y="213"/>
                    <a:pt x="2117" y="139"/>
                    <a:pt x="2214" y="116"/>
                  </a:cubicBezTo>
                  <a:cubicBezTo>
                    <a:pt x="2244" y="107"/>
                    <a:pt x="2268" y="102"/>
                    <a:pt x="2290" y="102"/>
                  </a:cubicBezTo>
                  <a:cubicBezTo>
                    <a:pt x="2311" y="102"/>
                    <a:pt x="2329" y="107"/>
                    <a:pt x="2348" y="116"/>
                  </a:cubicBezTo>
                  <a:cubicBezTo>
                    <a:pt x="2371" y="139"/>
                    <a:pt x="2408" y="176"/>
                    <a:pt x="2445" y="232"/>
                  </a:cubicBezTo>
                  <a:cubicBezTo>
                    <a:pt x="2524" y="347"/>
                    <a:pt x="2524" y="407"/>
                    <a:pt x="2487" y="504"/>
                  </a:cubicBezTo>
                  <a:cubicBezTo>
                    <a:pt x="2445" y="601"/>
                    <a:pt x="2371" y="717"/>
                    <a:pt x="2256" y="869"/>
                  </a:cubicBezTo>
                  <a:cubicBezTo>
                    <a:pt x="2117" y="1040"/>
                    <a:pt x="2061" y="1271"/>
                    <a:pt x="2043" y="1447"/>
                  </a:cubicBezTo>
                  <a:cubicBezTo>
                    <a:pt x="2043" y="1502"/>
                    <a:pt x="2025" y="1544"/>
                    <a:pt x="2025" y="1581"/>
                  </a:cubicBezTo>
                  <a:cubicBezTo>
                    <a:pt x="2061" y="1581"/>
                    <a:pt x="2098" y="1599"/>
                    <a:pt x="2140" y="1599"/>
                  </a:cubicBezTo>
                  <a:lnTo>
                    <a:pt x="2140" y="1465"/>
                  </a:lnTo>
                  <a:cubicBezTo>
                    <a:pt x="2177" y="1294"/>
                    <a:pt x="2232" y="1082"/>
                    <a:pt x="2329" y="948"/>
                  </a:cubicBezTo>
                  <a:cubicBezTo>
                    <a:pt x="2463" y="772"/>
                    <a:pt x="2542" y="657"/>
                    <a:pt x="2579" y="541"/>
                  </a:cubicBezTo>
                  <a:cubicBezTo>
                    <a:pt x="2621" y="426"/>
                    <a:pt x="2621" y="310"/>
                    <a:pt x="2542" y="176"/>
                  </a:cubicBezTo>
                  <a:cubicBezTo>
                    <a:pt x="2505" y="98"/>
                    <a:pt x="2445" y="61"/>
                    <a:pt x="2390" y="24"/>
                  </a:cubicBezTo>
                  <a:cubicBezTo>
                    <a:pt x="2348" y="1"/>
                    <a:pt x="2311" y="1"/>
                    <a:pt x="227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8"/>
            <p:cNvSpPr/>
            <p:nvPr/>
          </p:nvSpPr>
          <p:spPr>
            <a:xfrm>
              <a:off x="7157736" y="2361178"/>
              <a:ext cx="394897" cy="243855"/>
            </a:xfrm>
            <a:custGeom>
              <a:avLst/>
              <a:gdLst/>
              <a:ahLst/>
              <a:cxnLst/>
              <a:rect l="l" t="t" r="r" b="b"/>
              <a:pathLst>
                <a:path w="2889" h="1784" extrusionOk="0">
                  <a:moveTo>
                    <a:pt x="463" y="1"/>
                  </a:moveTo>
                  <a:cubicBezTo>
                    <a:pt x="295" y="1"/>
                    <a:pt x="145" y="442"/>
                    <a:pt x="75" y="650"/>
                  </a:cubicBezTo>
                  <a:cubicBezTo>
                    <a:pt x="1" y="881"/>
                    <a:pt x="38" y="1131"/>
                    <a:pt x="537" y="1380"/>
                  </a:cubicBezTo>
                  <a:cubicBezTo>
                    <a:pt x="970" y="1599"/>
                    <a:pt x="2013" y="1784"/>
                    <a:pt x="2431" y="1784"/>
                  </a:cubicBezTo>
                  <a:cubicBezTo>
                    <a:pt x="2498" y="1784"/>
                    <a:pt x="2549" y="1779"/>
                    <a:pt x="2579" y="1768"/>
                  </a:cubicBezTo>
                  <a:cubicBezTo>
                    <a:pt x="2791" y="1690"/>
                    <a:pt x="2889" y="900"/>
                    <a:pt x="2870" y="687"/>
                  </a:cubicBezTo>
                  <a:cubicBezTo>
                    <a:pt x="2828" y="479"/>
                    <a:pt x="2676" y="419"/>
                    <a:pt x="2676" y="419"/>
                  </a:cubicBezTo>
                  <a:lnTo>
                    <a:pt x="518" y="17"/>
                  </a:lnTo>
                  <a:cubicBezTo>
                    <a:pt x="500" y="6"/>
                    <a:pt x="481" y="1"/>
                    <a:pt x="4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8"/>
            <p:cNvSpPr/>
            <p:nvPr/>
          </p:nvSpPr>
          <p:spPr>
            <a:xfrm>
              <a:off x="7152132" y="2352703"/>
              <a:ext cx="405559" cy="259711"/>
            </a:xfrm>
            <a:custGeom>
              <a:avLst/>
              <a:gdLst/>
              <a:ahLst/>
              <a:cxnLst/>
              <a:rect l="l" t="t" r="r" b="b"/>
              <a:pathLst>
                <a:path w="2967" h="1900" extrusionOk="0">
                  <a:moveTo>
                    <a:pt x="541" y="116"/>
                  </a:moveTo>
                  <a:lnTo>
                    <a:pt x="559" y="135"/>
                  </a:lnTo>
                  <a:lnTo>
                    <a:pt x="2698" y="541"/>
                  </a:lnTo>
                  <a:cubicBezTo>
                    <a:pt x="2698" y="541"/>
                    <a:pt x="2832" y="578"/>
                    <a:pt x="2851" y="749"/>
                  </a:cubicBezTo>
                  <a:cubicBezTo>
                    <a:pt x="2869" y="846"/>
                    <a:pt x="2851" y="1096"/>
                    <a:pt x="2796" y="1327"/>
                  </a:cubicBezTo>
                  <a:cubicBezTo>
                    <a:pt x="2772" y="1442"/>
                    <a:pt x="2754" y="1558"/>
                    <a:pt x="2717" y="1636"/>
                  </a:cubicBezTo>
                  <a:cubicBezTo>
                    <a:pt x="2680" y="1733"/>
                    <a:pt x="2638" y="1770"/>
                    <a:pt x="2601" y="1789"/>
                  </a:cubicBezTo>
                  <a:cubicBezTo>
                    <a:pt x="2577" y="1789"/>
                    <a:pt x="2517" y="1799"/>
                    <a:pt x="2434" y="1799"/>
                  </a:cubicBezTo>
                  <a:cubicBezTo>
                    <a:pt x="2392" y="1799"/>
                    <a:pt x="2344" y="1797"/>
                    <a:pt x="2292" y="1789"/>
                  </a:cubicBezTo>
                  <a:cubicBezTo>
                    <a:pt x="2121" y="1770"/>
                    <a:pt x="1927" y="1752"/>
                    <a:pt x="1714" y="1715"/>
                  </a:cubicBezTo>
                  <a:cubicBezTo>
                    <a:pt x="1294" y="1636"/>
                    <a:pt x="850" y="1502"/>
                    <a:pt x="601" y="1387"/>
                  </a:cubicBezTo>
                  <a:cubicBezTo>
                    <a:pt x="347" y="1271"/>
                    <a:pt x="231" y="1156"/>
                    <a:pt x="176" y="1040"/>
                  </a:cubicBezTo>
                  <a:cubicBezTo>
                    <a:pt x="116" y="943"/>
                    <a:pt x="116" y="846"/>
                    <a:pt x="157" y="731"/>
                  </a:cubicBezTo>
                  <a:cubicBezTo>
                    <a:pt x="213" y="615"/>
                    <a:pt x="273" y="444"/>
                    <a:pt x="347" y="287"/>
                  </a:cubicBezTo>
                  <a:cubicBezTo>
                    <a:pt x="370" y="232"/>
                    <a:pt x="425" y="172"/>
                    <a:pt x="444" y="135"/>
                  </a:cubicBezTo>
                  <a:cubicBezTo>
                    <a:pt x="462" y="116"/>
                    <a:pt x="485" y="116"/>
                    <a:pt x="504" y="116"/>
                  </a:cubicBezTo>
                  <a:close/>
                  <a:moveTo>
                    <a:pt x="485" y="1"/>
                  </a:moveTo>
                  <a:cubicBezTo>
                    <a:pt x="444" y="19"/>
                    <a:pt x="407" y="38"/>
                    <a:pt x="388" y="56"/>
                  </a:cubicBezTo>
                  <a:cubicBezTo>
                    <a:pt x="328" y="98"/>
                    <a:pt x="291" y="172"/>
                    <a:pt x="254" y="250"/>
                  </a:cubicBezTo>
                  <a:cubicBezTo>
                    <a:pt x="176" y="403"/>
                    <a:pt x="97" y="597"/>
                    <a:pt x="60" y="694"/>
                  </a:cubicBezTo>
                  <a:cubicBezTo>
                    <a:pt x="23" y="828"/>
                    <a:pt x="0" y="962"/>
                    <a:pt x="79" y="1096"/>
                  </a:cubicBezTo>
                  <a:cubicBezTo>
                    <a:pt x="157" y="1234"/>
                    <a:pt x="291" y="1350"/>
                    <a:pt x="559" y="1484"/>
                  </a:cubicBezTo>
                  <a:cubicBezTo>
                    <a:pt x="809" y="1618"/>
                    <a:pt x="1271" y="1733"/>
                    <a:pt x="1696" y="1812"/>
                  </a:cubicBezTo>
                  <a:cubicBezTo>
                    <a:pt x="1908" y="1849"/>
                    <a:pt x="2102" y="1886"/>
                    <a:pt x="2273" y="1886"/>
                  </a:cubicBezTo>
                  <a:cubicBezTo>
                    <a:pt x="2361" y="1895"/>
                    <a:pt x="2434" y="1900"/>
                    <a:pt x="2494" y="1900"/>
                  </a:cubicBezTo>
                  <a:cubicBezTo>
                    <a:pt x="2554" y="1900"/>
                    <a:pt x="2601" y="1895"/>
                    <a:pt x="2638" y="1886"/>
                  </a:cubicBezTo>
                  <a:cubicBezTo>
                    <a:pt x="2717" y="1849"/>
                    <a:pt x="2772" y="1770"/>
                    <a:pt x="2814" y="1696"/>
                  </a:cubicBezTo>
                  <a:cubicBezTo>
                    <a:pt x="2851" y="1599"/>
                    <a:pt x="2888" y="1484"/>
                    <a:pt x="2911" y="1350"/>
                  </a:cubicBezTo>
                  <a:cubicBezTo>
                    <a:pt x="2948" y="1119"/>
                    <a:pt x="2966" y="865"/>
                    <a:pt x="2948" y="749"/>
                  </a:cubicBezTo>
                  <a:cubicBezTo>
                    <a:pt x="2930" y="518"/>
                    <a:pt x="2735" y="444"/>
                    <a:pt x="2735" y="444"/>
                  </a:cubicBezTo>
                  <a:lnTo>
                    <a:pt x="578" y="19"/>
                  </a:lnTo>
                  <a:cubicBezTo>
                    <a:pt x="559" y="19"/>
                    <a:pt x="522" y="1"/>
                    <a:pt x="48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8"/>
            <p:cNvSpPr/>
            <p:nvPr/>
          </p:nvSpPr>
          <p:spPr>
            <a:xfrm>
              <a:off x="7886569" y="1908048"/>
              <a:ext cx="81604" cy="30208"/>
            </a:xfrm>
            <a:custGeom>
              <a:avLst/>
              <a:gdLst/>
              <a:ahLst/>
              <a:cxnLst/>
              <a:rect l="l" t="t" r="r" b="b"/>
              <a:pathLst>
                <a:path w="597" h="221" extrusionOk="0">
                  <a:moveTo>
                    <a:pt x="366" y="1"/>
                  </a:moveTo>
                  <a:cubicBezTo>
                    <a:pt x="250" y="1"/>
                    <a:pt x="172" y="56"/>
                    <a:pt x="98" y="98"/>
                  </a:cubicBezTo>
                  <a:cubicBezTo>
                    <a:pt x="79" y="98"/>
                    <a:pt x="56" y="116"/>
                    <a:pt x="38" y="116"/>
                  </a:cubicBezTo>
                  <a:cubicBezTo>
                    <a:pt x="19" y="135"/>
                    <a:pt x="1" y="172"/>
                    <a:pt x="19" y="190"/>
                  </a:cubicBezTo>
                  <a:cubicBezTo>
                    <a:pt x="32" y="207"/>
                    <a:pt x="46" y="221"/>
                    <a:pt x="61" y="221"/>
                  </a:cubicBezTo>
                  <a:cubicBezTo>
                    <a:pt x="67" y="221"/>
                    <a:pt x="73" y="219"/>
                    <a:pt x="79" y="213"/>
                  </a:cubicBezTo>
                  <a:cubicBezTo>
                    <a:pt x="98" y="190"/>
                    <a:pt x="116" y="190"/>
                    <a:pt x="135" y="172"/>
                  </a:cubicBezTo>
                  <a:cubicBezTo>
                    <a:pt x="213" y="135"/>
                    <a:pt x="287" y="116"/>
                    <a:pt x="366" y="98"/>
                  </a:cubicBezTo>
                  <a:cubicBezTo>
                    <a:pt x="426" y="98"/>
                    <a:pt x="481" y="135"/>
                    <a:pt x="518" y="172"/>
                  </a:cubicBezTo>
                  <a:cubicBezTo>
                    <a:pt x="541" y="172"/>
                    <a:pt x="578" y="172"/>
                    <a:pt x="578" y="153"/>
                  </a:cubicBezTo>
                  <a:cubicBezTo>
                    <a:pt x="597" y="135"/>
                    <a:pt x="597" y="116"/>
                    <a:pt x="578" y="98"/>
                  </a:cubicBezTo>
                  <a:cubicBezTo>
                    <a:pt x="518" y="38"/>
                    <a:pt x="444" y="1"/>
                    <a:pt x="36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8"/>
            <p:cNvSpPr/>
            <p:nvPr/>
          </p:nvSpPr>
          <p:spPr>
            <a:xfrm>
              <a:off x="7812756" y="1942221"/>
              <a:ext cx="63287" cy="30208"/>
            </a:xfrm>
            <a:custGeom>
              <a:avLst/>
              <a:gdLst/>
              <a:ahLst/>
              <a:cxnLst/>
              <a:rect l="l" t="t" r="r" b="b"/>
              <a:pathLst>
                <a:path w="463" h="221" extrusionOk="0">
                  <a:moveTo>
                    <a:pt x="388" y="0"/>
                  </a:moveTo>
                  <a:cubicBezTo>
                    <a:pt x="291" y="56"/>
                    <a:pt x="176" y="79"/>
                    <a:pt x="42" y="116"/>
                  </a:cubicBezTo>
                  <a:cubicBezTo>
                    <a:pt x="19" y="134"/>
                    <a:pt x="0" y="153"/>
                    <a:pt x="19" y="171"/>
                  </a:cubicBezTo>
                  <a:cubicBezTo>
                    <a:pt x="19" y="202"/>
                    <a:pt x="31" y="220"/>
                    <a:pt x="53" y="220"/>
                  </a:cubicBezTo>
                  <a:cubicBezTo>
                    <a:pt x="60" y="220"/>
                    <a:pt x="69" y="218"/>
                    <a:pt x="79" y="213"/>
                  </a:cubicBezTo>
                  <a:cubicBezTo>
                    <a:pt x="194" y="171"/>
                    <a:pt x="310" y="153"/>
                    <a:pt x="425" y="97"/>
                  </a:cubicBezTo>
                  <a:cubicBezTo>
                    <a:pt x="462" y="79"/>
                    <a:pt x="462" y="56"/>
                    <a:pt x="462" y="37"/>
                  </a:cubicBezTo>
                  <a:cubicBezTo>
                    <a:pt x="444" y="0"/>
                    <a:pt x="407" y="0"/>
                    <a:pt x="38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8"/>
            <p:cNvSpPr/>
            <p:nvPr/>
          </p:nvSpPr>
          <p:spPr>
            <a:xfrm>
              <a:off x="7918145" y="1948782"/>
              <a:ext cx="108122" cy="51669"/>
            </a:xfrm>
            <a:custGeom>
              <a:avLst/>
              <a:gdLst/>
              <a:ahLst/>
              <a:cxnLst/>
              <a:rect l="l" t="t" r="r" b="b"/>
              <a:pathLst>
                <a:path w="791" h="378" extrusionOk="0">
                  <a:moveTo>
                    <a:pt x="588" y="1"/>
                  </a:moveTo>
                  <a:cubicBezTo>
                    <a:pt x="510" y="1"/>
                    <a:pt x="442" y="19"/>
                    <a:pt x="384" y="49"/>
                  </a:cubicBezTo>
                  <a:cubicBezTo>
                    <a:pt x="250" y="123"/>
                    <a:pt x="153" y="220"/>
                    <a:pt x="38" y="280"/>
                  </a:cubicBezTo>
                  <a:cubicBezTo>
                    <a:pt x="19" y="299"/>
                    <a:pt x="1" y="336"/>
                    <a:pt x="19" y="354"/>
                  </a:cubicBezTo>
                  <a:cubicBezTo>
                    <a:pt x="38" y="377"/>
                    <a:pt x="56" y="377"/>
                    <a:pt x="98" y="377"/>
                  </a:cubicBezTo>
                  <a:cubicBezTo>
                    <a:pt x="213" y="299"/>
                    <a:pt x="310" y="202"/>
                    <a:pt x="426" y="146"/>
                  </a:cubicBezTo>
                  <a:cubicBezTo>
                    <a:pt x="480" y="116"/>
                    <a:pt x="537" y="98"/>
                    <a:pt x="586" y="98"/>
                  </a:cubicBezTo>
                  <a:cubicBezTo>
                    <a:pt x="603" y="98"/>
                    <a:pt x="619" y="100"/>
                    <a:pt x="634" y="105"/>
                  </a:cubicBezTo>
                  <a:cubicBezTo>
                    <a:pt x="675" y="105"/>
                    <a:pt x="694" y="123"/>
                    <a:pt x="712" y="123"/>
                  </a:cubicBezTo>
                  <a:cubicBezTo>
                    <a:pt x="720" y="133"/>
                    <a:pt x="732" y="139"/>
                    <a:pt x="744" y="139"/>
                  </a:cubicBezTo>
                  <a:cubicBezTo>
                    <a:pt x="759" y="139"/>
                    <a:pt x="772" y="129"/>
                    <a:pt x="772" y="105"/>
                  </a:cubicBezTo>
                  <a:cubicBezTo>
                    <a:pt x="791" y="86"/>
                    <a:pt x="772" y="49"/>
                    <a:pt x="749" y="49"/>
                  </a:cubicBezTo>
                  <a:cubicBezTo>
                    <a:pt x="731" y="31"/>
                    <a:pt x="694" y="31"/>
                    <a:pt x="675" y="8"/>
                  </a:cubicBezTo>
                  <a:cubicBezTo>
                    <a:pt x="645" y="3"/>
                    <a:pt x="616" y="1"/>
                    <a:pt x="58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8"/>
            <p:cNvSpPr/>
            <p:nvPr/>
          </p:nvSpPr>
          <p:spPr>
            <a:xfrm>
              <a:off x="8020526" y="1977897"/>
              <a:ext cx="21597" cy="43331"/>
            </a:xfrm>
            <a:custGeom>
              <a:avLst/>
              <a:gdLst/>
              <a:ahLst/>
              <a:cxnLst/>
              <a:rect l="l" t="t" r="r" b="b"/>
              <a:pathLst>
                <a:path w="158" h="317" extrusionOk="0">
                  <a:moveTo>
                    <a:pt x="59" y="0"/>
                  </a:moveTo>
                  <a:cubicBezTo>
                    <a:pt x="53" y="0"/>
                    <a:pt x="47" y="2"/>
                    <a:pt x="42" y="7"/>
                  </a:cubicBezTo>
                  <a:cubicBezTo>
                    <a:pt x="23" y="7"/>
                    <a:pt x="0" y="49"/>
                    <a:pt x="0" y="67"/>
                  </a:cubicBezTo>
                  <a:cubicBezTo>
                    <a:pt x="23" y="123"/>
                    <a:pt x="42" y="183"/>
                    <a:pt x="60" y="220"/>
                  </a:cubicBezTo>
                  <a:lnTo>
                    <a:pt x="60" y="280"/>
                  </a:lnTo>
                  <a:cubicBezTo>
                    <a:pt x="60" y="298"/>
                    <a:pt x="97" y="317"/>
                    <a:pt x="116" y="317"/>
                  </a:cubicBezTo>
                  <a:cubicBezTo>
                    <a:pt x="157" y="298"/>
                    <a:pt x="157" y="280"/>
                    <a:pt x="157" y="257"/>
                  </a:cubicBezTo>
                  <a:lnTo>
                    <a:pt x="157" y="201"/>
                  </a:lnTo>
                  <a:cubicBezTo>
                    <a:pt x="139" y="141"/>
                    <a:pt x="116" y="86"/>
                    <a:pt x="97" y="49"/>
                  </a:cubicBezTo>
                  <a:cubicBezTo>
                    <a:pt x="97" y="18"/>
                    <a:pt x="77" y="0"/>
                    <a:pt x="5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8"/>
            <p:cNvSpPr/>
            <p:nvPr/>
          </p:nvSpPr>
          <p:spPr>
            <a:xfrm>
              <a:off x="7999612" y="2048293"/>
              <a:ext cx="29252" cy="68755"/>
            </a:xfrm>
            <a:custGeom>
              <a:avLst/>
              <a:gdLst/>
              <a:ahLst/>
              <a:cxnLst/>
              <a:rect l="l" t="t" r="r" b="b"/>
              <a:pathLst>
                <a:path w="214" h="503" extrusionOk="0">
                  <a:moveTo>
                    <a:pt x="59" y="1"/>
                  </a:moveTo>
                  <a:cubicBezTo>
                    <a:pt x="44" y="1"/>
                    <a:pt x="29" y="5"/>
                    <a:pt x="19" y="14"/>
                  </a:cubicBezTo>
                  <a:cubicBezTo>
                    <a:pt x="1" y="14"/>
                    <a:pt x="1" y="51"/>
                    <a:pt x="19" y="70"/>
                  </a:cubicBezTo>
                  <a:cubicBezTo>
                    <a:pt x="38" y="130"/>
                    <a:pt x="79" y="167"/>
                    <a:pt x="79" y="227"/>
                  </a:cubicBezTo>
                  <a:cubicBezTo>
                    <a:pt x="98" y="282"/>
                    <a:pt x="79" y="361"/>
                    <a:pt x="61" y="435"/>
                  </a:cubicBezTo>
                  <a:cubicBezTo>
                    <a:pt x="61" y="458"/>
                    <a:pt x="61" y="477"/>
                    <a:pt x="98" y="495"/>
                  </a:cubicBezTo>
                  <a:cubicBezTo>
                    <a:pt x="103" y="500"/>
                    <a:pt x="109" y="503"/>
                    <a:pt x="114" y="503"/>
                  </a:cubicBezTo>
                  <a:cubicBezTo>
                    <a:pt x="127" y="503"/>
                    <a:pt x="140" y="490"/>
                    <a:pt x="153" y="477"/>
                  </a:cubicBezTo>
                  <a:cubicBezTo>
                    <a:pt x="195" y="379"/>
                    <a:pt x="213" y="301"/>
                    <a:pt x="195" y="204"/>
                  </a:cubicBezTo>
                  <a:cubicBezTo>
                    <a:pt x="176" y="130"/>
                    <a:pt x="135" y="70"/>
                    <a:pt x="98" y="14"/>
                  </a:cubicBezTo>
                  <a:cubicBezTo>
                    <a:pt x="89" y="5"/>
                    <a:pt x="74" y="1"/>
                    <a:pt x="5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8"/>
            <p:cNvSpPr/>
            <p:nvPr/>
          </p:nvSpPr>
          <p:spPr>
            <a:xfrm>
              <a:off x="7881512" y="2052667"/>
              <a:ext cx="97460" cy="47568"/>
            </a:xfrm>
            <a:custGeom>
              <a:avLst/>
              <a:gdLst/>
              <a:ahLst/>
              <a:cxnLst/>
              <a:rect l="l" t="t" r="r" b="b"/>
              <a:pathLst>
                <a:path w="713" h="348" extrusionOk="0">
                  <a:moveTo>
                    <a:pt x="634" y="1"/>
                  </a:moveTo>
                  <a:cubicBezTo>
                    <a:pt x="440" y="98"/>
                    <a:pt x="250" y="213"/>
                    <a:pt x="56" y="250"/>
                  </a:cubicBezTo>
                  <a:cubicBezTo>
                    <a:pt x="19" y="250"/>
                    <a:pt x="1" y="287"/>
                    <a:pt x="19" y="311"/>
                  </a:cubicBezTo>
                  <a:cubicBezTo>
                    <a:pt x="19" y="329"/>
                    <a:pt x="38" y="347"/>
                    <a:pt x="75" y="347"/>
                  </a:cubicBezTo>
                  <a:cubicBezTo>
                    <a:pt x="306" y="311"/>
                    <a:pt x="500" y="195"/>
                    <a:pt x="694" y="98"/>
                  </a:cubicBezTo>
                  <a:cubicBezTo>
                    <a:pt x="712" y="79"/>
                    <a:pt x="712" y="56"/>
                    <a:pt x="712" y="19"/>
                  </a:cubicBezTo>
                  <a:cubicBezTo>
                    <a:pt x="694" y="1"/>
                    <a:pt x="671" y="1"/>
                    <a:pt x="63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8"/>
            <p:cNvSpPr/>
            <p:nvPr/>
          </p:nvSpPr>
          <p:spPr>
            <a:xfrm>
              <a:off x="7854994" y="2186624"/>
              <a:ext cx="89805" cy="24741"/>
            </a:xfrm>
            <a:custGeom>
              <a:avLst/>
              <a:gdLst/>
              <a:ahLst/>
              <a:cxnLst/>
              <a:rect l="l" t="t" r="r" b="b"/>
              <a:pathLst>
                <a:path w="657" h="181" extrusionOk="0">
                  <a:moveTo>
                    <a:pt x="597" y="1"/>
                  </a:moveTo>
                  <a:cubicBezTo>
                    <a:pt x="449" y="36"/>
                    <a:pt x="284" y="83"/>
                    <a:pt x="129" y="83"/>
                  </a:cubicBezTo>
                  <a:cubicBezTo>
                    <a:pt x="104" y="83"/>
                    <a:pt x="80" y="82"/>
                    <a:pt x="56" y="79"/>
                  </a:cubicBezTo>
                  <a:cubicBezTo>
                    <a:pt x="19" y="79"/>
                    <a:pt x="1" y="98"/>
                    <a:pt x="1" y="139"/>
                  </a:cubicBezTo>
                  <a:cubicBezTo>
                    <a:pt x="1" y="158"/>
                    <a:pt x="19" y="176"/>
                    <a:pt x="56" y="176"/>
                  </a:cubicBezTo>
                  <a:cubicBezTo>
                    <a:pt x="90" y="179"/>
                    <a:pt x="124" y="181"/>
                    <a:pt x="158" y="181"/>
                  </a:cubicBezTo>
                  <a:cubicBezTo>
                    <a:pt x="318" y="181"/>
                    <a:pt x="474" y="147"/>
                    <a:pt x="615" y="98"/>
                  </a:cubicBezTo>
                  <a:cubicBezTo>
                    <a:pt x="657" y="98"/>
                    <a:pt x="657" y="79"/>
                    <a:pt x="657" y="42"/>
                  </a:cubicBezTo>
                  <a:cubicBezTo>
                    <a:pt x="657" y="24"/>
                    <a:pt x="615" y="1"/>
                    <a:pt x="59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8"/>
            <p:cNvSpPr/>
            <p:nvPr/>
          </p:nvSpPr>
          <p:spPr>
            <a:xfrm>
              <a:off x="7962979" y="2160789"/>
              <a:ext cx="63287" cy="40187"/>
            </a:xfrm>
            <a:custGeom>
              <a:avLst/>
              <a:gdLst/>
              <a:ahLst/>
              <a:cxnLst/>
              <a:rect l="l" t="t" r="r" b="b"/>
              <a:pathLst>
                <a:path w="463" h="294" extrusionOk="0">
                  <a:moveTo>
                    <a:pt x="213" y="0"/>
                  </a:moveTo>
                  <a:cubicBezTo>
                    <a:pt x="135" y="0"/>
                    <a:pt x="75" y="37"/>
                    <a:pt x="19" y="56"/>
                  </a:cubicBezTo>
                  <a:cubicBezTo>
                    <a:pt x="1" y="74"/>
                    <a:pt x="1" y="116"/>
                    <a:pt x="19" y="134"/>
                  </a:cubicBezTo>
                  <a:cubicBezTo>
                    <a:pt x="19" y="147"/>
                    <a:pt x="38" y="160"/>
                    <a:pt x="55" y="160"/>
                  </a:cubicBezTo>
                  <a:cubicBezTo>
                    <a:pt x="62" y="160"/>
                    <a:pt x="69" y="158"/>
                    <a:pt x="75" y="153"/>
                  </a:cubicBezTo>
                  <a:cubicBezTo>
                    <a:pt x="135" y="116"/>
                    <a:pt x="172" y="97"/>
                    <a:pt x="213" y="97"/>
                  </a:cubicBezTo>
                  <a:cubicBezTo>
                    <a:pt x="250" y="97"/>
                    <a:pt x="269" y="116"/>
                    <a:pt x="287" y="134"/>
                  </a:cubicBezTo>
                  <a:cubicBezTo>
                    <a:pt x="306" y="153"/>
                    <a:pt x="329" y="213"/>
                    <a:pt x="347" y="250"/>
                  </a:cubicBezTo>
                  <a:cubicBezTo>
                    <a:pt x="361" y="277"/>
                    <a:pt x="374" y="294"/>
                    <a:pt x="395" y="294"/>
                  </a:cubicBezTo>
                  <a:cubicBezTo>
                    <a:pt x="403" y="294"/>
                    <a:pt x="411" y="291"/>
                    <a:pt x="421" y="287"/>
                  </a:cubicBezTo>
                  <a:cubicBezTo>
                    <a:pt x="444" y="287"/>
                    <a:pt x="463" y="250"/>
                    <a:pt x="444" y="231"/>
                  </a:cubicBezTo>
                  <a:cubicBezTo>
                    <a:pt x="421" y="171"/>
                    <a:pt x="403" y="116"/>
                    <a:pt x="366" y="56"/>
                  </a:cubicBezTo>
                  <a:cubicBezTo>
                    <a:pt x="329" y="19"/>
                    <a:pt x="269" y="0"/>
                    <a:pt x="21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8"/>
            <p:cNvSpPr/>
            <p:nvPr/>
          </p:nvSpPr>
          <p:spPr>
            <a:xfrm>
              <a:off x="7657339" y="1889868"/>
              <a:ext cx="347466" cy="239344"/>
            </a:xfrm>
            <a:custGeom>
              <a:avLst/>
              <a:gdLst/>
              <a:ahLst/>
              <a:cxnLst/>
              <a:rect l="l" t="t" r="r" b="b"/>
              <a:pathLst>
                <a:path w="2542" h="1751" extrusionOk="0">
                  <a:moveTo>
                    <a:pt x="2106" y="1"/>
                  </a:moveTo>
                  <a:cubicBezTo>
                    <a:pt x="1984" y="1"/>
                    <a:pt x="1816" y="91"/>
                    <a:pt x="1484" y="249"/>
                  </a:cubicBezTo>
                  <a:cubicBezTo>
                    <a:pt x="985" y="499"/>
                    <a:pt x="463" y="748"/>
                    <a:pt x="42" y="864"/>
                  </a:cubicBezTo>
                  <a:cubicBezTo>
                    <a:pt x="42" y="864"/>
                    <a:pt x="1" y="1363"/>
                    <a:pt x="176" y="1617"/>
                  </a:cubicBezTo>
                  <a:cubicBezTo>
                    <a:pt x="248" y="1715"/>
                    <a:pt x="304" y="1750"/>
                    <a:pt x="372" y="1750"/>
                  </a:cubicBezTo>
                  <a:cubicBezTo>
                    <a:pt x="465" y="1750"/>
                    <a:pt x="580" y="1684"/>
                    <a:pt x="791" y="1617"/>
                  </a:cubicBezTo>
                  <a:cubicBezTo>
                    <a:pt x="1156" y="1502"/>
                    <a:pt x="2426" y="924"/>
                    <a:pt x="2486" y="693"/>
                  </a:cubicBezTo>
                  <a:cubicBezTo>
                    <a:pt x="2542" y="462"/>
                    <a:pt x="2468" y="249"/>
                    <a:pt x="2292" y="92"/>
                  </a:cubicBezTo>
                  <a:cubicBezTo>
                    <a:pt x="2230" y="30"/>
                    <a:pt x="2175" y="1"/>
                    <a:pt x="2106" y="1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8"/>
            <p:cNvSpPr/>
            <p:nvPr/>
          </p:nvSpPr>
          <p:spPr>
            <a:xfrm>
              <a:off x="7657339" y="1883034"/>
              <a:ext cx="355667" cy="240574"/>
            </a:xfrm>
            <a:custGeom>
              <a:avLst/>
              <a:gdLst/>
              <a:ahLst/>
              <a:cxnLst/>
              <a:rect l="l" t="t" r="r" b="b"/>
              <a:pathLst>
                <a:path w="2602" h="1760" extrusionOk="0">
                  <a:moveTo>
                    <a:pt x="2067" y="0"/>
                  </a:moveTo>
                  <a:cubicBezTo>
                    <a:pt x="2047" y="0"/>
                    <a:pt x="2030" y="8"/>
                    <a:pt x="2006" y="8"/>
                  </a:cubicBezTo>
                  <a:cubicBezTo>
                    <a:pt x="1890" y="50"/>
                    <a:pt x="1715" y="124"/>
                    <a:pt x="1465" y="239"/>
                  </a:cubicBezTo>
                  <a:cubicBezTo>
                    <a:pt x="966" y="489"/>
                    <a:pt x="444" y="743"/>
                    <a:pt x="42" y="858"/>
                  </a:cubicBezTo>
                  <a:lnTo>
                    <a:pt x="98" y="914"/>
                  </a:lnTo>
                  <a:lnTo>
                    <a:pt x="1" y="914"/>
                  </a:lnTo>
                  <a:lnTo>
                    <a:pt x="1" y="932"/>
                  </a:lnTo>
                  <a:lnTo>
                    <a:pt x="116" y="932"/>
                  </a:lnTo>
                  <a:cubicBezTo>
                    <a:pt x="541" y="817"/>
                    <a:pt x="1022" y="586"/>
                    <a:pt x="1502" y="336"/>
                  </a:cubicBezTo>
                  <a:cubicBezTo>
                    <a:pt x="1775" y="221"/>
                    <a:pt x="1927" y="142"/>
                    <a:pt x="2024" y="105"/>
                  </a:cubicBezTo>
                  <a:cubicBezTo>
                    <a:pt x="2051" y="101"/>
                    <a:pt x="2074" y="99"/>
                    <a:pt x="2094" y="99"/>
                  </a:cubicBezTo>
                  <a:cubicBezTo>
                    <a:pt x="2159" y="99"/>
                    <a:pt x="2195" y="124"/>
                    <a:pt x="2255" y="184"/>
                  </a:cubicBezTo>
                  <a:cubicBezTo>
                    <a:pt x="2426" y="336"/>
                    <a:pt x="2486" y="512"/>
                    <a:pt x="2449" y="720"/>
                  </a:cubicBezTo>
                  <a:cubicBezTo>
                    <a:pt x="2426" y="743"/>
                    <a:pt x="2426" y="780"/>
                    <a:pt x="2389" y="798"/>
                  </a:cubicBezTo>
                  <a:cubicBezTo>
                    <a:pt x="2352" y="835"/>
                    <a:pt x="2292" y="877"/>
                    <a:pt x="2218" y="932"/>
                  </a:cubicBezTo>
                  <a:cubicBezTo>
                    <a:pt x="2103" y="1011"/>
                    <a:pt x="1909" y="1108"/>
                    <a:pt x="1733" y="1205"/>
                  </a:cubicBezTo>
                  <a:cubicBezTo>
                    <a:pt x="1350" y="1394"/>
                    <a:pt x="948" y="1570"/>
                    <a:pt x="772" y="1625"/>
                  </a:cubicBezTo>
                  <a:cubicBezTo>
                    <a:pt x="735" y="1625"/>
                    <a:pt x="694" y="1644"/>
                    <a:pt x="657" y="1667"/>
                  </a:cubicBezTo>
                  <a:cubicBezTo>
                    <a:pt x="657" y="1686"/>
                    <a:pt x="675" y="1722"/>
                    <a:pt x="675" y="1759"/>
                  </a:cubicBezTo>
                  <a:cubicBezTo>
                    <a:pt x="717" y="1741"/>
                    <a:pt x="754" y="1722"/>
                    <a:pt x="809" y="1722"/>
                  </a:cubicBezTo>
                  <a:cubicBezTo>
                    <a:pt x="985" y="1644"/>
                    <a:pt x="1410" y="1491"/>
                    <a:pt x="1775" y="1297"/>
                  </a:cubicBezTo>
                  <a:cubicBezTo>
                    <a:pt x="1964" y="1205"/>
                    <a:pt x="2140" y="1108"/>
                    <a:pt x="2274" y="1011"/>
                  </a:cubicBezTo>
                  <a:cubicBezTo>
                    <a:pt x="2352" y="974"/>
                    <a:pt x="2408" y="932"/>
                    <a:pt x="2449" y="877"/>
                  </a:cubicBezTo>
                  <a:cubicBezTo>
                    <a:pt x="2505" y="835"/>
                    <a:pt x="2523" y="798"/>
                    <a:pt x="2542" y="761"/>
                  </a:cubicBezTo>
                  <a:cubicBezTo>
                    <a:pt x="2602" y="512"/>
                    <a:pt x="2505" y="281"/>
                    <a:pt x="2334" y="105"/>
                  </a:cubicBezTo>
                  <a:cubicBezTo>
                    <a:pt x="2255" y="50"/>
                    <a:pt x="2177" y="8"/>
                    <a:pt x="2103" y="8"/>
                  </a:cubicBezTo>
                  <a:cubicBezTo>
                    <a:pt x="2089" y="2"/>
                    <a:pt x="2078" y="0"/>
                    <a:pt x="206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8"/>
            <p:cNvSpPr/>
            <p:nvPr/>
          </p:nvSpPr>
          <p:spPr>
            <a:xfrm>
              <a:off x="7699713" y="1925134"/>
              <a:ext cx="368243" cy="255747"/>
            </a:xfrm>
            <a:custGeom>
              <a:avLst/>
              <a:gdLst/>
              <a:ahLst/>
              <a:cxnLst/>
              <a:rect l="l" t="t" r="r" b="b"/>
              <a:pathLst>
                <a:path w="2694" h="1871" extrusionOk="0">
                  <a:moveTo>
                    <a:pt x="2298" y="0"/>
                  </a:moveTo>
                  <a:cubicBezTo>
                    <a:pt x="2159" y="0"/>
                    <a:pt x="1959" y="117"/>
                    <a:pt x="1636" y="338"/>
                  </a:cubicBezTo>
                  <a:cubicBezTo>
                    <a:pt x="1040" y="758"/>
                    <a:pt x="116" y="837"/>
                    <a:pt x="116" y="837"/>
                  </a:cubicBezTo>
                  <a:cubicBezTo>
                    <a:pt x="116" y="837"/>
                    <a:pt x="0" y="1146"/>
                    <a:pt x="19" y="1567"/>
                  </a:cubicBezTo>
                  <a:cubicBezTo>
                    <a:pt x="41" y="1800"/>
                    <a:pt x="68" y="1871"/>
                    <a:pt x="168" y="1871"/>
                  </a:cubicBezTo>
                  <a:cubicBezTo>
                    <a:pt x="249" y="1871"/>
                    <a:pt x="379" y="1823"/>
                    <a:pt x="596" y="1780"/>
                  </a:cubicBezTo>
                  <a:cubicBezTo>
                    <a:pt x="1100" y="1682"/>
                    <a:pt x="2389" y="1165"/>
                    <a:pt x="2541" y="989"/>
                  </a:cubicBezTo>
                  <a:cubicBezTo>
                    <a:pt x="2675" y="800"/>
                    <a:pt x="2694" y="643"/>
                    <a:pt x="2560" y="259"/>
                  </a:cubicBezTo>
                  <a:cubicBezTo>
                    <a:pt x="2490" y="84"/>
                    <a:pt x="2415" y="0"/>
                    <a:pt x="2298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8"/>
            <p:cNvSpPr/>
            <p:nvPr/>
          </p:nvSpPr>
          <p:spPr>
            <a:xfrm>
              <a:off x="7731289" y="1917616"/>
              <a:ext cx="339811" cy="264085"/>
            </a:xfrm>
            <a:custGeom>
              <a:avLst/>
              <a:gdLst/>
              <a:ahLst/>
              <a:cxnLst/>
              <a:rect l="l" t="t" r="r" b="b"/>
              <a:pathLst>
                <a:path w="2486" h="1932" extrusionOk="0">
                  <a:moveTo>
                    <a:pt x="2091" y="0"/>
                  </a:moveTo>
                  <a:cubicBezTo>
                    <a:pt x="2080" y="0"/>
                    <a:pt x="2070" y="2"/>
                    <a:pt x="2061" y="5"/>
                  </a:cubicBezTo>
                  <a:lnTo>
                    <a:pt x="2024" y="5"/>
                  </a:lnTo>
                  <a:cubicBezTo>
                    <a:pt x="1867" y="28"/>
                    <a:pt x="1677" y="143"/>
                    <a:pt x="1368" y="351"/>
                  </a:cubicBezTo>
                  <a:cubicBezTo>
                    <a:pt x="924" y="661"/>
                    <a:pt x="250" y="795"/>
                    <a:pt x="0" y="836"/>
                  </a:cubicBezTo>
                  <a:cubicBezTo>
                    <a:pt x="0" y="855"/>
                    <a:pt x="19" y="892"/>
                    <a:pt x="37" y="929"/>
                  </a:cubicBezTo>
                  <a:cubicBezTo>
                    <a:pt x="310" y="892"/>
                    <a:pt x="961" y="776"/>
                    <a:pt x="1423" y="430"/>
                  </a:cubicBezTo>
                  <a:cubicBezTo>
                    <a:pt x="1733" y="236"/>
                    <a:pt x="1927" y="120"/>
                    <a:pt x="2042" y="102"/>
                  </a:cubicBezTo>
                  <a:cubicBezTo>
                    <a:pt x="2098" y="102"/>
                    <a:pt x="2139" y="102"/>
                    <a:pt x="2176" y="143"/>
                  </a:cubicBezTo>
                  <a:cubicBezTo>
                    <a:pt x="2213" y="180"/>
                    <a:pt x="2232" y="236"/>
                    <a:pt x="2273" y="333"/>
                  </a:cubicBezTo>
                  <a:cubicBezTo>
                    <a:pt x="2347" y="527"/>
                    <a:pt x="2370" y="661"/>
                    <a:pt x="2370" y="758"/>
                  </a:cubicBezTo>
                  <a:cubicBezTo>
                    <a:pt x="2370" y="855"/>
                    <a:pt x="2329" y="929"/>
                    <a:pt x="2255" y="1007"/>
                  </a:cubicBezTo>
                  <a:cubicBezTo>
                    <a:pt x="2255" y="1026"/>
                    <a:pt x="2213" y="1044"/>
                    <a:pt x="2176" y="1086"/>
                  </a:cubicBezTo>
                  <a:cubicBezTo>
                    <a:pt x="2116" y="1104"/>
                    <a:pt x="2061" y="1141"/>
                    <a:pt x="1982" y="1183"/>
                  </a:cubicBezTo>
                  <a:cubicBezTo>
                    <a:pt x="1848" y="1257"/>
                    <a:pt x="1654" y="1335"/>
                    <a:pt x="1446" y="1414"/>
                  </a:cubicBezTo>
                  <a:cubicBezTo>
                    <a:pt x="1058" y="1585"/>
                    <a:pt x="596" y="1737"/>
                    <a:pt x="365" y="1779"/>
                  </a:cubicBezTo>
                  <a:cubicBezTo>
                    <a:pt x="291" y="1798"/>
                    <a:pt x="231" y="1816"/>
                    <a:pt x="176" y="1816"/>
                  </a:cubicBezTo>
                  <a:lnTo>
                    <a:pt x="176" y="1835"/>
                  </a:lnTo>
                  <a:cubicBezTo>
                    <a:pt x="176" y="1853"/>
                    <a:pt x="176" y="1895"/>
                    <a:pt x="194" y="1932"/>
                  </a:cubicBezTo>
                  <a:cubicBezTo>
                    <a:pt x="250" y="1913"/>
                    <a:pt x="310" y="1895"/>
                    <a:pt x="384" y="1876"/>
                  </a:cubicBezTo>
                  <a:cubicBezTo>
                    <a:pt x="638" y="1835"/>
                    <a:pt x="1077" y="1682"/>
                    <a:pt x="1483" y="1530"/>
                  </a:cubicBezTo>
                  <a:cubicBezTo>
                    <a:pt x="1696" y="1433"/>
                    <a:pt x="1885" y="1354"/>
                    <a:pt x="2042" y="1275"/>
                  </a:cubicBezTo>
                  <a:cubicBezTo>
                    <a:pt x="2116" y="1238"/>
                    <a:pt x="2176" y="1201"/>
                    <a:pt x="2232" y="1183"/>
                  </a:cubicBezTo>
                  <a:cubicBezTo>
                    <a:pt x="2273" y="1141"/>
                    <a:pt x="2310" y="1104"/>
                    <a:pt x="2347" y="1086"/>
                  </a:cubicBezTo>
                  <a:cubicBezTo>
                    <a:pt x="2426" y="989"/>
                    <a:pt x="2463" y="892"/>
                    <a:pt x="2463" y="758"/>
                  </a:cubicBezTo>
                  <a:cubicBezTo>
                    <a:pt x="2486" y="642"/>
                    <a:pt x="2444" y="490"/>
                    <a:pt x="2370" y="296"/>
                  </a:cubicBezTo>
                  <a:cubicBezTo>
                    <a:pt x="2329" y="199"/>
                    <a:pt x="2292" y="120"/>
                    <a:pt x="2232" y="65"/>
                  </a:cubicBezTo>
                  <a:cubicBezTo>
                    <a:pt x="2201" y="34"/>
                    <a:pt x="2142" y="0"/>
                    <a:pt x="209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8"/>
            <p:cNvSpPr/>
            <p:nvPr/>
          </p:nvSpPr>
          <p:spPr>
            <a:xfrm>
              <a:off x="7715433" y="2016854"/>
              <a:ext cx="352524" cy="241668"/>
            </a:xfrm>
            <a:custGeom>
              <a:avLst/>
              <a:gdLst/>
              <a:ahLst/>
              <a:cxnLst/>
              <a:rect l="l" t="t" r="r" b="b"/>
              <a:pathLst>
                <a:path w="2579" h="1768" extrusionOk="0">
                  <a:moveTo>
                    <a:pt x="2230" y="0"/>
                  </a:moveTo>
                  <a:cubicBezTo>
                    <a:pt x="2113" y="0"/>
                    <a:pt x="1929" y="92"/>
                    <a:pt x="1599" y="263"/>
                  </a:cubicBezTo>
                  <a:cubicBezTo>
                    <a:pt x="985" y="573"/>
                    <a:pt x="1" y="804"/>
                    <a:pt x="1" y="804"/>
                  </a:cubicBezTo>
                  <a:cubicBezTo>
                    <a:pt x="1" y="804"/>
                    <a:pt x="38" y="1109"/>
                    <a:pt x="38" y="1303"/>
                  </a:cubicBezTo>
                  <a:cubicBezTo>
                    <a:pt x="38" y="1486"/>
                    <a:pt x="91" y="1768"/>
                    <a:pt x="322" y="1768"/>
                  </a:cubicBezTo>
                  <a:cubicBezTo>
                    <a:pt x="336" y="1768"/>
                    <a:pt x="351" y="1767"/>
                    <a:pt x="366" y="1765"/>
                  </a:cubicBezTo>
                  <a:cubicBezTo>
                    <a:pt x="615" y="1728"/>
                    <a:pt x="1964" y="1266"/>
                    <a:pt x="2214" y="1072"/>
                  </a:cubicBezTo>
                  <a:cubicBezTo>
                    <a:pt x="2486" y="859"/>
                    <a:pt x="2579" y="591"/>
                    <a:pt x="2445" y="244"/>
                  </a:cubicBezTo>
                  <a:cubicBezTo>
                    <a:pt x="2390" y="78"/>
                    <a:pt x="2338" y="0"/>
                    <a:pt x="2230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8"/>
            <p:cNvSpPr/>
            <p:nvPr/>
          </p:nvSpPr>
          <p:spPr>
            <a:xfrm>
              <a:off x="7747008" y="2010429"/>
              <a:ext cx="320948" cy="252740"/>
            </a:xfrm>
            <a:custGeom>
              <a:avLst/>
              <a:gdLst/>
              <a:ahLst/>
              <a:cxnLst/>
              <a:rect l="l" t="t" r="r" b="b"/>
              <a:pathLst>
                <a:path w="2348" h="1849" extrusionOk="0">
                  <a:moveTo>
                    <a:pt x="1983" y="0"/>
                  </a:moveTo>
                  <a:cubicBezTo>
                    <a:pt x="1849" y="0"/>
                    <a:pt x="1655" y="97"/>
                    <a:pt x="1350" y="273"/>
                  </a:cubicBezTo>
                  <a:cubicBezTo>
                    <a:pt x="925" y="481"/>
                    <a:pt x="347" y="656"/>
                    <a:pt x="1" y="735"/>
                  </a:cubicBezTo>
                  <a:cubicBezTo>
                    <a:pt x="19" y="772"/>
                    <a:pt x="19" y="809"/>
                    <a:pt x="19" y="851"/>
                  </a:cubicBezTo>
                  <a:cubicBezTo>
                    <a:pt x="329" y="754"/>
                    <a:pt x="943" y="578"/>
                    <a:pt x="1405" y="347"/>
                  </a:cubicBezTo>
                  <a:cubicBezTo>
                    <a:pt x="1715" y="194"/>
                    <a:pt x="1886" y="116"/>
                    <a:pt x="1983" y="97"/>
                  </a:cubicBezTo>
                  <a:cubicBezTo>
                    <a:pt x="2043" y="97"/>
                    <a:pt x="2061" y="116"/>
                    <a:pt x="2080" y="134"/>
                  </a:cubicBezTo>
                  <a:cubicBezTo>
                    <a:pt x="2117" y="176"/>
                    <a:pt x="2140" y="231"/>
                    <a:pt x="2177" y="310"/>
                  </a:cubicBezTo>
                  <a:cubicBezTo>
                    <a:pt x="2232" y="481"/>
                    <a:pt x="2232" y="620"/>
                    <a:pt x="2195" y="735"/>
                  </a:cubicBezTo>
                  <a:cubicBezTo>
                    <a:pt x="2158" y="869"/>
                    <a:pt x="2080" y="966"/>
                    <a:pt x="1964" y="1058"/>
                  </a:cubicBezTo>
                  <a:cubicBezTo>
                    <a:pt x="1909" y="1119"/>
                    <a:pt x="1770" y="1174"/>
                    <a:pt x="1599" y="1253"/>
                  </a:cubicBezTo>
                  <a:cubicBezTo>
                    <a:pt x="1447" y="1331"/>
                    <a:pt x="1234" y="1405"/>
                    <a:pt x="1040" y="1484"/>
                  </a:cubicBezTo>
                  <a:cubicBezTo>
                    <a:pt x="846" y="1544"/>
                    <a:pt x="638" y="1618"/>
                    <a:pt x="481" y="1678"/>
                  </a:cubicBezTo>
                  <a:cubicBezTo>
                    <a:pt x="366" y="1715"/>
                    <a:pt x="269" y="1733"/>
                    <a:pt x="195" y="1752"/>
                  </a:cubicBezTo>
                  <a:cubicBezTo>
                    <a:pt x="213" y="1793"/>
                    <a:pt x="213" y="1812"/>
                    <a:pt x="213" y="1849"/>
                  </a:cubicBezTo>
                  <a:cubicBezTo>
                    <a:pt x="292" y="1830"/>
                    <a:pt x="384" y="1812"/>
                    <a:pt x="500" y="1775"/>
                  </a:cubicBezTo>
                  <a:cubicBezTo>
                    <a:pt x="675" y="1715"/>
                    <a:pt x="869" y="1659"/>
                    <a:pt x="1077" y="1581"/>
                  </a:cubicBezTo>
                  <a:cubicBezTo>
                    <a:pt x="1271" y="1502"/>
                    <a:pt x="1484" y="1428"/>
                    <a:pt x="1636" y="1350"/>
                  </a:cubicBezTo>
                  <a:cubicBezTo>
                    <a:pt x="1812" y="1271"/>
                    <a:pt x="1946" y="1216"/>
                    <a:pt x="2024" y="1156"/>
                  </a:cubicBezTo>
                  <a:cubicBezTo>
                    <a:pt x="2158" y="1040"/>
                    <a:pt x="2255" y="924"/>
                    <a:pt x="2311" y="772"/>
                  </a:cubicBezTo>
                  <a:cubicBezTo>
                    <a:pt x="2348" y="620"/>
                    <a:pt x="2329" y="462"/>
                    <a:pt x="2274" y="273"/>
                  </a:cubicBezTo>
                  <a:cubicBezTo>
                    <a:pt x="2232" y="194"/>
                    <a:pt x="2214" y="116"/>
                    <a:pt x="2158" y="60"/>
                  </a:cubicBezTo>
                  <a:cubicBezTo>
                    <a:pt x="2117" y="19"/>
                    <a:pt x="2061" y="0"/>
                    <a:pt x="200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8"/>
            <p:cNvSpPr/>
            <p:nvPr/>
          </p:nvSpPr>
          <p:spPr>
            <a:xfrm>
              <a:off x="7741951" y="2127027"/>
              <a:ext cx="334207" cy="207495"/>
            </a:xfrm>
            <a:custGeom>
              <a:avLst/>
              <a:gdLst/>
              <a:ahLst/>
              <a:cxnLst/>
              <a:rect l="l" t="t" r="r" b="b"/>
              <a:pathLst>
                <a:path w="2445" h="1518" extrusionOk="0">
                  <a:moveTo>
                    <a:pt x="1883" y="0"/>
                  </a:moveTo>
                  <a:cubicBezTo>
                    <a:pt x="1663" y="0"/>
                    <a:pt x="1437" y="317"/>
                    <a:pt x="906" y="437"/>
                  </a:cubicBezTo>
                  <a:cubicBezTo>
                    <a:pt x="329" y="552"/>
                    <a:pt x="1" y="552"/>
                    <a:pt x="1" y="552"/>
                  </a:cubicBezTo>
                  <a:lnTo>
                    <a:pt x="19" y="1458"/>
                  </a:lnTo>
                  <a:lnTo>
                    <a:pt x="56" y="1518"/>
                  </a:lnTo>
                  <a:cubicBezTo>
                    <a:pt x="56" y="1518"/>
                    <a:pt x="865" y="1499"/>
                    <a:pt x="1655" y="1111"/>
                  </a:cubicBezTo>
                  <a:cubicBezTo>
                    <a:pt x="2445" y="728"/>
                    <a:pt x="2214" y="132"/>
                    <a:pt x="1964" y="16"/>
                  </a:cubicBezTo>
                  <a:cubicBezTo>
                    <a:pt x="1937" y="5"/>
                    <a:pt x="1910" y="0"/>
                    <a:pt x="1883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8"/>
            <p:cNvSpPr/>
            <p:nvPr/>
          </p:nvSpPr>
          <p:spPr>
            <a:xfrm>
              <a:off x="7739490" y="2120876"/>
              <a:ext cx="344322" cy="221301"/>
            </a:xfrm>
            <a:custGeom>
              <a:avLst/>
              <a:gdLst/>
              <a:ahLst/>
              <a:cxnLst/>
              <a:rect l="l" t="t" r="r" b="b"/>
              <a:pathLst>
                <a:path w="2519" h="1619" extrusionOk="0">
                  <a:moveTo>
                    <a:pt x="1904" y="1"/>
                  </a:moveTo>
                  <a:cubicBezTo>
                    <a:pt x="1867" y="1"/>
                    <a:pt x="1825" y="1"/>
                    <a:pt x="1788" y="19"/>
                  </a:cubicBezTo>
                  <a:cubicBezTo>
                    <a:pt x="1710" y="43"/>
                    <a:pt x="1636" y="98"/>
                    <a:pt x="1557" y="135"/>
                  </a:cubicBezTo>
                  <a:cubicBezTo>
                    <a:pt x="1405" y="232"/>
                    <a:pt x="1211" y="366"/>
                    <a:pt x="924" y="426"/>
                  </a:cubicBezTo>
                  <a:cubicBezTo>
                    <a:pt x="555" y="505"/>
                    <a:pt x="287" y="523"/>
                    <a:pt x="153" y="542"/>
                  </a:cubicBezTo>
                  <a:cubicBezTo>
                    <a:pt x="153" y="579"/>
                    <a:pt x="171" y="597"/>
                    <a:pt x="171" y="639"/>
                  </a:cubicBezTo>
                  <a:cubicBezTo>
                    <a:pt x="305" y="639"/>
                    <a:pt x="555" y="597"/>
                    <a:pt x="943" y="523"/>
                  </a:cubicBezTo>
                  <a:cubicBezTo>
                    <a:pt x="1248" y="463"/>
                    <a:pt x="1460" y="329"/>
                    <a:pt x="1617" y="232"/>
                  </a:cubicBezTo>
                  <a:cubicBezTo>
                    <a:pt x="1691" y="177"/>
                    <a:pt x="1770" y="135"/>
                    <a:pt x="1807" y="116"/>
                  </a:cubicBezTo>
                  <a:cubicBezTo>
                    <a:pt x="1837" y="107"/>
                    <a:pt x="1866" y="103"/>
                    <a:pt x="1892" y="103"/>
                  </a:cubicBezTo>
                  <a:cubicBezTo>
                    <a:pt x="1919" y="103"/>
                    <a:pt x="1943" y="107"/>
                    <a:pt x="1964" y="116"/>
                  </a:cubicBezTo>
                  <a:cubicBezTo>
                    <a:pt x="2153" y="195"/>
                    <a:pt x="2426" y="754"/>
                    <a:pt x="1654" y="1119"/>
                  </a:cubicBezTo>
                  <a:cubicBezTo>
                    <a:pt x="998" y="1429"/>
                    <a:pt x="365" y="1484"/>
                    <a:pt x="171" y="1503"/>
                  </a:cubicBezTo>
                  <a:cubicBezTo>
                    <a:pt x="116" y="1503"/>
                    <a:pt x="56" y="1521"/>
                    <a:pt x="0" y="1521"/>
                  </a:cubicBezTo>
                  <a:lnTo>
                    <a:pt x="56" y="1618"/>
                  </a:lnTo>
                  <a:lnTo>
                    <a:pt x="74" y="1618"/>
                  </a:lnTo>
                  <a:cubicBezTo>
                    <a:pt x="74" y="1618"/>
                    <a:pt x="901" y="1581"/>
                    <a:pt x="1691" y="1198"/>
                  </a:cubicBezTo>
                  <a:cubicBezTo>
                    <a:pt x="2518" y="810"/>
                    <a:pt x="2310" y="135"/>
                    <a:pt x="2001" y="19"/>
                  </a:cubicBezTo>
                  <a:cubicBezTo>
                    <a:pt x="1982" y="1"/>
                    <a:pt x="1941" y="1"/>
                    <a:pt x="190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8"/>
            <p:cNvSpPr/>
            <p:nvPr/>
          </p:nvSpPr>
          <p:spPr>
            <a:xfrm>
              <a:off x="6607694" y="3218092"/>
              <a:ext cx="752889" cy="1662150"/>
            </a:xfrm>
            <a:custGeom>
              <a:avLst/>
              <a:gdLst/>
              <a:ahLst/>
              <a:cxnLst/>
              <a:rect l="l" t="t" r="r" b="b"/>
              <a:pathLst>
                <a:path w="5508" h="12160" extrusionOk="0">
                  <a:moveTo>
                    <a:pt x="3757" y="0"/>
                  </a:moveTo>
                  <a:cubicBezTo>
                    <a:pt x="3730" y="0"/>
                    <a:pt x="3715" y="5"/>
                    <a:pt x="3715" y="5"/>
                  </a:cubicBezTo>
                  <a:lnTo>
                    <a:pt x="633" y="448"/>
                  </a:lnTo>
                  <a:lnTo>
                    <a:pt x="0" y="4431"/>
                  </a:lnTo>
                  <a:lnTo>
                    <a:pt x="97" y="11630"/>
                  </a:lnTo>
                  <a:cubicBezTo>
                    <a:pt x="97" y="11630"/>
                    <a:pt x="1538" y="12159"/>
                    <a:pt x="2605" y="12159"/>
                  </a:cubicBezTo>
                  <a:cubicBezTo>
                    <a:pt x="2675" y="12159"/>
                    <a:pt x="2743" y="12157"/>
                    <a:pt x="2809" y="12152"/>
                  </a:cubicBezTo>
                  <a:cubicBezTo>
                    <a:pt x="3891" y="12092"/>
                    <a:pt x="5411" y="11611"/>
                    <a:pt x="5411" y="11611"/>
                  </a:cubicBezTo>
                  <a:cubicBezTo>
                    <a:pt x="5411" y="11611"/>
                    <a:pt x="5508" y="7610"/>
                    <a:pt x="5101" y="3659"/>
                  </a:cubicBezTo>
                  <a:cubicBezTo>
                    <a:pt x="4764" y="211"/>
                    <a:pt x="3950" y="0"/>
                    <a:pt x="37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8"/>
            <p:cNvSpPr/>
            <p:nvPr/>
          </p:nvSpPr>
          <p:spPr>
            <a:xfrm>
              <a:off x="6602636" y="3210437"/>
              <a:ext cx="765601" cy="1677460"/>
            </a:xfrm>
            <a:custGeom>
              <a:avLst/>
              <a:gdLst/>
              <a:ahLst/>
              <a:cxnLst/>
              <a:rect l="l" t="t" r="r" b="b"/>
              <a:pathLst>
                <a:path w="5601" h="12272" extrusionOk="0">
                  <a:moveTo>
                    <a:pt x="3789" y="97"/>
                  </a:moveTo>
                  <a:cubicBezTo>
                    <a:pt x="3831" y="97"/>
                    <a:pt x="3849" y="116"/>
                    <a:pt x="3905" y="116"/>
                  </a:cubicBezTo>
                  <a:cubicBezTo>
                    <a:pt x="3983" y="158"/>
                    <a:pt x="4117" y="231"/>
                    <a:pt x="4251" y="444"/>
                  </a:cubicBezTo>
                  <a:cubicBezTo>
                    <a:pt x="4542" y="869"/>
                    <a:pt x="4907" y="1775"/>
                    <a:pt x="5101" y="3738"/>
                  </a:cubicBezTo>
                  <a:cubicBezTo>
                    <a:pt x="5485" y="7624"/>
                    <a:pt x="5388" y="11552"/>
                    <a:pt x="5388" y="11630"/>
                  </a:cubicBezTo>
                  <a:cubicBezTo>
                    <a:pt x="5332" y="11649"/>
                    <a:pt x="3886" y="12092"/>
                    <a:pt x="2846" y="12171"/>
                  </a:cubicBezTo>
                  <a:cubicBezTo>
                    <a:pt x="2809" y="12172"/>
                    <a:pt x="2770" y="12173"/>
                    <a:pt x="2731" y="12173"/>
                  </a:cubicBezTo>
                  <a:cubicBezTo>
                    <a:pt x="2216" y="12173"/>
                    <a:pt x="1598" y="12063"/>
                    <a:pt x="1095" y="11917"/>
                  </a:cubicBezTo>
                  <a:cubicBezTo>
                    <a:pt x="578" y="11783"/>
                    <a:pt x="231" y="11649"/>
                    <a:pt x="190" y="11649"/>
                  </a:cubicBezTo>
                  <a:lnTo>
                    <a:pt x="93" y="4487"/>
                  </a:lnTo>
                  <a:lnTo>
                    <a:pt x="730" y="560"/>
                  </a:lnTo>
                  <a:lnTo>
                    <a:pt x="3771" y="97"/>
                  </a:lnTo>
                  <a:close/>
                  <a:moveTo>
                    <a:pt x="3734" y="0"/>
                  </a:moveTo>
                  <a:lnTo>
                    <a:pt x="633" y="463"/>
                  </a:lnTo>
                  <a:lnTo>
                    <a:pt x="0" y="4487"/>
                  </a:lnTo>
                  <a:lnTo>
                    <a:pt x="93" y="11727"/>
                  </a:lnTo>
                  <a:lnTo>
                    <a:pt x="134" y="11727"/>
                  </a:lnTo>
                  <a:cubicBezTo>
                    <a:pt x="134" y="11727"/>
                    <a:pt x="536" y="11880"/>
                    <a:pt x="1077" y="12032"/>
                  </a:cubicBezTo>
                  <a:cubicBezTo>
                    <a:pt x="1549" y="12154"/>
                    <a:pt x="2120" y="12271"/>
                    <a:pt x="2630" y="12271"/>
                  </a:cubicBezTo>
                  <a:cubicBezTo>
                    <a:pt x="2704" y="12271"/>
                    <a:pt x="2776" y="12269"/>
                    <a:pt x="2846" y="12263"/>
                  </a:cubicBezTo>
                  <a:cubicBezTo>
                    <a:pt x="3928" y="12208"/>
                    <a:pt x="5466" y="11709"/>
                    <a:pt x="5466" y="11709"/>
                  </a:cubicBezTo>
                  <a:lnTo>
                    <a:pt x="5503" y="11709"/>
                  </a:lnTo>
                  <a:lnTo>
                    <a:pt x="5503" y="11667"/>
                  </a:lnTo>
                  <a:cubicBezTo>
                    <a:pt x="5503" y="11667"/>
                    <a:pt x="5600" y="7643"/>
                    <a:pt x="5198" y="3715"/>
                  </a:cubicBezTo>
                  <a:cubicBezTo>
                    <a:pt x="5004" y="1752"/>
                    <a:pt x="4658" y="828"/>
                    <a:pt x="4348" y="389"/>
                  </a:cubicBezTo>
                  <a:cubicBezTo>
                    <a:pt x="4196" y="176"/>
                    <a:pt x="4043" y="79"/>
                    <a:pt x="3946" y="19"/>
                  </a:cubicBezTo>
                  <a:cubicBezTo>
                    <a:pt x="3886" y="0"/>
                    <a:pt x="3831" y="0"/>
                    <a:pt x="378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8"/>
            <p:cNvSpPr/>
            <p:nvPr/>
          </p:nvSpPr>
          <p:spPr>
            <a:xfrm>
              <a:off x="6007623" y="3286847"/>
              <a:ext cx="910902" cy="1547741"/>
            </a:xfrm>
            <a:custGeom>
              <a:avLst/>
              <a:gdLst/>
              <a:ahLst/>
              <a:cxnLst/>
              <a:rect l="l" t="t" r="r" b="b"/>
              <a:pathLst>
                <a:path w="6664" h="11323" extrusionOk="0">
                  <a:moveTo>
                    <a:pt x="925" y="1"/>
                  </a:moveTo>
                  <a:cubicBezTo>
                    <a:pt x="925" y="1"/>
                    <a:pt x="597" y="712"/>
                    <a:pt x="597" y="1271"/>
                  </a:cubicBezTo>
                  <a:cubicBezTo>
                    <a:pt x="578" y="1812"/>
                    <a:pt x="634" y="2292"/>
                    <a:pt x="634" y="2292"/>
                  </a:cubicBezTo>
                  <a:lnTo>
                    <a:pt x="1" y="10609"/>
                  </a:lnTo>
                  <a:cubicBezTo>
                    <a:pt x="1" y="10609"/>
                    <a:pt x="1234" y="11302"/>
                    <a:pt x="2791" y="11321"/>
                  </a:cubicBezTo>
                  <a:cubicBezTo>
                    <a:pt x="2856" y="11322"/>
                    <a:pt x="2921" y="11322"/>
                    <a:pt x="2985" y="11322"/>
                  </a:cubicBezTo>
                  <a:cubicBezTo>
                    <a:pt x="4452" y="11322"/>
                    <a:pt x="5564" y="11127"/>
                    <a:pt x="5564" y="11127"/>
                  </a:cubicBezTo>
                  <a:lnTo>
                    <a:pt x="5947" y="4353"/>
                  </a:lnTo>
                  <a:lnTo>
                    <a:pt x="6663" y="3928"/>
                  </a:lnTo>
                  <a:cubicBezTo>
                    <a:pt x="6663" y="3928"/>
                    <a:pt x="6525" y="2195"/>
                    <a:pt x="6525" y="1387"/>
                  </a:cubicBezTo>
                  <a:cubicBezTo>
                    <a:pt x="6525" y="560"/>
                    <a:pt x="6391" y="37"/>
                    <a:pt x="6391" y="37"/>
                  </a:cubicBezTo>
                  <a:cubicBezTo>
                    <a:pt x="6391" y="37"/>
                    <a:pt x="4973" y="525"/>
                    <a:pt x="3627" y="525"/>
                  </a:cubicBezTo>
                  <a:cubicBezTo>
                    <a:pt x="3579" y="525"/>
                    <a:pt x="3532" y="524"/>
                    <a:pt x="3484" y="523"/>
                  </a:cubicBezTo>
                  <a:cubicBezTo>
                    <a:pt x="2098" y="481"/>
                    <a:pt x="925" y="1"/>
                    <a:pt x="9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8"/>
            <p:cNvSpPr/>
            <p:nvPr/>
          </p:nvSpPr>
          <p:spPr>
            <a:xfrm>
              <a:off x="5999422" y="3276049"/>
              <a:ext cx="926622" cy="1566741"/>
            </a:xfrm>
            <a:custGeom>
              <a:avLst/>
              <a:gdLst/>
              <a:ahLst/>
              <a:cxnLst/>
              <a:rect l="l" t="t" r="r" b="b"/>
              <a:pathLst>
                <a:path w="6779" h="11462" extrusionOk="0">
                  <a:moveTo>
                    <a:pt x="1003" y="140"/>
                  </a:moveTo>
                  <a:cubicBezTo>
                    <a:pt x="1082" y="177"/>
                    <a:pt x="2177" y="620"/>
                    <a:pt x="3544" y="639"/>
                  </a:cubicBezTo>
                  <a:cubicBezTo>
                    <a:pt x="3596" y="640"/>
                    <a:pt x="3648" y="641"/>
                    <a:pt x="3700" y="641"/>
                  </a:cubicBezTo>
                  <a:cubicBezTo>
                    <a:pt x="5001" y="641"/>
                    <a:pt x="6321" y="213"/>
                    <a:pt x="6414" y="195"/>
                  </a:cubicBezTo>
                  <a:cubicBezTo>
                    <a:pt x="6414" y="232"/>
                    <a:pt x="6548" y="676"/>
                    <a:pt x="6529" y="1466"/>
                  </a:cubicBezTo>
                  <a:cubicBezTo>
                    <a:pt x="6529" y="2274"/>
                    <a:pt x="6663" y="3952"/>
                    <a:pt x="6663" y="3989"/>
                  </a:cubicBezTo>
                  <a:lnTo>
                    <a:pt x="5952" y="4414"/>
                  </a:lnTo>
                  <a:lnTo>
                    <a:pt x="5587" y="11150"/>
                  </a:lnTo>
                  <a:cubicBezTo>
                    <a:pt x="5529" y="11168"/>
                    <a:pt x="4474" y="11346"/>
                    <a:pt x="3056" y="11346"/>
                  </a:cubicBezTo>
                  <a:cubicBezTo>
                    <a:pt x="2989" y="11346"/>
                    <a:pt x="2920" y="11345"/>
                    <a:pt x="2851" y="11344"/>
                  </a:cubicBezTo>
                  <a:cubicBezTo>
                    <a:pt x="1331" y="11321"/>
                    <a:pt x="158" y="10688"/>
                    <a:pt x="116" y="10651"/>
                  </a:cubicBezTo>
                  <a:lnTo>
                    <a:pt x="735" y="2371"/>
                  </a:lnTo>
                  <a:cubicBezTo>
                    <a:pt x="735" y="2371"/>
                    <a:pt x="675" y="1891"/>
                    <a:pt x="694" y="1350"/>
                  </a:cubicBezTo>
                  <a:cubicBezTo>
                    <a:pt x="717" y="851"/>
                    <a:pt x="985" y="214"/>
                    <a:pt x="1003" y="140"/>
                  </a:cubicBezTo>
                  <a:close/>
                  <a:moveTo>
                    <a:pt x="948" y="1"/>
                  </a:moveTo>
                  <a:lnTo>
                    <a:pt x="925" y="61"/>
                  </a:lnTo>
                  <a:cubicBezTo>
                    <a:pt x="925" y="61"/>
                    <a:pt x="620" y="773"/>
                    <a:pt x="601" y="1332"/>
                  </a:cubicBezTo>
                  <a:cubicBezTo>
                    <a:pt x="578" y="1891"/>
                    <a:pt x="638" y="2353"/>
                    <a:pt x="638" y="2371"/>
                  </a:cubicBezTo>
                  <a:lnTo>
                    <a:pt x="1" y="10707"/>
                  </a:lnTo>
                  <a:lnTo>
                    <a:pt x="42" y="10725"/>
                  </a:lnTo>
                  <a:cubicBezTo>
                    <a:pt x="42" y="10725"/>
                    <a:pt x="1271" y="11437"/>
                    <a:pt x="2851" y="11460"/>
                  </a:cubicBezTo>
                  <a:cubicBezTo>
                    <a:pt x="2911" y="11461"/>
                    <a:pt x="2971" y="11461"/>
                    <a:pt x="3030" y="11461"/>
                  </a:cubicBezTo>
                  <a:cubicBezTo>
                    <a:pt x="4506" y="11461"/>
                    <a:pt x="5642" y="11247"/>
                    <a:pt x="5642" y="11247"/>
                  </a:cubicBezTo>
                  <a:lnTo>
                    <a:pt x="5684" y="11247"/>
                  </a:lnTo>
                  <a:lnTo>
                    <a:pt x="6049" y="4469"/>
                  </a:lnTo>
                  <a:lnTo>
                    <a:pt x="6779" y="4044"/>
                  </a:lnTo>
                  <a:lnTo>
                    <a:pt x="6779" y="4007"/>
                  </a:lnTo>
                  <a:cubicBezTo>
                    <a:pt x="6779" y="4007"/>
                    <a:pt x="6645" y="2274"/>
                    <a:pt x="6645" y="1466"/>
                  </a:cubicBezTo>
                  <a:cubicBezTo>
                    <a:pt x="6645" y="639"/>
                    <a:pt x="6511" y="116"/>
                    <a:pt x="6511" y="116"/>
                  </a:cubicBezTo>
                  <a:lnTo>
                    <a:pt x="6492" y="61"/>
                  </a:lnTo>
                  <a:lnTo>
                    <a:pt x="6432" y="80"/>
                  </a:lnTo>
                  <a:cubicBezTo>
                    <a:pt x="6432" y="80"/>
                    <a:pt x="5036" y="544"/>
                    <a:pt x="3693" y="544"/>
                  </a:cubicBezTo>
                  <a:cubicBezTo>
                    <a:pt x="3644" y="544"/>
                    <a:pt x="3594" y="543"/>
                    <a:pt x="3544" y="542"/>
                  </a:cubicBezTo>
                  <a:cubicBezTo>
                    <a:pt x="2158" y="505"/>
                    <a:pt x="1003" y="24"/>
                    <a:pt x="1003" y="24"/>
                  </a:cubicBezTo>
                  <a:lnTo>
                    <a:pt x="948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8"/>
            <p:cNvSpPr/>
            <p:nvPr/>
          </p:nvSpPr>
          <p:spPr>
            <a:xfrm>
              <a:off x="6110004" y="2110897"/>
              <a:ext cx="1005628" cy="1175671"/>
            </a:xfrm>
            <a:custGeom>
              <a:avLst/>
              <a:gdLst/>
              <a:ahLst/>
              <a:cxnLst/>
              <a:rect l="l" t="t" r="r" b="b"/>
              <a:pathLst>
                <a:path w="7357" h="8601" extrusionOk="0">
                  <a:moveTo>
                    <a:pt x="5124" y="0"/>
                  </a:moveTo>
                  <a:cubicBezTo>
                    <a:pt x="5124" y="0"/>
                    <a:pt x="1331" y="323"/>
                    <a:pt x="1021" y="439"/>
                  </a:cubicBezTo>
                  <a:cubicBezTo>
                    <a:pt x="1021" y="439"/>
                    <a:pt x="619" y="536"/>
                    <a:pt x="328" y="615"/>
                  </a:cubicBezTo>
                  <a:cubicBezTo>
                    <a:pt x="42" y="712"/>
                    <a:pt x="0" y="827"/>
                    <a:pt x="0" y="827"/>
                  </a:cubicBezTo>
                  <a:cubicBezTo>
                    <a:pt x="0" y="827"/>
                    <a:pt x="1063" y="4177"/>
                    <a:pt x="1081" y="5217"/>
                  </a:cubicBezTo>
                  <a:cubicBezTo>
                    <a:pt x="1081" y="6238"/>
                    <a:pt x="869" y="8239"/>
                    <a:pt x="869" y="8239"/>
                  </a:cubicBezTo>
                  <a:cubicBezTo>
                    <a:pt x="869" y="8239"/>
                    <a:pt x="1459" y="8600"/>
                    <a:pt x="2729" y="8600"/>
                  </a:cubicBezTo>
                  <a:cubicBezTo>
                    <a:pt x="3263" y="8600"/>
                    <a:pt x="3918" y="8536"/>
                    <a:pt x="4699" y="8354"/>
                  </a:cubicBezTo>
                  <a:cubicBezTo>
                    <a:pt x="7356" y="7739"/>
                    <a:pt x="7259" y="7351"/>
                    <a:pt x="7259" y="7351"/>
                  </a:cubicBezTo>
                  <a:cubicBezTo>
                    <a:pt x="7259" y="7351"/>
                    <a:pt x="6778" y="6159"/>
                    <a:pt x="6681" y="5332"/>
                  </a:cubicBezTo>
                  <a:cubicBezTo>
                    <a:pt x="6608" y="4524"/>
                    <a:pt x="6608" y="3599"/>
                    <a:pt x="6529" y="2809"/>
                  </a:cubicBezTo>
                  <a:cubicBezTo>
                    <a:pt x="6432" y="2019"/>
                    <a:pt x="5757" y="555"/>
                    <a:pt x="5642" y="347"/>
                  </a:cubicBezTo>
                  <a:cubicBezTo>
                    <a:pt x="5545" y="134"/>
                    <a:pt x="5124" y="0"/>
                    <a:pt x="51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8"/>
            <p:cNvSpPr/>
            <p:nvPr/>
          </p:nvSpPr>
          <p:spPr>
            <a:xfrm>
              <a:off x="6102350" y="2105156"/>
              <a:ext cx="1005628" cy="1188793"/>
            </a:xfrm>
            <a:custGeom>
              <a:avLst/>
              <a:gdLst/>
              <a:ahLst/>
              <a:cxnLst/>
              <a:rect l="l" t="t" r="r" b="b"/>
              <a:pathLst>
                <a:path w="7357" h="8697" extrusionOk="0">
                  <a:moveTo>
                    <a:pt x="5180" y="97"/>
                  </a:moveTo>
                  <a:cubicBezTo>
                    <a:pt x="5180" y="97"/>
                    <a:pt x="5277" y="134"/>
                    <a:pt x="5370" y="176"/>
                  </a:cubicBezTo>
                  <a:cubicBezTo>
                    <a:pt x="5485" y="231"/>
                    <a:pt x="5624" y="329"/>
                    <a:pt x="5661" y="407"/>
                  </a:cubicBezTo>
                  <a:cubicBezTo>
                    <a:pt x="5776" y="620"/>
                    <a:pt x="6433" y="2080"/>
                    <a:pt x="6525" y="2851"/>
                  </a:cubicBezTo>
                  <a:cubicBezTo>
                    <a:pt x="6622" y="3641"/>
                    <a:pt x="6603" y="4566"/>
                    <a:pt x="6700" y="5393"/>
                  </a:cubicBezTo>
                  <a:cubicBezTo>
                    <a:pt x="6779" y="6220"/>
                    <a:pt x="7260" y="7375"/>
                    <a:pt x="7260" y="7393"/>
                  </a:cubicBezTo>
                  <a:cubicBezTo>
                    <a:pt x="7260" y="7393"/>
                    <a:pt x="7260" y="7412"/>
                    <a:pt x="7241" y="7435"/>
                  </a:cubicBezTo>
                  <a:cubicBezTo>
                    <a:pt x="7218" y="7472"/>
                    <a:pt x="7144" y="7527"/>
                    <a:pt x="7010" y="7624"/>
                  </a:cubicBezTo>
                  <a:cubicBezTo>
                    <a:pt x="6700" y="7781"/>
                    <a:pt x="6063" y="8049"/>
                    <a:pt x="4755" y="8359"/>
                  </a:cubicBezTo>
                  <a:cubicBezTo>
                    <a:pt x="3997" y="8533"/>
                    <a:pt x="3362" y="8596"/>
                    <a:pt x="2843" y="8596"/>
                  </a:cubicBezTo>
                  <a:cubicBezTo>
                    <a:pt x="2454" y="8596"/>
                    <a:pt x="2130" y="8561"/>
                    <a:pt x="1867" y="8512"/>
                  </a:cubicBezTo>
                  <a:cubicBezTo>
                    <a:pt x="1253" y="8415"/>
                    <a:pt x="1003" y="8244"/>
                    <a:pt x="980" y="8244"/>
                  </a:cubicBezTo>
                  <a:cubicBezTo>
                    <a:pt x="980" y="8183"/>
                    <a:pt x="1193" y="6280"/>
                    <a:pt x="1174" y="5259"/>
                  </a:cubicBezTo>
                  <a:cubicBezTo>
                    <a:pt x="1174" y="4718"/>
                    <a:pt x="906" y="3623"/>
                    <a:pt x="634" y="2657"/>
                  </a:cubicBezTo>
                  <a:cubicBezTo>
                    <a:pt x="384" y="1696"/>
                    <a:pt x="116" y="888"/>
                    <a:pt x="116" y="869"/>
                  </a:cubicBezTo>
                  <a:lnTo>
                    <a:pt x="153" y="828"/>
                  </a:lnTo>
                  <a:cubicBezTo>
                    <a:pt x="195" y="791"/>
                    <a:pt x="269" y="754"/>
                    <a:pt x="403" y="712"/>
                  </a:cubicBezTo>
                  <a:cubicBezTo>
                    <a:pt x="675" y="620"/>
                    <a:pt x="1077" y="523"/>
                    <a:pt x="1077" y="523"/>
                  </a:cubicBezTo>
                  <a:lnTo>
                    <a:pt x="1096" y="523"/>
                  </a:lnTo>
                  <a:cubicBezTo>
                    <a:pt x="1119" y="523"/>
                    <a:pt x="1211" y="504"/>
                    <a:pt x="1350" y="481"/>
                  </a:cubicBezTo>
                  <a:cubicBezTo>
                    <a:pt x="1484" y="463"/>
                    <a:pt x="1655" y="444"/>
                    <a:pt x="1849" y="407"/>
                  </a:cubicBezTo>
                  <a:cubicBezTo>
                    <a:pt x="2251" y="365"/>
                    <a:pt x="2755" y="310"/>
                    <a:pt x="3254" y="273"/>
                  </a:cubicBezTo>
                  <a:cubicBezTo>
                    <a:pt x="4238" y="176"/>
                    <a:pt x="5162" y="97"/>
                    <a:pt x="5180" y="97"/>
                  </a:cubicBezTo>
                  <a:close/>
                  <a:moveTo>
                    <a:pt x="5180" y="0"/>
                  </a:moveTo>
                  <a:cubicBezTo>
                    <a:pt x="5180" y="0"/>
                    <a:pt x="4238" y="79"/>
                    <a:pt x="3254" y="176"/>
                  </a:cubicBezTo>
                  <a:cubicBezTo>
                    <a:pt x="2755" y="213"/>
                    <a:pt x="2251" y="273"/>
                    <a:pt x="1849" y="310"/>
                  </a:cubicBezTo>
                  <a:cubicBezTo>
                    <a:pt x="1636" y="329"/>
                    <a:pt x="1465" y="347"/>
                    <a:pt x="1327" y="365"/>
                  </a:cubicBezTo>
                  <a:cubicBezTo>
                    <a:pt x="1211" y="389"/>
                    <a:pt x="1119" y="407"/>
                    <a:pt x="1059" y="426"/>
                  </a:cubicBezTo>
                  <a:cubicBezTo>
                    <a:pt x="1059" y="426"/>
                    <a:pt x="657" y="523"/>
                    <a:pt x="366" y="597"/>
                  </a:cubicBezTo>
                  <a:cubicBezTo>
                    <a:pt x="213" y="657"/>
                    <a:pt x="135" y="712"/>
                    <a:pt x="79" y="754"/>
                  </a:cubicBezTo>
                  <a:cubicBezTo>
                    <a:pt x="56" y="791"/>
                    <a:pt x="38" y="809"/>
                    <a:pt x="19" y="828"/>
                  </a:cubicBezTo>
                  <a:lnTo>
                    <a:pt x="19" y="851"/>
                  </a:lnTo>
                  <a:lnTo>
                    <a:pt x="1" y="869"/>
                  </a:lnTo>
                  <a:lnTo>
                    <a:pt x="19" y="888"/>
                  </a:lnTo>
                  <a:cubicBezTo>
                    <a:pt x="19" y="888"/>
                    <a:pt x="269" y="1715"/>
                    <a:pt x="541" y="2699"/>
                  </a:cubicBezTo>
                  <a:cubicBezTo>
                    <a:pt x="809" y="3660"/>
                    <a:pt x="1059" y="4755"/>
                    <a:pt x="1077" y="5259"/>
                  </a:cubicBezTo>
                  <a:cubicBezTo>
                    <a:pt x="1096" y="6280"/>
                    <a:pt x="865" y="8262"/>
                    <a:pt x="865" y="8262"/>
                  </a:cubicBezTo>
                  <a:lnTo>
                    <a:pt x="865" y="8299"/>
                  </a:lnTo>
                  <a:lnTo>
                    <a:pt x="906" y="8317"/>
                  </a:lnTo>
                  <a:cubicBezTo>
                    <a:pt x="906" y="8317"/>
                    <a:pt x="1211" y="8512"/>
                    <a:pt x="1849" y="8627"/>
                  </a:cubicBezTo>
                  <a:cubicBezTo>
                    <a:pt x="2108" y="8667"/>
                    <a:pt x="2422" y="8696"/>
                    <a:pt x="2794" y="8696"/>
                  </a:cubicBezTo>
                  <a:cubicBezTo>
                    <a:pt x="3332" y="8696"/>
                    <a:pt x="3990" y="8634"/>
                    <a:pt x="4774" y="8451"/>
                  </a:cubicBezTo>
                  <a:cubicBezTo>
                    <a:pt x="6104" y="8147"/>
                    <a:pt x="6737" y="7897"/>
                    <a:pt x="7047" y="7703"/>
                  </a:cubicBezTo>
                  <a:cubicBezTo>
                    <a:pt x="7218" y="7624"/>
                    <a:pt x="7297" y="7550"/>
                    <a:pt x="7334" y="7490"/>
                  </a:cubicBezTo>
                  <a:cubicBezTo>
                    <a:pt x="7357" y="7453"/>
                    <a:pt x="7357" y="7435"/>
                    <a:pt x="7357" y="7412"/>
                  </a:cubicBezTo>
                  <a:lnTo>
                    <a:pt x="7357" y="7393"/>
                  </a:lnTo>
                  <a:lnTo>
                    <a:pt x="7357" y="7375"/>
                  </a:lnTo>
                  <a:cubicBezTo>
                    <a:pt x="7357" y="7375"/>
                    <a:pt x="6895" y="6183"/>
                    <a:pt x="6798" y="5374"/>
                  </a:cubicBezTo>
                  <a:cubicBezTo>
                    <a:pt x="6700" y="4566"/>
                    <a:pt x="6719" y="3641"/>
                    <a:pt x="6622" y="2851"/>
                  </a:cubicBezTo>
                  <a:cubicBezTo>
                    <a:pt x="6525" y="2043"/>
                    <a:pt x="5873" y="578"/>
                    <a:pt x="5758" y="365"/>
                  </a:cubicBezTo>
                  <a:cubicBezTo>
                    <a:pt x="5679" y="231"/>
                    <a:pt x="5545" y="158"/>
                    <a:pt x="5430" y="97"/>
                  </a:cubicBezTo>
                  <a:cubicBezTo>
                    <a:pt x="5314" y="19"/>
                    <a:pt x="5199" y="0"/>
                    <a:pt x="519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8"/>
            <p:cNvSpPr/>
            <p:nvPr/>
          </p:nvSpPr>
          <p:spPr>
            <a:xfrm>
              <a:off x="6260227" y="1815919"/>
              <a:ext cx="510537" cy="446566"/>
            </a:xfrm>
            <a:custGeom>
              <a:avLst/>
              <a:gdLst/>
              <a:ahLst/>
              <a:cxnLst/>
              <a:rect l="l" t="t" r="r" b="b"/>
              <a:pathLst>
                <a:path w="3735" h="3267" extrusionOk="0">
                  <a:moveTo>
                    <a:pt x="1022" y="0"/>
                  </a:moveTo>
                  <a:cubicBezTo>
                    <a:pt x="1022" y="0"/>
                    <a:pt x="943" y="1539"/>
                    <a:pt x="749" y="1927"/>
                  </a:cubicBezTo>
                  <a:cubicBezTo>
                    <a:pt x="634" y="2177"/>
                    <a:pt x="250" y="2366"/>
                    <a:pt x="1" y="2463"/>
                  </a:cubicBezTo>
                  <a:cubicBezTo>
                    <a:pt x="331" y="2865"/>
                    <a:pt x="852" y="3267"/>
                    <a:pt x="1592" y="3267"/>
                  </a:cubicBezTo>
                  <a:cubicBezTo>
                    <a:pt x="1669" y="3267"/>
                    <a:pt x="1749" y="3262"/>
                    <a:pt x="1831" y="3253"/>
                  </a:cubicBezTo>
                  <a:cubicBezTo>
                    <a:pt x="2810" y="3138"/>
                    <a:pt x="3406" y="2579"/>
                    <a:pt x="3734" y="2158"/>
                  </a:cubicBezTo>
                  <a:cubicBezTo>
                    <a:pt x="3697" y="2116"/>
                    <a:pt x="3637" y="2098"/>
                    <a:pt x="3582" y="2061"/>
                  </a:cubicBezTo>
                  <a:cubicBezTo>
                    <a:pt x="3235" y="1867"/>
                    <a:pt x="2907" y="1617"/>
                    <a:pt x="2810" y="1386"/>
                  </a:cubicBezTo>
                  <a:cubicBezTo>
                    <a:pt x="2736" y="1137"/>
                    <a:pt x="2773" y="0"/>
                    <a:pt x="2773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8"/>
            <p:cNvSpPr/>
            <p:nvPr/>
          </p:nvSpPr>
          <p:spPr>
            <a:xfrm>
              <a:off x="6246968" y="1807717"/>
              <a:ext cx="534458" cy="462832"/>
            </a:xfrm>
            <a:custGeom>
              <a:avLst/>
              <a:gdLst/>
              <a:ahLst/>
              <a:cxnLst/>
              <a:rect l="l" t="t" r="r" b="b"/>
              <a:pathLst>
                <a:path w="3910" h="3386" extrusionOk="0">
                  <a:moveTo>
                    <a:pt x="1174" y="97"/>
                  </a:moveTo>
                  <a:lnTo>
                    <a:pt x="2810" y="116"/>
                  </a:lnTo>
                  <a:lnTo>
                    <a:pt x="2810" y="656"/>
                  </a:lnTo>
                  <a:lnTo>
                    <a:pt x="2810" y="1118"/>
                  </a:lnTo>
                  <a:cubicBezTo>
                    <a:pt x="2833" y="1271"/>
                    <a:pt x="2833" y="1386"/>
                    <a:pt x="2870" y="1446"/>
                  </a:cubicBezTo>
                  <a:cubicBezTo>
                    <a:pt x="2949" y="1714"/>
                    <a:pt x="3295" y="1987"/>
                    <a:pt x="3642" y="2158"/>
                  </a:cubicBezTo>
                  <a:cubicBezTo>
                    <a:pt x="3679" y="2176"/>
                    <a:pt x="3716" y="2195"/>
                    <a:pt x="3757" y="2218"/>
                  </a:cubicBezTo>
                  <a:cubicBezTo>
                    <a:pt x="3429" y="2639"/>
                    <a:pt x="2852" y="3161"/>
                    <a:pt x="1928" y="3258"/>
                  </a:cubicBezTo>
                  <a:cubicBezTo>
                    <a:pt x="1848" y="3267"/>
                    <a:pt x="1771" y="3271"/>
                    <a:pt x="1696" y="3271"/>
                  </a:cubicBezTo>
                  <a:cubicBezTo>
                    <a:pt x="1008" y="3271"/>
                    <a:pt x="506" y="2908"/>
                    <a:pt x="176" y="2541"/>
                  </a:cubicBezTo>
                  <a:cubicBezTo>
                    <a:pt x="292" y="2486"/>
                    <a:pt x="426" y="2426"/>
                    <a:pt x="560" y="2352"/>
                  </a:cubicBezTo>
                  <a:cubicBezTo>
                    <a:pt x="694" y="2255"/>
                    <a:pt x="828" y="2139"/>
                    <a:pt x="906" y="2005"/>
                  </a:cubicBezTo>
                  <a:cubicBezTo>
                    <a:pt x="943" y="1908"/>
                    <a:pt x="985" y="1733"/>
                    <a:pt x="1022" y="1525"/>
                  </a:cubicBezTo>
                  <a:cubicBezTo>
                    <a:pt x="1059" y="1331"/>
                    <a:pt x="1077" y="1100"/>
                    <a:pt x="1100" y="887"/>
                  </a:cubicBezTo>
                  <a:cubicBezTo>
                    <a:pt x="1156" y="462"/>
                    <a:pt x="1174" y="157"/>
                    <a:pt x="1174" y="97"/>
                  </a:cubicBezTo>
                  <a:close/>
                  <a:moveTo>
                    <a:pt x="1077" y="0"/>
                  </a:moveTo>
                  <a:lnTo>
                    <a:pt x="1077" y="60"/>
                  </a:lnTo>
                  <a:cubicBezTo>
                    <a:pt x="1077" y="60"/>
                    <a:pt x="1040" y="444"/>
                    <a:pt x="1003" y="869"/>
                  </a:cubicBezTo>
                  <a:cubicBezTo>
                    <a:pt x="985" y="1081"/>
                    <a:pt x="943" y="1312"/>
                    <a:pt x="925" y="1525"/>
                  </a:cubicBezTo>
                  <a:cubicBezTo>
                    <a:pt x="888" y="1714"/>
                    <a:pt x="846" y="1871"/>
                    <a:pt x="809" y="1964"/>
                  </a:cubicBezTo>
                  <a:cubicBezTo>
                    <a:pt x="754" y="2061"/>
                    <a:pt x="638" y="2176"/>
                    <a:pt x="500" y="2255"/>
                  </a:cubicBezTo>
                  <a:cubicBezTo>
                    <a:pt x="366" y="2352"/>
                    <a:pt x="195" y="2426"/>
                    <a:pt x="79" y="2486"/>
                  </a:cubicBezTo>
                  <a:lnTo>
                    <a:pt x="1" y="2505"/>
                  </a:lnTo>
                  <a:lnTo>
                    <a:pt x="61" y="2565"/>
                  </a:lnTo>
                  <a:cubicBezTo>
                    <a:pt x="394" y="2965"/>
                    <a:pt x="950" y="3385"/>
                    <a:pt x="1720" y="3385"/>
                  </a:cubicBezTo>
                  <a:cubicBezTo>
                    <a:pt x="1793" y="3385"/>
                    <a:pt x="1869" y="3381"/>
                    <a:pt x="1946" y="3373"/>
                  </a:cubicBezTo>
                  <a:cubicBezTo>
                    <a:pt x="2949" y="3258"/>
                    <a:pt x="3545" y="2680"/>
                    <a:pt x="3891" y="2237"/>
                  </a:cubicBezTo>
                  <a:lnTo>
                    <a:pt x="3910" y="2195"/>
                  </a:lnTo>
                  <a:lnTo>
                    <a:pt x="3873" y="2158"/>
                  </a:lnTo>
                  <a:cubicBezTo>
                    <a:pt x="3813" y="2139"/>
                    <a:pt x="3757" y="2103"/>
                    <a:pt x="3697" y="2079"/>
                  </a:cubicBezTo>
                  <a:cubicBezTo>
                    <a:pt x="3351" y="1890"/>
                    <a:pt x="3041" y="1640"/>
                    <a:pt x="2967" y="1428"/>
                  </a:cubicBezTo>
                  <a:cubicBezTo>
                    <a:pt x="2949" y="1368"/>
                    <a:pt x="2926" y="1252"/>
                    <a:pt x="2926" y="1118"/>
                  </a:cubicBezTo>
                  <a:cubicBezTo>
                    <a:pt x="2907" y="984"/>
                    <a:pt x="2907" y="809"/>
                    <a:pt x="2907" y="656"/>
                  </a:cubicBezTo>
                  <a:cubicBezTo>
                    <a:pt x="2907" y="347"/>
                    <a:pt x="2926" y="60"/>
                    <a:pt x="2926" y="60"/>
                  </a:cubicBezTo>
                  <a:lnTo>
                    <a:pt x="2926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8"/>
            <p:cNvSpPr/>
            <p:nvPr/>
          </p:nvSpPr>
          <p:spPr>
            <a:xfrm>
              <a:off x="6183817" y="2042005"/>
              <a:ext cx="681673" cy="307963"/>
            </a:xfrm>
            <a:custGeom>
              <a:avLst/>
              <a:gdLst/>
              <a:ahLst/>
              <a:cxnLst/>
              <a:rect l="l" t="t" r="r" b="b"/>
              <a:pathLst>
                <a:path w="4987" h="2253" extrusionOk="0">
                  <a:moveTo>
                    <a:pt x="3776" y="0"/>
                  </a:moveTo>
                  <a:cubicBezTo>
                    <a:pt x="3697" y="0"/>
                    <a:pt x="3776" y="925"/>
                    <a:pt x="2755" y="1082"/>
                  </a:cubicBezTo>
                  <a:cubicBezTo>
                    <a:pt x="2685" y="1092"/>
                    <a:pt x="2617" y="1097"/>
                    <a:pt x="2553" y="1097"/>
                  </a:cubicBezTo>
                  <a:cubicBezTo>
                    <a:pt x="1668" y="1097"/>
                    <a:pt x="1234" y="194"/>
                    <a:pt x="1234" y="194"/>
                  </a:cubicBezTo>
                  <a:cubicBezTo>
                    <a:pt x="1234" y="194"/>
                    <a:pt x="1191" y="151"/>
                    <a:pt x="1111" y="151"/>
                  </a:cubicBezTo>
                  <a:cubicBezTo>
                    <a:pt x="1070" y="151"/>
                    <a:pt x="1020" y="162"/>
                    <a:pt x="962" y="194"/>
                  </a:cubicBezTo>
                  <a:cubicBezTo>
                    <a:pt x="791" y="291"/>
                    <a:pt x="694" y="462"/>
                    <a:pt x="347" y="559"/>
                  </a:cubicBezTo>
                  <a:cubicBezTo>
                    <a:pt x="1" y="657"/>
                    <a:pt x="79" y="675"/>
                    <a:pt x="310" y="906"/>
                  </a:cubicBezTo>
                  <a:cubicBezTo>
                    <a:pt x="496" y="1092"/>
                    <a:pt x="1434" y="2253"/>
                    <a:pt x="2763" y="2253"/>
                  </a:cubicBezTo>
                  <a:cubicBezTo>
                    <a:pt x="2951" y="2253"/>
                    <a:pt x="3147" y="2229"/>
                    <a:pt x="3351" y="2177"/>
                  </a:cubicBezTo>
                  <a:cubicBezTo>
                    <a:pt x="4986" y="1775"/>
                    <a:pt x="4797" y="523"/>
                    <a:pt x="4737" y="444"/>
                  </a:cubicBezTo>
                  <a:cubicBezTo>
                    <a:pt x="4700" y="389"/>
                    <a:pt x="3873" y="0"/>
                    <a:pt x="37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8"/>
            <p:cNvSpPr/>
            <p:nvPr/>
          </p:nvSpPr>
          <p:spPr>
            <a:xfrm>
              <a:off x="6192018" y="2034350"/>
              <a:ext cx="652558" cy="323409"/>
            </a:xfrm>
            <a:custGeom>
              <a:avLst/>
              <a:gdLst/>
              <a:ahLst/>
              <a:cxnLst/>
              <a:rect l="l" t="t" r="r" b="b"/>
              <a:pathLst>
                <a:path w="4774" h="2366" extrusionOk="0">
                  <a:moveTo>
                    <a:pt x="3771" y="116"/>
                  </a:moveTo>
                  <a:cubicBezTo>
                    <a:pt x="3790" y="135"/>
                    <a:pt x="3831" y="153"/>
                    <a:pt x="3868" y="153"/>
                  </a:cubicBezTo>
                  <a:cubicBezTo>
                    <a:pt x="3965" y="190"/>
                    <a:pt x="4081" y="250"/>
                    <a:pt x="4196" y="306"/>
                  </a:cubicBezTo>
                  <a:cubicBezTo>
                    <a:pt x="4293" y="347"/>
                    <a:pt x="4409" y="403"/>
                    <a:pt x="4506" y="445"/>
                  </a:cubicBezTo>
                  <a:cubicBezTo>
                    <a:pt x="4543" y="481"/>
                    <a:pt x="4580" y="500"/>
                    <a:pt x="4598" y="500"/>
                  </a:cubicBezTo>
                  <a:cubicBezTo>
                    <a:pt x="4621" y="518"/>
                    <a:pt x="4640" y="537"/>
                    <a:pt x="4640" y="537"/>
                  </a:cubicBezTo>
                  <a:cubicBezTo>
                    <a:pt x="4640" y="560"/>
                    <a:pt x="4658" y="579"/>
                    <a:pt x="4658" y="597"/>
                  </a:cubicBezTo>
                  <a:lnTo>
                    <a:pt x="4658" y="749"/>
                  </a:lnTo>
                  <a:cubicBezTo>
                    <a:pt x="4658" y="865"/>
                    <a:pt x="4640" y="1041"/>
                    <a:pt x="4580" y="1230"/>
                  </a:cubicBezTo>
                  <a:cubicBezTo>
                    <a:pt x="4427" y="1577"/>
                    <a:pt x="4081" y="1983"/>
                    <a:pt x="3291" y="2196"/>
                  </a:cubicBezTo>
                  <a:cubicBezTo>
                    <a:pt x="3098" y="2241"/>
                    <a:pt x="2913" y="2261"/>
                    <a:pt x="2734" y="2261"/>
                  </a:cubicBezTo>
                  <a:cubicBezTo>
                    <a:pt x="2162" y="2261"/>
                    <a:pt x="1666" y="2053"/>
                    <a:pt x="1271" y="1789"/>
                  </a:cubicBezTo>
                  <a:cubicBezTo>
                    <a:pt x="999" y="1618"/>
                    <a:pt x="786" y="1424"/>
                    <a:pt x="615" y="1272"/>
                  </a:cubicBezTo>
                  <a:cubicBezTo>
                    <a:pt x="463" y="1096"/>
                    <a:pt x="347" y="981"/>
                    <a:pt x="287" y="925"/>
                  </a:cubicBezTo>
                  <a:cubicBezTo>
                    <a:pt x="232" y="865"/>
                    <a:pt x="172" y="828"/>
                    <a:pt x="153" y="791"/>
                  </a:cubicBezTo>
                  <a:lnTo>
                    <a:pt x="116" y="749"/>
                  </a:lnTo>
                  <a:cubicBezTo>
                    <a:pt x="116" y="731"/>
                    <a:pt x="116" y="731"/>
                    <a:pt x="135" y="731"/>
                  </a:cubicBezTo>
                  <a:cubicBezTo>
                    <a:pt x="153" y="713"/>
                    <a:pt x="209" y="694"/>
                    <a:pt x="306" y="676"/>
                  </a:cubicBezTo>
                  <a:cubicBezTo>
                    <a:pt x="671" y="579"/>
                    <a:pt x="786" y="384"/>
                    <a:pt x="943" y="287"/>
                  </a:cubicBezTo>
                  <a:cubicBezTo>
                    <a:pt x="976" y="266"/>
                    <a:pt x="1010" y="257"/>
                    <a:pt x="1040" y="257"/>
                  </a:cubicBezTo>
                  <a:cubicBezTo>
                    <a:pt x="1061" y="257"/>
                    <a:pt x="1081" y="261"/>
                    <a:pt x="1096" y="269"/>
                  </a:cubicBezTo>
                  <a:cubicBezTo>
                    <a:pt x="1133" y="269"/>
                    <a:pt x="1133" y="287"/>
                    <a:pt x="1133" y="287"/>
                  </a:cubicBezTo>
                  <a:cubicBezTo>
                    <a:pt x="1156" y="306"/>
                    <a:pt x="1271" y="537"/>
                    <a:pt x="1521" y="791"/>
                  </a:cubicBezTo>
                  <a:cubicBezTo>
                    <a:pt x="1731" y="1001"/>
                    <a:pt x="2048" y="1197"/>
                    <a:pt x="2453" y="1197"/>
                  </a:cubicBezTo>
                  <a:cubicBezTo>
                    <a:pt x="2531" y="1197"/>
                    <a:pt x="2611" y="1190"/>
                    <a:pt x="2695" y="1175"/>
                  </a:cubicBezTo>
                  <a:cubicBezTo>
                    <a:pt x="3235" y="1096"/>
                    <a:pt x="3485" y="828"/>
                    <a:pt x="3600" y="560"/>
                  </a:cubicBezTo>
                  <a:cubicBezTo>
                    <a:pt x="3656" y="421"/>
                    <a:pt x="3697" y="306"/>
                    <a:pt x="3716" y="213"/>
                  </a:cubicBezTo>
                  <a:cubicBezTo>
                    <a:pt x="3734" y="172"/>
                    <a:pt x="3734" y="135"/>
                    <a:pt x="3734" y="116"/>
                  </a:cubicBezTo>
                  <a:close/>
                  <a:moveTo>
                    <a:pt x="3716" y="1"/>
                  </a:moveTo>
                  <a:cubicBezTo>
                    <a:pt x="3697" y="1"/>
                    <a:pt x="3674" y="19"/>
                    <a:pt x="3656" y="38"/>
                  </a:cubicBezTo>
                  <a:cubicBezTo>
                    <a:pt x="3656" y="56"/>
                    <a:pt x="3637" y="56"/>
                    <a:pt x="3637" y="75"/>
                  </a:cubicBezTo>
                  <a:cubicBezTo>
                    <a:pt x="3637" y="116"/>
                    <a:pt x="3619" y="135"/>
                    <a:pt x="3619" y="190"/>
                  </a:cubicBezTo>
                  <a:cubicBezTo>
                    <a:pt x="3600" y="269"/>
                    <a:pt x="3559" y="384"/>
                    <a:pt x="3503" y="518"/>
                  </a:cubicBezTo>
                  <a:cubicBezTo>
                    <a:pt x="3406" y="749"/>
                    <a:pt x="3175" y="999"/>
                    <a:pt x="2695" y="1078"/>
                  </a:cubicBezTo>
                  <a:cubicBezTo>
                    <a:pt x="2622" y="1089"/>
                    <a:pt x="2553" y="1094"/>
                    <a:pt x="2486" y="1094"/>
                  </a:cubicBezTo>
                  <a:cubicBezTo>
                    <a:pt x="2091" y="1094"/>
                    <a:pt x="1792" y="910"/>
                    <a:pt x="1595" y="713"/>
                  </a:cubicBezTo>
                  <a:cubicBezTo>
                    <a:pt x="1345" y="481"/>
                    <a:pt x="1230" y="232"/>
                    <a:pt x="1230" y="232"/>
                  </a:cubicBezTo>
                  <a:lnTo>
                    <a:pt x="1211" y="213"/>
                  </a:lnTo>
                  <a:cubicBezTo>
                    <a:pt x="1211" y="213"/>
                    <a:pt x="1174" y="172"/>
                    <a:pt x="1114" y="153"/>
                  </a:cubicBezTo>
                  <a:cubicBezTo>
                    <a:pt x="1059" y="153"/>
                    <a:pt x="980" y="153"/>
                    <a:pt x="883" y="213"/>
                  </a:cubicBezTo>
                  <a:cubicBezTo>
                    <a:pt x="694" y="306"/>
                    <a:pt x="615" y="481"/>
                    <a:pt x="269" y="579"/>
                  </a:cubicBezTo>
                  <a:cubicBezTo>
                    <a:pt x="190" y="597"/>
                    <a:pt x="135" y="615"/>
                    <a:pt x="75" y="634"/>
                  </a:cubicBezTo>
                  <a:cubicBezTo>
                    <a:pt x="56" y="652"/>
                    <a:pt x="38" y="652"/>
                    <a:pt x="19" y="676"/>
                  </a:cubicBezTo>
                  <a:cubicBezTo>
                    <a:pt x="1" y="694"/>
                    <a:pt x="1" y="731"/>
                    <a:pt x="1" y="749"/>
                  </a:cubicBezTo>
                  <a:cubicBezTo>
                    <a:pt x="1" y="791"/>
                    <a:pt x="38" y="828"/>
                    <a:pt x="75" y="865"/>
                  </a:cubicBezTo>
                  <a:lnTo>
                    <a:pt x="209" y="999"/>
                  </a:lnTo>
                  <a:cubicBezTo>
                    <a:pt x="269" y="1041"/>
                    <a:pt x="384" y="1175"/>
                    <a:pt x="555" y="1346"/>
                  </a:cubicBezTo>
                  <a:cubicBezTo>
                    <a:pt x="712" y="1503"/>
                    <a:pt x="943" y="1692"/>
                    <a:pt x="1211" y="1886"/>
                  </a:cubicBezTo>
                  <a:cubicBezTo>
                    <a:pt x="1621" y="2148"/>
                    <a:pt x="2138" y="2366"/>
                    <a:pt x="2724" y="2366"/>
                  </a:cubicBezTo>
                  <a:cubicBezTo>
                    <a:pt x="2913" y="2366"/>
                    <a:pt x="3108" y="2343"/>
                    <a:pt x="3309" y="2293"/>
                  </a:cubicBezTo>
                  <a:cubicBezTo>
                    <a:pt x="4136" y="2080"/>
                    <a:pt x="4524" y="1655"/>
                    <a:pt x="4677" y="1272"/>
                  </a:cubicBezTo>
                  <a:cubicBezTo>
                    <a:pt x="4755" y="1078"/>
                    <a:pt x="4774" y="883"/>
                    <a:pt x="4774" y="749"/>
                  </a:cubicBezTo>
                  <a:cubicBezTo>
                    <a:pt x="4774" y="676"/>
                    <a:pt x="4755" y="615"/>
                    <a:pt x="4755" y="579"/>
                  </a:cubicBezTo>
                  <a:cubicBezTo>
                    <a:pt x="4755" y="560"/>
                    <a:pt x="4755" y="537"/>
                    <a:pt x="4737" y="518"/>
                  </a:cubicBezTo>
                  <a:cubicBezTo>
                    <a:pt x="4737" y="500"/>
                    <a:pt x="4737" y="481"/>
                    <a:pt x="4714" y="481"/>
                  </a:cubicBezTo>
                  <a:cubicBezTo>
                    <a:pt x="4695" y="445"/>
                    <a:pt x="4677" y="445"/>
                    <a:pt x="4658" y="421"/>
                  </a:cubicBezTo>
                  <a:cubicBezTo>
                    <a:pt x="4621" y="403"/>
                    <a:pt x="4580" y="384"/>
                    <a:pt x="4543" y="366"/>
                  </a:cubicBezTo>
                  <a:cubicBezTo>
                    <a:pt x="4464" y="306"/>
                    <a:pt x="4349" y="250"/>
                    <a:pt x="4233" y="213"/>
                  </a:cubicBezTo>
                  <a:cubicBezTo>
                    <a:pt x="4118" y="153"/>
                    <a:pt x="4002" y="98"/>
                    <a:pt x="3905" y="56"/>
                  </a:cubicBezTo>
                  <a:cubicBezTo>
                    <a:pt x="3868" y="38"/>
                    <a:pt x="3831" y="38"/>
                    <a:pt x="3790" y="19"/>
                  </a:cubicBezTo>
                  <a:cubicBezTo>
                    <a:pt x="3771" y="19"/>
                    <a:pt x="3753" y="1"/>
                    <a:pt x="371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8"/>
            <p:cNvSpPr/>
            <p:nvPr/>
          </p:nvSpPr>
          <p:spPr>
            <a:xfrm>
              <a:off x="6797147" y="3315963"/>
              <a:ext cx="121381" cy="510400"/>
            </a:xfrm>
            <a:custGeom>
              <a:avLst/>
              <a:gdLst/>
              <a:ahLst/>
              <a:cxnLst/>
              <a:rect l="l" t="t" r="r" b="b"/>
              <a:pathLst>
                <a:path w="888" h="3734" extrusionOk="0">
                  <a:moveTo>
                    <a:pt x="656" y="0"/>
                  </a:moveTo>
                  <a:lnTo>
                    <a:pt x="0" y="268"/>
                  </a:lnTo>
                  <a:cubicBezTo>
                    <a:pt x="0" y="268"/>
                    <a:pt x="402" y="3429"/>
                    <a:pt x="425" y="3618"/>
                  </a:cubicBezTo>
                  <a:cubicBezTo>
                    <a:pt x="444" y="3715"/>
                    <a:pt x="656" y="3733"/>
                    <a:pt x="864" y="3733"/>
                  </a:cubicBezTo>
                  <a:lnTo>
                    <a:pt x="887" y="3715"/>
                  </a:lnTo>
                  <a:cubicBezTo>
                    <a:pt x="887" y="3715"/>
                    <a:pt x="749" y="1982"/>
                    <a:pt x="749" y="1174"/>
                  </a:cubicBezTo>
                  <a:cubicBezTo>
                    <a:pt x="749" y="615"/>
                    <a:pt x="693" y="213"/>
                    <a:pt x="6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8"/>
            <p:cNvSpPr/>
            <p:nvPr/>
          </p:nvSpPr>
          <p:spPr>
            <a:xfrm>
              <a:off x="6788945" y="3305164"/>
              <a:ext cx="137100" cy="529400"/>
            </a:xfrm>
            <a:custGeom>
              <a:avLst/>
              <a:gdLst/>
              <a:ahLst/>
              <a:cxnLst/>
              <a:rect l="l" t="t" r="r" b="b"/>
              <a:pathLst>
                <a:path w="1003" h="3873" extrusionOk="0">
                  <a:moveTo>
                    <a:pt x="675" y="158"/>
                  </a:moveTo>
                  <a:cubicBezTo>
                    <a:pt x="716" y="366"/>
                    <a:pt x="772" y="754"/>
                    <a:pt x="753" y="1253"/>
                  </a:cubicBezTo>
                  <a:cubicBezTo>
                    <a:pt x="753" y="2043"/>
                    <a:pt x="887" y="3679"/>
                    <a:pt x="887" y="3757"/>
                  </a:cubicBezTo>
                  <a:lnTo>
                    <a:pt x="638" y="3757"/>
                  </a:lnTo>
                  <a:cubicBezTo>
                    <a:pt x="601" y="3739"/>
                    <a:pt x="578" y="3739"/>
                    <a:pt x="559" y="3715"/>
                  </a:cubicBezTo>
                  <a:cubicBezTo>
                    <a:pt x="541" y="3715"/>
                    <a:pt x="541" y="3697"/>
                    <a:pt x="541" y="3697"/>
                  </a:cubicBezTo>
                  <a:cubicBezTo>
                    <a:pt x="522" y="3508"/>
                    <a:pt x="116" y="444"/>
                    <a:pt x="116" y="389"/>
                  </a:cubicBezTo>
                  <a:lnTo>
                    <a:pt x="675" y="158"/>
                  </a:lnTo>
                  <a:close/>
                  <a:moveTo>
                    <a:pt x="753" y="1"/>
                  </a:moveTo>
                  <a:lnTo>
                    <a:pt x="693" y="42"/>
                  </a:lnTo>
                  <a:lnTo>
                    <a:pt x="0" y="310"/>
                  </a:lnTo>
                  <a:lnTo>
                    <a:pt x="0" y="347"/>
                  </a:lnTo>
                  <a:cubicBezTo>
                    <a:pt x="0" y="347"/>
                    <a:pt x="407" y="3508"/>
                    <a:pt x="444" y="3715"/>
                  </a:cubicBezTo>
                  <a:cubicBezTo>
                    <a:pt x="444" y="3757"/>
                    <a:pt x="462" y="3794"/>
                    <a:pt x="504" y="3812"/>
                  </a:cubicBezTo>
                  <a:cubicBezTo>
                    <a:pt x="541" y="3831"/>
                    <a:pt x="578" y="3831"/>
                    <a:pt x="619" y="3854"/>
                  </a:cubicBezTo>
                  <a:cubicBezTo>
                    <a:pt x="716" y="3873"/>
                    <a:pt x="832" y="3873"/>
                    <a:pt x="924" y="3873"/>
                  </a:cubicBezTo>
                  <a:lnTo>
                    <a:pt x="947" y="3873"/>
                  </a:lnTo>
                  <a:lnTo>
                    <a:pt x="1003" y="3831"/>
                  </a:lnTo>
                  <a:lnTo>
                    <a:pt x="1003" y="3794"/>
                  </a:lnTo>
                  <a:cubicBezTo>
                    <a:pt x="1003" y="3794"/>
                    <a:pt x="869" y="2061"/>
                    <a:pt x="869" y="1253"/>
                  </a:cubicBezTo>
                  <a:cubicBezTo>
                    <a:pt x="869" y="694"/>
                    <a:pt x="809" y="292"/>
                    <a:pt x="772" y="79"/>
                  </a:cubicBezTo>
                  <a:lnTo>
                    <a:pt x="753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8"/>
            <p:cNvSpPr/>
            <p:nvPr/>
          </p:nvSpPr>
          <p:spPr>
            <a:xfrm>
              <a:off x="6226191" y="2448387"/>
              <a:ext cx="889442" cy="852399"/>
            </a:xfrm>
            <a:custGeom>
              <a:avLst/>
              <a:gdLst/>
              <a:ahLst/>
              <a:cxnLst/>
              <a:rect l="l" t="t" r="r" b="b"/>
              <a:pathLst>
                <a:path w="6507" h="6236" extrusionOk="0">
                  <a:moveTo>
                    <a:pt x="5024" y="1"/>
                  </a:moveTo>
                  <a:cubicBezTo>
                    <a:pt x="4709" y="1"/>
                    <a:pt x="4135" y="31"/>
                    <a:pt x="3290" y="188"/>
                  </a:cubicBezTo>
                  <a:cubicBezTo>
                    <a:pt x="1904" y="456"/>
                    <a:pt x="924" y="802"/>
                    <a:pt x="924" y="802"/>
                  </a:cubicBezTo>
                  <a:cubicBezTo>
                    <a:pt x="924" y="802"/>
                    <a:pt x="1308" y="2997"/>
                    <a:pt x="1345" y="3515"/>
                  </a:cubicBezTo>
                  <a:cubicBezTo>
                    <a:pt x="1405" y="4018"/>
                    <a:pt x="1271" y="4827"/>
                    <a:pt x="980" y="4924"/>
                  </a:cubicBezTo>
                  <a:cubicBezTo>
                    <a:pt x="712" y="5039"/>
                    <a:pt x="231" y="5039"/>
                    <a:pt x="213" y="5095"/>
                  </a:cubicBezTo>
                  <a:cubicBezTo>
                    <a:pt x="171" y="5173"/>
                    <a:pt x="56" y="5617"/>
                    <a:pt x="37" y="5709"/>
                  </a:cubicBezTo>
                  <a:cubicBezTo>
                    <a:pt x="0" y="5806"/>
                    <a:pt x="97" y="5825"/>
                    <a:pt x="712" y="6056"/>
                  </a:cubicBezTo>
                  <a:cubicBezTo>
                    <a:pt x="1021" y="6172"/>
                    <a:pt x="1354" y="6236"/>
                    <a:pt x="1821" y="6236"/>
                  </a:cubicBezTo>
                  <a:cubicBezTo>
                    <a:pt x="2285" y="6236"/>
                    <a:pt x="2880" y="6173"/>
                    <a:pt x="3715" y="6038"/>
                  </a:cubicBezTo>
                  <a:cubicBezTo>
                    <a:pt x="5388" y="5788"/>
                    <a:pt x="6488" y="5095"/>
                    <a:pt x="6506" y="4882"/>
                  </a:cubicBezTo>
                  <a:cubicBezTo>
                    <a:pt x="6506" y="4670"/>
                    <a:pt x="6257" y="3940"/>
                    <a:pt x="6141" y="3824"/>
                  </a:cubicBezTo>
                  <a:cubicBezTo>
                    <a:pt x="6044" y="3709"/>
                    <a:pt x="5850" y="3824"/>
                    <a:pt x="5716" y="3478"/>
                  </a:cubicBezTo>
                  <a:cubicBezTo>
                    <a:pt x="5582" y="3131"/>
                    <a:pt x="5314" y="12"/>
                    <a:pt x="5314" y="12"/>
                  </a:cubicBezTo>
                  <a:cubicBezTo>
                    <a:pt x="5314" y="12"/>
                    <a:pt x="5218" y="1"/>
                    <a:pt x="50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8"/>
            <p:cNvSpPr/>
            <p:nvPr/>
          </p:nvSpPr>
          <p:spPr>
            <a:xfrm>
              <a:off x="6223594" y="2442372"/>
              <a:ext cx="900240" cy="866341"/>
            </a:xfrm>
            <a:custGeom>
              <a:avLst/>
              <a:gdLst/>
              <a:ahLst/>
              <a:cxnLst/>
              <a:rect l="l" t="t" r="r" b="b"/>
              <a:pathLst>
                <a:path w="6586" h="6338" extrusionOk="0">
                  <a:moveTo>
                    <a:pt x="4829" y="93"/>
                  </a:moveTo>
                  <a:cubicBezTo>
                    <a:pt x="5139" y="93"/>
                    <a:pt x="5254" y="116"/>
                    <a:pt x="5291" y="116"/>
                  </a:cubicBezTo>
                  <a:cubicBezTo>
                    <a:pt x="5291" y="153"/>
                    <a:pt x="5351" y="865"/>
                    <a:pt x="5430" y="1673"/>
                  </a:cubicBezTo>
                  <a:cubicBezTo>
                    <a:pt x="5467" y="2080"/>
                    <a:pt x="5522" y="2501"/>
                    <a:pt x="5564" y="2847"/>
                  </a:cubicBezTo>
                  <a:cubicBezTo>
                    <a:pt x="5582" y="3023"/>
                    <a:pt x="5601" y="3175"/>
                    <a:pt x="5619" y="3291"/>
                  </a:cubicBezTo>
                  <a:cubicBezTo>
                    <a:pt x="5638" y="3406"/>
                    <a:pt x="5661" y="3485"/>
                    <a:pt x="5680" y="3540"/>
                  </a:cubicBezTo>
                  <a:cubicBezTo>
                    <a:pt x="5753" y="3734"/>
                    <a:pt x="5850" y="3813"/>
                    <a:pt x="5947" y="3831"/>
                  </a:cubicBezTo>
                  <a:cubicBezTo>
                    <a:pt x="5984" y="3850"/>
                    <a:pt x="6026" y="3850"/>
                    <a:pt x="6063" y="3868"/>
                  </a:cubicBezTo>
                  <a:cubicBezTo>
                    <a:pt x="6081" y="3868"/>
                    <a:pt x="6100" y="3887"/>
                    <a:pt x="6123" y="3905"/>
                  </a:cubicBezTo>
                  <a:cubicBezTo>
                    <a:pt x="6142" y="3928"/>
                    <a:pt x="6179" y="3984"/>
                    <a:pt x="6215" y="4081"/>
                  </a:cubicBezTo>
                  <a:cubicBezTo>
                    <a:pt x="6257" y="4159"/>
                    <a:pt x="6294" y="4275"/>
                    <a:pt x="6331" y="4390"/>
                  </a:cubicBezTo>
                  <a:cubicBezTo>
                    <a:pt x="6373" y="4483"/>
                    <a:pt x="6410" y="4598"/>
                    <a:pt x="6428" y="4695"/>
                  </a:cubicBezTo>
                  <a:cubicBezTo>
                    <a:pt x="6447" y="4792"/>
                    <a:pt x="6470" y="4889"/>
                    <a:pt x="6470" y="4926"/>
                  </a:cubicBezTo>
                  <a:cubicBezTo>
                    <a:pt x="6470" y="4926"/>
                    <a:pt x="6447" y="4968"/>
                    <a:pt x="6428" y="5005"/>
                  </a:cubicBezTo>
                  <a:cubicBezTo>
                    <a:pt x="6391" y="5023"/>
                    <a:pt x="6354" y="5083"/>
                    <a:pt x="6276" y="5120"/>
                  </a:cubicBezTo>
                  <a:cubicBezTo>
                    <a:pt x="6160" y="5217"/>
                    <a:pt x="5966" y="5333"/>
                    <a:pt x="5716" y="5448"/>
                  </a:cubicBezTo>
                  <a:cubicBezTo>
                    <a:pt x="5236" y="5680"/>
                    <a:pt x="4561" y="5911"/>
                    <a:pt x="3734" y="6045"/>
                  </a:cubicBezTo>
                  <a:cubicBezTo>
                    <a:pt x="2879" y="6172"/>
                    <a:pt x="2276" y="6234"/>
                    <a:pt x="1810" y="6234"/>
                  </a:cubicBezTo>
                  <a:cubicBezTo>
                    <a:pt x="1362" y="6234"/>
                    <a:pt x="1042" y="6176"/>
                    <a:pt x="749" y="6063"/>
                  </a:cubicBezTo>
                  <a:cubicBezTo>
                    <a:pt x="440" y="5948"/>
                    <a:pt x="269" y="5869"/>
                    <a:pt x="172" y="5832"/>
                  </a:cubicBezTo>
                  <a:cubicBezTo>
                    <a:pt x="135" y="5814"/>
                    <a:pt x="116" y="5795"/>
                    <a:pt x="93" y="5795"/>
                  </a:cubicBezTo>
                  <a:lnTo>
                    <a:pt x="93" y="5777"/>
                  </a:lnTo>
                  <a:cubicBezTo>
                    <a:pt x="116" y="5716"/>
                    <a:pt x="153" y="5582"/>
                    <a:pt x="190" y="5448"/>
                  </a:cubicBezTo>
                  <a:cubicBezTo>
                    <a:pt x="232" y="5314"/>
                    <a:pt x="269" y="5176"/>
                    <a:pt x="269" y="5157"/>
                  </a:cubicBezTo>
                  <a:lnTo>
                    <a:pt x="324" y="5157"/>
                  </a:lnTo>
                  <a:cubicBezTo>
                    <a:pt x="384" y="5139"/>
                    <a:pt x="440" y="5139"/>
                    <a:pt x="518" y="5120"/>
                  </a:cubicBezTo>
                  <a:cubicBezTo>
                    <a:pt x="694" y="5102"/>
                    <a:pt x="883" y="5083"/>
                    <a:pt x="1017" y="5023"/>
                  </a:cubicBezTo>
                  <a:cubicBezTo>
                    <a:pt x="1114" y="4986"/>
                    <a:pt x="1174" y="4908"/>
                    <a:pt x="1230" y="4792"/>
                  </a:cubicBezTo>
                  <a:cubicBezTo>
                    <a:pt x="1290" y="4695"/>
                    <a:pt x="1327" y="4561"/>
                    <a:pt x="1364" y="4427"/>
                  </a:cubicBezTo>
                  <a:cubicBezTo>
                    <a:pt x="1424" y="4136"/>
                    <a:pt x="1442" y="3813"/>
                    <a:pt x="1424" y="3540"/>
                  </a:cubicBezTo>
                  <a:cubicBezTo>
                    <a:pt x="1405" y="3291"/>
                    <a:pt x="1290" y="2616"/>
                    <a:pt x="1193" y="2002"/>
                  </a:cubicBezTo>
                  <a:cubicBezTo>
                    <a:pt x="1096" y="1405"/>
                    <a:pt x="999" y="925"/>
                    <a:pt x="999" y="883"/>
                  </a:cubicBezTo>
                  <a:cubicBezTo>
                    <a:pt x="1040" y="865"/>
                    <a:pt x="1965" y="537"/>
                    <a:pt x="3309" y="287"/>
                  </a:cubicBezTo>
                  <a:cubicBezTo>
                    <a:pt x="4002" y="153"/>
                    <a:pt x="4506" y="116"/>
                    <a:pt x="4829" y="93"/>
                  </a:cubicBezTo>
                  <a:close/>
                  <a:moveTo>
                    <a:pt x="4829" y="1"/>
                  </a:moveTo>
                  <a:cubicBezTo>
                    <a:pt x="4506" y="19"/>
                    <a:pt x="3984" y="56"/>
                    <a:pt x="3291" y="190"/>
                  </a:cubicBezTo>
                  <a:cubicBezTo>
                    <a:pt x="1904" y="440"/>
                    <a:pt x="925" y="786"/>
                    <a:pt x="925" y="786"/>
                  </a:cubicBezTo>
                  <a:lnTo>
                    <a:pt x="883" y="809"/>
                  </a:lnTo>
                  <a:lnTo>
                    <a:pt x="883" y="846"/>
                  </a:lnTo>
                  <a:cubicBezTo>
                    <a:pt x="883" y="846"/>
                    <a:pt x="980" y="1405"/>
                    <a:pt x="1077" y="2020"/>
                  </a:cubicBezTo>
                  <a:cubicBezTo>
                    <a:pt x="1193" y="2635"/>
                    <a:pt x="1290" y="3309"/>
                    <a:pt x="1327" y="3559"/>
                  </a:cubicBezTo>
                  <a:cubicBezTo>
                    <a:pt x="1345" y="3813"/>
                    <a:pt x="1327" y="4136"/>
                    <a:pt x="1271" y="4409"/>
                  </a:cubicBezTo>
                  <a:cubicBezTo>
                    <a:pt x="1230" y="4543"/>
                    <a:pt x="1193" y="4658"/>
                    <a:pt x="1133" y="4755"/>
                  </a:cubicBezTo>
                  <a:cubicBezTo>
                    <a:pt x="1096" y="4852"/>
                    <a:pt x="1040" y="4908"/>
                    <a:pt x="980" y="4926"/>
                  </a:cubicBezTo>
                  <a:cubicBezTo>
                    <a:pt x="865" y="4968"/>
                    <a:pt x="671" y="5005"/>
                    <a:pt x="518" y="5023"/>
                  </a:cubicBezTo>
                  <a:cubicBezTo>
                    <a:pt x="440" y="5023"/>
                    <a:pt x="366" y="5042"/>
                    <a:pt x="306" y="5042"/>
                  </a:cubicBezTo>
                  <a:cubicBezTo>
                    <a:pt x="287" y="5060"/>
                    <a:pt x="250" y="5060"/>
                    <a:pt x="232" y="5060"/>
                  </a:cubicBezTo>
                  <a:cubicBezTo>
                    <a:pt x="209" y="5083"/>
                    <a:pt x="190" y="5102"/>
                    <a:pt x="172" y="5120"/>
                  </a:cubicBezTo>
                  <a:cubicBezTo>
                    <a:pt x="153" y="5176"/>
                    <a:pt x="135" y="5291"/>
                    <a:pt x="93" y="5430"/>
                  </a:cubicBezTo>
                  <a:cubicBezTo>
                    <a:pt x="56" y="5564"/>
                    <a:pt x="19" y="5698"/>
                    <a:pt x="1" y="5735"/>
                  </a:cubicBezTo>
                  <a:cubicBezTo>
                    <a:pt x="1" y="5777"/>
                    <a:pt x="1" y="5814"/>
                    <a:pt x="19" y="5850"/>
                  </a:cubicBezTo>
                  <a:cubicBezTo>
                    <a:pt x="38" y="5892"/>
                    <a:pt x="75" y="5911"/>
                    <a:pt x="135" y="5929"/>
                  </a:cubicBezTo>
                  <a:cubicBezTo>
                    <a:pt x="232" y="5984"/>
                    <a:pt x="403" y="6045"/>
                    <a:pt x="712" y="6160"/>
                  </a:cubicBezTo>
                  <a:cubicBezTo>
                    <a:pt x="1020" y="6276"/>
                    <a:pt x="1356" y="6338"/>
                    <a:pt x="1825" y="6338"/>
                  </a:cubicBezTo>
                  <a:cubicBezTo>
                    <a:pt x="2294" y="6338"/>
                    <a:pt x="2896" y="6276"/>
                    <a:pt x="3734" y="6142"/>
                  </a:cubicBezTo>
                  <a:cubicBezTo>
                    <a:pt x="4580" y="6008"/>
                    <a:pt x="5273" y="5777"/>
                    <a:pt x="5777" y="5546"/>
                  </a:cubicBezTo>
                  <a:cubicBezTo>
                    <a:pt x="6026" y="5430"/>
                    <a:pt x="6215" y="5314"/>
                    <a:pt x="6354" y="5199"/>
                  </a:cubicBezTo>
                  <a:cubicBezTo>
                    <a:pt x="6410" y="5157"/>
                    <a:pt x="6470" y="5102"/>
                    <a:pt x="6507" y="5060"/>
                  </a:cubicBezTo>
                  <a:cubicBezTo>
                    <a:pt x="6544" y="5023"/>
                    <a:pt x="6562" y="4986"/>
                    <a:pt x="6562" y="4926"/>
                  </a:cubicBezTo>
                  <a:cubicBezTo>
                    <a:pt x="6585" y="4871"/>
                    <a:pt x="6562" y="4774"/>
                    <a:pt x="6525" y="4677"/>
                  </a:cubicBezTo>
                  <a:cubicBezTo>
                    <a:pt x="6507" y="4580"/>
                    <a:pt x="6470" y="4464"/>
                    <a:pt x="6428" y="4349"/>
                  </a:cubicBezTo>
                  <a:cubicBezTo>
                    <a:pt x="6391" y="4233"/>
                    <a:pt x="6354" y="4118"/>
                    <a:pt x="6313" y="4021"/>
                  </a:cubicBezTo>
                  <a:cubicBezTo>
                    <a:pt x="6276" y="3947"/>
                    <a:pt x="6239" y="3868"/>
                    <a:pt x="6197" y="3831"/>
                  </a:cubicBezTo>
                  <a:cubicBezTo>
                    <a:pt x="6160" y="3790"/>
                    <a:pt x="6123" y="3771"/>
                    <a:pt x="6081" y="3753"/>
                  </a:cubicBezTo>
                  <a:cubicBezTo>
                    <a:pt x="6045" y="3753"/>
                    <a:pt x="6008" y="3753"/>
                    <a:pt x="5966" y="3734"/>
                  </a:cubicBezTo>
                  <a:cubicBezTo>
                    <a:pt x="5911" y="3716"/>
                    <a:pt x="5850" y="3674"/>
                    <a:pt x="5777" y="3503"/>
                  </a:cubicBezTo>
                  <a:cubicBezTo>
                    <a:pt x="5777" y="3485"/>
                    <a:pt x="5753" y="3388"/>
                    <a:pt x="5735" y="3272"/>
                  </a:cubicBezTo>
                  <a:cubicBezTo>
                    <a:pt x="5716" y="3157"/>
                    <a:pt x="5698" y="3004"/>
                    <a:pt x="5680" y="2829"/>
                  </a:cubicBezTo>
                  <a:cubicBezTo>
                    <a:pt x="5619" y="2482"/>
                    <a:pt x="5582" y="2080"/>
                    <a:pt x="5546" y="1655"/>
                  </a:cubicBezTo>
                  <a:cubicBezTo>
                    <a:pt x="5448" y="846"/>
                    <a:pt x="5388" y="56"/>
                    <a:pt x="5388" y="56"/>
                  </a:cubicBezTo>
                  <a:lnTo>
                    <a:pt x="5388" y="19"/>
                  </a:lnTo>
                  <a:lnTo>
                    <a:pt x="5333" y="19"/>
                  </a:lnTo>
                  <a:cubicBezTo>
                    <a:pt x="5333" y="19"/>
                    <a:pt x="5176" y="1"/>
                    <a:pt x="482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8"/>
            <p:cNvSpPr/>
            <p:nvPr/>
          </p:nvSpPr>
          <p:spPr>
            <a:xfrm>
              <a:off x="6352493" y="2450027"/>
              <a:ext cx="607724" cy="210366"/>
            </a:xfrm>
            <a:custGeom>
              <a:avLst/>
              <a:gdLst/>
              <a:ahLst/>
              <a:cxnLst/>
              <a:rect l="l" t="t" r="r" b="b"/>
              <a:pathLst>
                <a:path w="4446" h="1539" extrusionOk="0">
                  <a:moveTo>
                    <a:pt x="4002" y="0"/>
                  </a:moveTo>
                  <a:cubicBezTo>
                    <a:pt x="3678" y="0"/>
                    <a:pt x="3138" y="37"/>
                    <a:pt x="2366" y="176"/>
                  </a:cubicBezTo>
                  <a:cubicBezTo>
                    <a:pt x="980" y="444"/>
                    <a:pt x="0" y="790"/>
                    <a:pt x="0" y="790"/>
                  </a:cubicBezTo>
                  <a:cubicBezTo>
                    <a:pt x="0" y="790"/>
                    <a:pt x="56" y="1118"/>
                    <a:pt x="134" y="1539"/>
                  </a:cubicBezTo>
                  <a:cubicBezTo>
                    <a:pt x="481" y="1423"/>
                    <a:pt x="1271" y="1174"/>
                    <a:pt x="2445" y="1003"/>
                  </a:cubicBezTo>
                  <a:cubicBezTo>
                    <a:pt x="3618" y="827"/>
                    <a:pt x="4196" y="753"/>
                    <a:pt x="4445" y="712"/>
                  </a:cubicBezTo>
                  <a:cubicBezTo>
                    <a:pt x="4408" y="310"/>
                    <a:pt x="4390" y="0"/>
                    <a:pt x="43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8"/>
            <p:cNvSpPr/>
            <p:nvPr/>
          </p:nvSpPr>
          <p:spPr>
            <a:xfrm>
              <a:off x="6344292" y="2442372"/>
              <a:ext cx="624127" cy="228819"/>
            </a:xfrm>
            <a:custGeom>
              <a:avLst/>
              <a:gdLst/>
              <a:ahLst/>
              <a:cxnLst/>
              <a:rect l="l" t="t" r="r" b="b"/>
              <a:pathLst>
                <a:path w="4566" h="1674" extrusionOk="0">
                  <a:moveTo>
                    <a:pt x="4062" y="93"/>
                  </a:moveTo>
                  <a:cubicBezTo>
                    <a:pt x="4293" y="93"/>
                    <a:pt x="4371" y="116"/>
                    <a:pt x="4408" y="116"/>
                  </a:cubicBezTo>
                  <a:cubicBezTo>
                    <a:pt x="4408" y="153"/>
                    <a:pt x="4431" y="384"/>
                    <a:pt x="4468" y="731"/>
                  </a:cubicBezTo>
                  <a:cubicBezTo>
                    <a:pt x="4200" y="768"/>
                    <a:pt x="3641" y="828"/>
                    <a:pt x="2505" y="999"/>
                  </a:cubicBezTo>
                  <a:cubicBezTo>
                    <a:pt x="1350" y="1174"/>
                    <a:pt x="596" y="1405"/>
                    <a:pt x="231" y="1539"/>
                  </a:cubicBezTo>
                  <a:cubicBezTo>
                    <a:pt x="176" y="1174"/>
                    <a:pt x="116" y="902"/>
                    <a:pt x="116" y="883"/>
                  </a:cubicBezTo>
                  <a:cubicBezTo>
                    <a:pt x="176" y="865"/>
                    <a:pt x="1100" y="537"/>
                    <a:pt x="2426" y="287"/>
                  </a:cubicBezTo>
                  <a:cubicBezTo>
                    <a:pt x="3198" y="135"/>
                    <a:pt x="3738" y="116"/>
                    <a:pt x="4062" y="93"/>
                  </a:cubicBezTo>
                  <a:close/>
                  <a:moveTo>
                    <a:pt x="4062" y="1"/>
                  </a:moveTo>
                  <a:cubicBezTo>
                    <a:pt x="3738" y="1"/>
                    <a:pt x="3179" y="38"/>
                    <a:pt x="2408" y="190"/>
                  </a:cubicBezTo>
                  <a:cubicBezTo>
                    <a:pt x="1021" y="440"/>
                    <a:pt x="42" y="786"/>
                    <a:pt x="42" y="786"/>
                  </a:cubicBezTo>
                  <a:lnTo>
                    <a:pt x="0" y="809"/>
                  </a:lnTo>
                  <a:lnTo>
                    <a:pt x="0" y="846"/>
                  </a:lnTo>
                  <a:cubicBezTo>
                    <a:pt x="0" y="846"/>
                    <a:pt x="60" y="1174"/>
                    <a:pt x="134" y="1618"/>
                  </a:cubicBezTo>
                  <a:lnTo>
                    <a:pt x="134" y="1673"/>
                  </a:lnTo>
                  <a:lnTo>
                    <a:pt x="194" y="1655"/>
                  </a:lnTo>
                  <a:cubicBezTo>
                    <a:pt x="559" y="1521"/>
                    <a:pt x="1350" y="1290"/>
                    <a:pt x="2523" y="1114"/>
                  </a:cubicBezTo>
                  <a:cubicBezTo>
                    <a:pt x="3678" y="925"/>
                    <a:pt x="4274" y="846"/>
                    <a:pt x="4524" y="828"/>
                  </a:cubicBezTo>
                  <a:lnTo>
                    <a:pt x="4565" y="828"/>
                  </a:lnTo>
                  <a:lnTo>
                    <a:pt x="4565" y="768"/>
                  </a:lnTo>
                  <a:cubicBezTo>
                    <a:pt x="4524" y="366"/>
                    <a:pt x="4505" y="56"/>
                    <a:pt x="4505" y="56"/>
                  </a:cubicBezTo>
                  <a:lnTo>
                    <a:pt x="4505" y="19"/>
                  </a:lnTo>
                  <a:lnTo>
                    <a:pt x="4450" y="19"/>
                  </a:lnTo>
                  <a:cubicBezTo>
                    <a:pt x="4450" y="19"/>
                    <a:pt x="4334" y="1"/>
                    <a:pt x="406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8"/>
            <p:cNvSpPr/>
            <p:nvPr/>
          </p:nvSpPr>
          <p:spPr>
            <a:xfrm>
              <a:off x="6163040" y="2146710"/>
              <a:ext cx="294430" cy="460372"/>
            </a:xfrm>
            <a:custGeom>
              <a:avLst/>
              <a:gdLst/>
              <a:ahLst/>
              <a:cxnLst/>
              <a:rect l="l" t="t" r="r" b="b"/>
              <a:pathLst>
                <a:path w="2154" h="3368" extrusionOk="0">
                  <a:moveTo>
                    <a:pt x="429" y="0"/>
                  </a:moveTo>
                  <a:cubicBezTo>
                    <a:pt x="342" y="0"/>
                    <a:pt x="250" y="18"/>
                    <a:pt x="171" y="61"/>
                  </a:cubicBezTo>
                  <a:cubicBezTo>
                    <a:pt x="0" y="159"/>
                    <a:pt x="19" y="353"/>
                    <a:pt x="19" y="353"/>
                  </a:cubicBezTo>
                  <a:cubicBezTo>
                    <a:pt x="19" y="353"/>
                    <a:pt x="42" y="344"/>
                    <a:pt x="83" y="344"/>
                  </a:cubicBezTo>
                  <a:cubicBezTo>
                    <a:pt x="234" y="344"/>
                    <a:pt x="633" y="464"/>
                    <a:pt x="1058" y="1586"/>
                  </a:cubicBezTo>
                  <a:cubicBezTo>
                    <a:pt x="1405" y="2469"/>
                    <a:pt x="1460" y="3240"/>
                    <a:pt x="1576" y="3319"/>
                  </a:cubicBezTo>
                  <a:cubicBezTo>
                    <a:pt x="1619" y="3353"/>
                    <a:pt x="1691" y="3367"/>
                    <a:pt x="1767" y="3367"/>
                  </a:cubicBezTo>
                  <a:cubicBezTo>
                    <a:pt x="1898" y="3367"/>
                    <a:pt x="2042" y="3327"/>
                    <a:pt x="2080" y="3277"/>
                  </a:cubicBezTo>
                  <a:cubicBezTo>
                    <a:pt x="2153" y="3222"/>
                    <a:pt x="1904" y="1794"/>
                    <a:pt x="1460" y="967"/>
                  </a:cubicBezTo>
                  <a:cubicBezTo>
                    <a:pt x="1040" y="140"/>
                    <a:pt x="712" y="43"/>
                    <a:pt x="596" y="25"/>
                  </a:cubicBezTo>
                  <a:cubicBezTo>
                    <a:pt x="548" y="9"/>
                    <a:pt x="490" y="0"/>
                    <a:pt x="4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6165500" y="2192365"/>
              <a:ext cx="137" cy="2597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0"/>
                  </a:moveTo>
                  <a:lnTo>
                    <a:pt x="1" y="19"/>
                  </a:lnTo>
                  <a:lnTo>
                    <a:pt x="1" y="19"/>
                  </a:ln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6183817" y="2194825"/>
              <a:ext cx="118920" cy="152956"/>
            </a:xfrm>
            <a:custGeom>
              <a:avLst/>
              <a:gdLst/>
              <a:ahLst/>
              <a:cxnLst/>
              <a:rect l="l" t="t" r="r" b="b"/>
              <a:pathLst>
                <a:path w="870" h="1119" extrusionOk="0">
                  <a:moveTo>
                    <a:pt x="1" y="1"/>
                  </a:moveTo>
                  <a:lnTo>
                    <a:pt x="1" y="1"/>
                  </a:lnTo>
                  <a:cubicBezTo>
                    <a:pt x="195" y="38"/>
                    <a:pt x="523" y="250"/>
                    <a:pt x="869" y="1119"/>
                  </a:cubicBezTo>
                  <a:cubicBezTo>
                    <a:pt x="523" y="250"/>
                    <a:pt x="195" y="38"/>
                    <a:pt x="1" y="1"/>
                  </a:cubicBezTo>
                  <a:close/>
                </a:path>
              </a:pathLst>
            </a:custGeom>
            <a:solidFill>
              <a:srgbClr val="95A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8"/>
            <p:cNvSpPr/>
            <p:nvPr/>
          </p:nvSpPr>
          <p:spPr>
            <a:xfrm>
              <a:off x="6173155" y="2192365"/>
              <a:ext cx="10799" cy="2597"/>
            </a:xfrm>
            <a:custGeom>
              <a:avLst/>
              <a:gdLst/>
              <a:ahLst/>
              <a:cxnLst/>
              <a:rect l="l" t="t" r="r" b="b"/>
              <a:pathLst>
                <a:path w="79" h="19" extrusionOk="0">
                  <a:moveTo>
                    <a:pt x="0" y="0"/>
                  </a:moveTo>
                  <a:lnTo>
                    <a:pt x="0" y="0"/>
                  </a:lnTo>
                  <a:cubicBezTo>
                    <a:pt x="23" y="0"/>
                    <a:pt x="42" y="0"/>
                    <a:pt x="79" y="19"/>
                  </a:cubicBezTo>
                  <a:lnTo>
                    <a:pt x="79" y="19"/>
                  </a:lnTo>
                  <a:cubicBezTo>
                    <a:pt x="42" y="0"/>
                    <a:pt x="23" y="0"/>
                    <a:pt x="0" y="0"/>
                  </a:cubicBez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6352493" y="2508120"/>
              <a:ext cx="7655" cy="39230"/>
            </a:xfrm>
            <a:custGeom>
              <a:avLst/>
              <a:gdLst/>
              <a:ahLst/>
              <a:cxnLst/>
              <a:rect l="l" t="t" r="r" b="b"/>
              <a:pathLst>
                <a:path w="56" h="287" extrusionOk="0">
                  <a:moveTo>
                    <a:pt x="0" y="0"/>
                  </a:moveTo>
                  <a:cubicBezTo>
                    <a:pt x="19" y="97"/>
                    <a:pt x="37" y="190"/>
                    <a:pt x="56" y="287"/>
                  </a:cubicBezTo>
                  <a:lnTo>
                    <a:pt x="56" y="287"/>
                  </a:lnTo>
                  <a:cubicBezTo>
                    <a:pt x="37" y="190"/>
                    <a:pt x="19" y="97"/>
                    <a:pt x="0" y="0"/>
                  </a:cubicBezTo>
                  <a:close/>
                </a:path>
              </a:pathLst>
            </a:custGeom>
            <a:solidFill>
              <a:srgbClr val="95A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6360011" y="2547214"/>
              <a:ext cx="137" cy="13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6362608" y="2560473"/>
              <a:ext cx="87208" cy="47568"/>
            </a:xfrm>
            <a:custGeom>
              <a:avLst/>
              <a:gdLst/>
              <a:ahLst/>
              <a:cxnLst/>
              <a:rect l="l" t="t" r="r" b="b"/>
              <a:pathLst>
                <a:path w="638" h="348" extrusionOk="0">
                  <a:moveTo>
                    <a:pt x="638" y="232"/>
                  </a:moveTo>
                  <a:lnTo>
                    <a:pt x="638" y="232"/>
                  </a:lnTo>
                  <a:lnTo>
                    <a:pt x="638" y="232"/>
                  </a:ln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42" y="176"/>
                    <a:pt x="79" y="269"/>
                    <a:pt x="116" y="292"/>
                  </a:cubicBezTo>
                  <a:cubicBezTo>
                    <a:pt x="157" y="329"/>
                    <a:pt x="213" y="347"/>
                    <a:pt x="291" y="347"/>
                  </a:cubicBezTo>
                  <a:cubicBezTo>
                    <a:pt x="425" y="347"/>
                    <a:pt x="578" y="310"/>
                    <a:pt x="620" y="250"/>
                  </a:cubicBezTo>
                  <a:cubicBezTo>
                    <a:pt x="638" y="250"/>
                    <a:pt x="638" y="250"/>
                    <a:pt x="638" y="232"/>
                  </a:cubicBezTo>
                  <a:cubicBezTo>
                    <a:pt x="638" y="250"/>
                    <a:pt x="638" y="250"/>
                    <a:pt x="620" y="250"/>
                  </a:cubicBezTo>
                  <a:cubicBezTo>
                    <a:pt x="578" y="310"/>
                    <a:pt x="425" y="347"/>
                    <a:pt x="291" y="347"/>
                  </a:cubicBezTo>
                  <a:cubicBezTo>
                    <a:pt x="213" y="347"/>
                    <a:pt x="157" y="329"/>
                    <a:pt x="116" y="292"/>
                  </a:cubicBezTo>
                  <a:cubicBezTo>
                    <a:pt x="79" y="269"/>
                    <a:pt x="42" y="176"/>
                    <a:pt x="0" y="1"/>
                  </a:cubicBezTo>
                  <a:close/>
                </a:path>
              </a:pathLst>
            </a:custGeom>
            <a:solidFill>
              <a:srgbClr val="276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6360011" y="2547214"/>
              <a:ext cx="2734" cy="13396"/>
            </a:xfrm>
            <a:custGeom>
              <a:avLst/>
              <a:gdLst/>
              <a:ahLst/>
              <a:cxnLst/>
              <a:rect l="l" t="t" r="r" b="b"/>
              <a:pathLst>
                <a:path w="20" h="98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42"/>
                    <a:pt x="19" y="79"/>
                    <a:pt x="19" y="98"/>
                  </a:cubicBezTo>
                  <a:lnTo>
                    <a:pt x="19" y="98"/>
                  </a:lnTo>
                  <a:cubicBezTo>
                    <a:pt x="19" y="79"/>
                    <a:pt x="1" y="42"/>
                    <a:pt x="1" y="1"/>
                  </a:cubicBez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6157299" y="2138645"/>
              <a:ext cx="300171" cy="476365"/>
            </a:xfrm>
            <a:custGeom>
              <a:avLst/>
              <a:gdLst/>
              <a:ahLst/>
              <a:cxnLst/>
              <a:rect l="l" t="t" r="r" b="b"/>
              <a:pathLst>
                <a:path w="2196" h="3485" extrusionOk="0">
                  <a:moveTo>
                    <a:pt x="2103" y="3299"/>
                  </a:moveTo>
                  <a:cubicBezTo>
                    <a:pt x="2096" y="3305"/>
                    <a:pt x="2090" y="3311"/>
                    <a:pt x="2083" y="3316"/>
                  </a:cubicBezTo>
                  <a:lnTo>
                    <a:pt x="2083" y="3316"/>
                  </a:lnTo>
                  <a:lnTo>
                    <a:pt x="2103" y="3299"/>
                  </a:lnTo>
                  <a:close/>
                  <a:moveTo>
                    <a:pt x="498" y="110"/>
                  </a:moveTo>
                  <a:cubicBezTo>
                    <a:pt x="548" y="110"/>
                    <a:pt x="597" y="114"/>
                    <a:pt x="638" y="120"/>
                  </a:cubicBezTo>
                  <a:cubicBezTo>
                    <a:pt x="694" y="144"/>
                    <a:pt x="772" y="162"/>
                    <a:pt x="925" y="296"/>
                  </a:cubicBezTo>
                  <a:cubicBezTo>
                    <a:pt x="1063" y="412"/>
                    <a:pt x="1253" y="643"/>
                    <a:pt x="1465" y="1045"/>
                  </a:cubicBezTo>
                  <a:cubicBezTo>
                    <a:pt x="1678" y="1451"/>
                    <a:pt x="1849" y="2010"/>
                    <a:pt x="1964" y="2472"/>
                  </a:cubicBezTo>
                  <a:cubicBezTo>
                    <a:pt x="2006" y="2722"/>
                    <a:pt x="2043" y="2916"/>
                    <a:pt x="2061" y="3068"/>
                  </a:cubicBezTo>
                  <a:cubicBezTo>
                    <a:pt x="2080" y="3147"/>
                    <a:pt x="2080" y="3221"/>
                    <a:pt x="2080" y="3262"/>
                  </a:cubicBezTo>
                  <a:lnTo>
                    <a:pt x="2080" y="3318"/>
                  </a:lnTo>
                  <a:lnTo>
                    <a:pt x="2080" y="3318"/>
                  </a:lnTo>
                  <a:cubicBezTo>
                    <a:pt x="2065" y="3328"/>
                    <a:pt x="2049" y="3336"/>
                    <a:pt x="2024" y="3336"/>
                  </a:cubicBezTo>
                  <a:cubicBezTo>
                    <a:pt x="1988" y="3355"/>
                    <a:pt x="1927" y="3355"/>
                    <a:pt x="1890" y="3378"/>
                  </a:cubicBezTo>
                  <a:cubicBezTo>
                    <a:pt x="1775" y="3378"/>
                    <a:pt x="1678" y="3355"/>
                    <a:pt x="1641" y="3336"/>
                  </a:cubicBezTo>
                  <a:cubicBezTo>
                    <a:pt x="1641" y="3336"/>
                    <a:pt x="1641" y="3318"/>
                    <a:pt x="1618" y="3299"/>
                  </a:cubicBezTo>
                  <a:cubicBezTo>
                    <a:pt x="1599" y="3281"/>
                    <a:pt x="1599" y="3239"/>
                    <a:pt x="1581" y="3184"/>
                  </a:cubicBezTo>
                  <a:cubicBezTo>
                    <a:pt x="1562" y="3087"/>
                    <a:pt x="1525" y="2953"/>
                    <a:pt x="1502" y="2800"/>
                  </a:cubicBezTo>
                  <a:cubicBezTo>
                    <a:pt x="1428" y="2491"/>
                    <a:pt x="1331" y="2066"/>
                    <a:pt x="1156" y="1622"/>
                  </a:cubicBezTo>
                  <a:cubicBezTo>
                    <a:pt x="888" y="911"/>
                    <a:pt x="620" y="583"/>
                    <a:pt x="407" y="449"/>
                  </a:cubicBezTo>
                  <a:cubicBezTo>
                    <a:pt x="292" y="375"/>
                    <a:pt x="213" y="352"/>
                    <a:pt x="139" y="352"/>
                  </a:cubicBezTo>
                  <a:cubicBezTo>
                    <a:pt x="139" y="296"/>
                    <a:pt x="139" y="218"/>
                    <a:pt x="255" y="162"/>
                  </a:cubicBezTo>
                  <a:cubicBezTo>
                    <a:pt x="314" y="123"/>
                    <a:pt x="408" y="110"/>
                    <a:pt x="498" y="110"/>
                  </a:cubicBezTo>
                  <a:close/>
                  <a:moveTo>
                    <a:pt x="464" y="0"/>
                  </a:moveTo>
                  <a:cubicBezTo>
                    <a:pt x="370" y="0"/>
                    <a:pt x="272" y="20"/>
                    <a:pt x="195" y="65"/>
                  </a:cubicBezTo>
                  <a:cubicBezTo>
                    <a:pt x="1" y="181"/>
                    <a:pt x="1" y="412"/>
                    <a:pt x="1" y="412"/>
                  </a:cubicBezTo>
                  <a:lnTo>
                    <a:pt x="1" y="467"/>
                  </a:lnTo>
                  <a:lnTo>
                    <a:pt x="61" y="449"/>
                  </a:lnTo>
                  <a:lnTo>
                    <a:pt x="139" y="449"/>
                  </a:lnTo>
                  <a:cubicBezTo>
                    <a:pt x="176" y="449"/>
                    <a:pt x="255" y="467"/>
                    <a:pt x="347" y="527"/>
                  </a:cubicBezTo>
                  <a:cubicBezTo>
                    <a:pt x="523" y="661"/>
                    <a:pt x="791" y="952"/>
                    <a:pt x="1063" y="1664"/>
                  </a:cubicBezTo>
                  <a:cubicBezTo>
                    <a:pt x="1216" y="2107"/>
                    <a:pt x="1331" y="2509"/>
                    <a:pt x="1387" y="2819"/>
                  </a:cubicBezTo>
                  <a:cubicBezTo>
                    <a:pt x="1428" y="2990"/>
                    <a:pt x="1447" y="3105"/>
                    <a:pt x="1484" y="3221"/>
                  </a:cubicBezTo>
                  <a:cubicBezTo>
                    <a:pt x="1502" y="3262"/>
                    <a:pt x="1502" y="3299"/>
                    <a:pt x="1525" y="3336"/>
                  </a:cubicBezTo>
                  <a:cubicBezTo>
                    <a:pt x="1544" y="3378"/>
                    <a:pt x="1562" y="3396"/>
                    <a:pt x="1581" y="3433"/>
                  </a:cubicBezTo>
                  <a:cubicBezTo>
                    <a:pt x="1629" y="3471"/>
                    <a:pt x="1692" y="3485"/>
                    <a:pt x="1760" y="3485"/>
                  </a:cubicBezTo>
                  <a:cubicBezTo>
                    <a:pt x="1802" y="3485"/>
                    <a:pt x="1846" y="3479"/>
                    <a:pt x="1890" y="3470"/>
                  </a:cubicBezTo>
                  <a:cubicBezTo>
                    <a:pt x="1946" y="3470"/>
                    <a:pt x="2006" y="3452"/>
                    <a:pt x="2043" y="3433"/>
                  </a:cubicBezTo>
                  <a:cubicBezTo>
                    <a:pt x="2103" y="3433"/>
                    <a:pt x="2140" y="3415"/>
                    <a:pt x="2158" y="3378"/>
                  </a:cubicBezTo>
                  <a:cubicBezTo>
                    <a:pt x="2195" y="3355"/>
                    <a:pt x="2177" y="3336"/>
                    <a:pt x="2195" y="3318"/>
                  </a:cubicBezTo>
                  <a:lnTo>
                    <a:pt x="2195" y="3262"/>
                  </a:lnTo>
                  <a:cubicBezTo>
                    <a:pt x="2195" y="3202"/>
                    <a:pt x="2177" y="3147"/>
                    <a:pt x="2177" y="3068"/>
                  </a:cubicBezTo>
                  <a:cubicBezTo>
                    <a:pt x="2158" y="2893"/>
                    <a:pt x="2122" y="2685"/>
                    <a:pt x="2061" y="2454"/>
                  </a:cubicBezTo>
                  <a:cubicBezTo>
                    <a:pt x="1946" y="1992"/>
                    <a:pt x="1775" y="1414"/>
                    <a:pt x="1562" y="1008"/>
                  </a:cubicBezTo>
                  <a:cubicBezTo>
                    <a:pt x="1331" y="583"/>
                    <a:pt x="1137" y="352"/>
                    <a:pt x="985" y="218"/>
                  </a:cubicBezTo>
                  <a:cubicBezTo>
                    <a:pt x="832" y="84"/>
                    <a:pt x="717" y="47"/>
                    <a:pt x="657" y="28"/>
                  </a:cubicBezTo>
                  <a:cubicBezTo>
                    <a:pt x="600" y="11"/>
                    <a:pt x="533" y="0"/>
                    <a:pt x="46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6776233" y="2061142"/>
              <a:ext cx="194647" cy="443149"/>
            </a:xfrm>
            <a:custGeom>
              <a:avLst/>
              <a:gdLst/>
              <a:ahLst/>
              <a:cxnLst/>
              <a:rect l="l" t="t" r="r" b="b"/>
              <a:pathLst>
                <a:path w="1424" h="3242" extrusionOk="0">
                  <a:moveTo>
                    <a:pt x="227" y="0"/>
                  </a:moveTo>
                  <a:cubicBezTo>
                    <a:pt x="111" y="0"/>
                    <a:pt x="11" y="38"/>
                    <a:pt x="1" y="133"/>
                  </a:cubicBezTo>
                  <a:cubicBezTo>
                    <a:pt x="1" y="133"/>
                    <a:pt x="366" y="766"/>
                    <a:pt x="578" y="1653"/>
                  </a:cubicBezTo>
                  <a:cubicBezTo>
                    <a:pt x="786" y="2559"/>
                    <a:pt x="768" y="3058"/>
                    <a:pt x="828" y="3192"/>
                  </a:cubicBezTo>
                  <a:cubicBezTo>
                    <a:pt x="845" y="3228"/>
                    <a:pt x="896" y="3241"/>
                    <a:pt x="960" y="3241"/>
                  </a:cubicBezTo>
                  <a:cubicBezTo>
                    <a:pt x="1102" y="3241"/>
                    <a:pt x="1307" y="3175"/>
                    <a:pt x="1345" y="3136"/>
                  </a:cubicBezTo>
                  <a:cubicBezTo>
                    <a:pt x="1424" y="3058"/>
                    <a:pt x="999" y="1265"/>
                    <a:pt x="865" y="803"/>
                  </a:cubicBezTo>
                  <a:cubicBezTo>
                    <a:pt x="731" y="341"/>
                    <a:pt x="671" y="151"/>
                    <a:pt x="518" y="73"/>
                  </a:cubicBezTo>
                  <a:cubicBezTo>
                    <a:pt x="439" y="28"/>
                    <a:pt x="327" y="0"/>
                    <a:pt x="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6770629" y="2055264"/>
              <a:ext cx="197790" cy="455451"/>
            </a:xfrm>
            <a:custGeom>
              <a:avLst/>
              <a:gdLst/>
              <a:ahLst/>
              <a:cxnLst/>
              <a:rect l="l" t="t" r="r" b="b"/>
              <a:pathLst>
                <a:path w="1447" h="3332" extrusionOk="0">
                  <a:moveTo>
                    <a:pt x="250" y="97"/>
                  </a:moveTo>
                  <a:cubicBezTo>
                    <a:pt x="347" y="97"/>
                    <a:pt x="462" y="116"/>
                    <a:pt x="522" y="153"/>
                  </a:cubicBezTo>
                  <a:cubicBezTo>
                    <a:pt x="596" y="194"/>
                    <a:pt x="638" y="250"/>
                    <a:pt x="693" y="365"/>
                  </a:cubicBezTo>
                  <a:cubicBezTo>
                    <a:pt x="735" y="481"/>
                    <a:pt x="790" y="638"/>
                    <a:pt x="850" y="869"/>
                  </a:cubicBezTo>
                  <a:cubicBezTo>
                    <a:pt x="924" y="1077"/>
                    <a:pt x="1058" y="1655"/>
                    <a:pt x="1174" y="2158"/>
                  </a:cubicBezTo>
                  <a:cubicBezTo>
                    <a:pt x="1234" y="2426"/>
                    <a:pt x="1271" y="2676"/>
                    <a:pt x="1312" y="2851"/>
                  </a:cubicBezTo>
                  <a:cubicBezTo>
                    <a:pt x="1331" y="2948"/>
                    <a:pt x="1331" y="3022"/>
                    <a:pt x="1349" y="3082"/>
                  </a:cubicBezTo>
                  <a:lnTo>
                    <a:pt x="1349" y="3138"/>
                  </a:lnTo>
                  <a:cubicBezTo>
                    <a:pt x="1331" y="3138"/>
                    <a:pt x="1312" y="3156"/>
                    <a:pt x="1271" y="3179"/>
                  </a:cubicBezTo>
                  <a:cubicBezTo>
                    <a:pt x="1234" y="3198"/>
                    <a:pt x="1174" y="3216"/>
                    <a:pt x="1118" y="3216"/>
                  </a:cubicBezTo>
                  <a:cubicBezTo>
                    <a:pt x="1058" y="3235"/>
                    <a:pt x="1003" y="3235"/>
                    <a:pt x="966" y="3235"/>
                  </a:cubicBezTo>
                  <a:cubicBezTo>
                    <a:pt x="943" y="3216"/>
                    <a:pt x="924" y="3216"/>
                    <a:pt x="924" y="3198"/>
                  </a:cubicBezTo>
                  <a:cubicBezTo>
                    <a:pt x="906" y="3198"/>
                    <a:pt x="906" y="3138"/>
                    <a:pt x="887" y="3064"/>
                  </a:cubicBezTo>
                  <a:cubicBezTo>
                    <a:pt x="887" y="2985"/>
                    <a:pt x="869" y="2870"/>
                    <a:pt x="850" y="2754"/>
                  </a:cubicBezTo>
                  <a:cubicBezTo>
                    <a:pt x="827" y="2486"/>
                    <a:pt x="772" y="2140"/>
                    <a:pt x="675" y="1696"/>
                  </a:cubicBezTo>
                  <a:cubicBezTo>
                    <a:pt x="462" y="809"/>
                    <a:pt x="116" y="194"/>
                    <a:pt x="97" y="153"/>
                  </a:cubicBezTo>
                  <a:cubicBezTo>
                    <a:pt x="97" y="153"/>
                    <a:pt x="116" y="134"/>
                    <a:pt x="134" y="116"/>
                  </a:cubicBezTo>
                  <a:cubicBezTo>
                    <a:pt x="157" y="116"/>
                    <a:pt x="194" y="97"/>
                    <a:pt x="250" y="97"/>
                  </a:cubicBezTo>
                  <a:close/>
                  <a:moveTo>
                    <a:pt x="250" y="0"/>
                  </a:moveTo>
                  <a:cubicBezTo>
                    <a:pt x="194" y="0"/>
                    <a:pt x="134" y="0"/>
                    <a:pt x="79" y="37"/>
                  </a:cubicBezTo>
                  <a:cubicBezTo>
                    <a:pt x="42" y="60"/>
                    <a:pt x="0" y="97"/>
                    <a:pt x="0" y="153"/>
                  </a:cubicBezTo>
                  <a:lnTo>
                    <a:pt x="0" y="176"/>
                  </a:lnTo>
                  <a:lnTo>
                    <a:pt x="0" y="194"/>
                  </a:lnTo>
                  <a:cubicBezTo>
                    <a:pt x="0" y="194"/>
                    <a:pt x="365" y="828"/>
                    <a:pt x="578" y="1715"/>
                  </a:cubicBezTo>
                  <a:cubicBezTo>
                    <a:pt x="675" y="2158"/>
                    <a:pt x="712" y="2505"/>
                    <a:pt x="753" y="2754"/>
                  </a:cubicBezTo>
                  <a:cubicBezTo>
                    <a:pt x="772" y="2888"/>
                    <a:pt x="772" y="2985"/>
                    <a:pt x="790" y="3064"/>
                  </a:cubicBezTo>
                  <a:cubicBezTo>
                    <a:pt x="790" y="3156"/>
                    <a:pt x="809" y="3198"/>
                    <a:pt x="827" y="3253"/>
                  </a:cubicBezTo>
                  <a:cubicBezTo>
                    <a:pt x="850" y="3313"/>
                    <a:pt x="906" y="3332"/>
                    <a:pt x="966" y="3332"/>
                  </a:cubicBezTo>
                  <a:cubicBezTo>
                    <a:pt x="1021" y="3332"/>
                    <a:pt x="1081" y="3332"/>
                    <a:pt x="1137" y="3313"/>
                  </a:cubicBezTo>
                  <a:cubicBezTo>
                    <a:pt x="1197" y="3313"/>
                    <a:pt x="1252" y="3295"/>
                    <a:pt x="1312" y="3272"/>
                  </a:cubicBezTo>
                  <a:cubicBezTo>
                    <a:pt x="1368" y="3253"/>
                    <a:pt x="1405" y="3235"/>
                    <a:pt x="1428" y="3216"/>
                  </a:cubicBezTo>
                  <a:cubicBezTo>
                    <a:pt x="1446" y="3198"/>
                    <a:pt x="1446" y="3179"/>
                    <a:pt x="1446" y="3179"/>
                  </a:cubicBezTo>
                  <a:lnTo>
                    <a:pt x="1446" y="3138"/>
                  </a:lnTo>
                  <a:lnTo>
                    <a:pt x="1446" y="3064"/>
                  </a:lnTo>
                  <a:cubicBezTo>
                    <a:pt x="1446" y="3004"/>
                    <a:pt x="1428" y="2925"/>
                    <a:pt x="1405" y="2833"/>
                  </a:cubicBezTo>
                  <a:cubicBezTo>
                    <a:pt x="1386" y="2657"/>
                    <a:pt x="1331" y="2408"/>
                    <a:pt x="1271" y="2140"/>
                  </a:cubicBezTo>
                  <a:cubicBezTo>
                    <a:pt x="1155" y="1618"/>
                    <a:pt x="1021" y="1059"/>
                    <a:pt x="966" y="828"/>
                  </a:cubicBezTo>
                  <a:cubicBezTo>
                    <a:pt x="887" y="596"/>
                    <a:pt x="850" y="444"/>
                    <a:pt x="790" y="310"/>
                  </a:cubicBezTo>
                  <a:cubicBezTo>
                    <a:pt x="735" y="194"/>
                    <a:pt x="656" y="116"/>
                    <a:pt x="578" y="60"/>
                  </a:cubicBezTo>
                  <a:cubicBezTo>
                    <a:pt x="481" y="19"/>
                    <a:pt x="365" y="0"/>
                    <a:pt x="25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6776233" y="2065926"/>
              <a:ext cx="186445" cy="436588"/>
            </a:xfrm>
            <a:custGeom>
              <a:avLst/>
              <a:gdLst/>
              <a:ahLst/>
              <a:cxnLst/>
              <a:rect l="l" t="t" r="r" b="b"/>
              <a:pathLst>
                <a:path w="1364" h="3194" extrusionOk="0">
                  <a:moveTo>
                    <a:pt x="93" y="1"/>
                  </a:moveTo>
                  <a:cubicBezTo>
                    <a:pt x="38" y="1"/>
                    <a:pt x="1" y="38"/>
                    <a:pt x="1" y="98"/>
                  </a:cubicBezTo>
                  <a:cubicBezTo>
                    <a:pt x="1" y="98"/>
                    <a:pt x="366" y="731"/>
                    <a:pt x="578" y="1618"/>
                  </a:cubicBezTo>
                  <a:cubicBezTo>
                    <a:pt x="786" y="2524"/>
                    <a:pt x="768" y="3023"/>
                    <a:pt x="828" y="3157"/>
                  </a:cubicBezTo>
                  <a:cubicBezTo>
                    <a:pt x="846" y="3194"/>
                    <a:pt x="902" y="3194"/>
                    <a:pt x="962" y="3194"/>
                  </a:cubicBezTo>
                  <a:cubicBezTo>
                    <a:pt x="1114" y="3194"/>
                    <a:pt x="1308" y="3138"/>
                    <a:pt x="1345" y="3101"/>
                  </a:cubicBezTo>
                  <a:cubicBezTo>
                    <a:pt x="1364" y="3060"/>
                    <a:pt x="1345" y="2829"/>
                    <a:pt x="1271" y="2501"/>
                  </a:cubicBezTo>
                  <a:cubicBezTo>
                    <a:pt x="1248" y="2501"/>
                    <a:pt x="1230" y="2501"/>
                    <a:pt x="1211" y="2482"/>
                  </a:cubicBezTo>
                  <a:lnTo>
                    <a:pt x="1211" y="2482"/>
                  </a:lnTo>
                  <a:cubicBezTo>
                    <a:pt x="1230" y="2598"/>
                    <a:pt x="1248" y="2695"/>
                    <a:pt x="1271" y="2773"/>
                  </a:cubicBezTo>
                  <a:cubicBezTo>
                    <a:pt x="1290" y="2870"/>
                    <a:pt x="1290" y="2944"/>
                    <a:pt x="1308" y="3004"/>
                  </a:cubicBezTo>
                  <a:lnTo>
                    <a:pt x="1308" y="3060"/>
                  </a:lnTo>
                  <a:cubicBezTo>
                    <a:pt x="1290" y="3060"/>
                    <a:pt x="1271" y="3078"/>
                    <a:pt x="1230" y="3101"/>
                  </a:cubicBezTo>
                  <a:cubicBezTo>
                    <a:pt x="1193" y="3120"/>
                    <a:pt x="1133" y="3138"/>
                    <a:pt x="1077" y="3138"/>
                  </a:cubicBezTo>
                  <a:cubicBezTo>
                    <a:pt x="1040" y="3138"/>
                    <a:pt x="999" y="3157"/>
                    <a:pt x="962" y="3157"/>
                  </a:cubicBezTo>
                  <a:lnTo>
                    <a:pt x="925" y="3157"/>
                  </a:lnTo>
                  <a:cubicBezTo>
                    <a:pt x="902" y="3138"/>
                    <a:pt x="883" y="3138"/>
                    <a:pt x="883" y="3120"/>
                  </a:cubicBezTo>
                  <a:cubicBezTo>
                    <a:pt x="865" y="3120"/>
                    <a:pt x="865" y="3060"/>
                    <a:pt x="846" y="2986"/>
                  </a:cubicBezTo>
                  <a:cubicBezTo>
                    <a:pt x="846" y="2907"/>
                    <a:pt x="828" y="2792"/>
                    <a:pt x="809" y="2676"/>
                  </a:cubicBezTo>
                  <a:cubicBezTo>
                    <a:pt x="786" y="2408"/>
                    <a:pt x="731" y="2062"/>
                    <a:pt x="634" y="1618"/>
                  </a:cubicBezTo>
                  <a:cubicBezTo>
                    <a:pt x="421" y="731"/>
                    <a:pt x="75" y="116"/>
                    <a:pt x="56" y="75"/>
                  </a:cubicBezTo>
                  <a:cubicBezTo>
                    <a:pt x="56" y="75"/>
                    <a:pt x="75" y="56"/>
                    <a:pt x="93" y="38"/>
                  </a:cubicBezTo>
                  <a:lnTo>
                    <a:pt x="116" y="38"/>
                  </a:lnTo>
                  <a:cubicBezTo>
                    <a:pt x="116" y="19"/>
                    <a:pt x="93" y="1"/>
                    <a:pt x="93" y="1"/>
                  </a:cubicBez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6381471" y="2528897"/>
              <a:ext cx="57683" cy="58230"/>
            </a:xfrm>
            <a:custGeom>
              <a:avLst/>
              <a:gdLst/>
              <a:ahLst/>
              <a:cxnLst/>
              <a:rect l="l" t="t" r="r" b="b"/>
              <a:pathLst>
                <a:path w="422" h="426" extrusionOk="0">
                  <a:moveTo>
                    <a:pt x="209" y="1"/>
                  </a:moveTo>
                  <a:cubicBezTo>
                    <a:pt x="93" y="1"/>
                    <a:pt x="1" y="98"/>
                    <a:pt x="1" y="213"/>
                  </a:cubicBezTo>
                  <a:cubicBezTo>
                    <a:pt x="1" y="329"/>
                    <a:pt x="93" y="426"/>
                    <a:pt x="209" y="426"/>
                  </a:cubicBezTo>
                  <a:cubicBezTo>
                    <a:pt x="324" y="426"/>
                    <a:pt x="421" y="329"/>
                    <a:pt x="421" y="213"/>
                  </a:cubicBezTo>
                  <a:cubicBezTo>
                    <a:pt x="421" y="98"/>
                    <a:pt x="324" y="1"/>
                    <a:pt x="2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8"/>
            <p:cNvSpPr/>
            <p:nvPr/>
          </p:nvSpPr>
          <p:spPr>
            <a:xfrm>
              <a:off x="6373270" y="2529260"/>
              <a:ext cx="74086" cy="73403"/>
            </a:xfrm>
            <a:custGeom>
              <a:avLst/>
              <a:gdLst/>
              <a:ahLst/>
              <a:cxnLst/>
              <a:rect l="l" t="t" r="r" b="b"/>
              <a:pathLst>
                <a:path w="542" h="537" extrusionOk="0">
                  <a:moveTo>
                    <a:pt x="269" y="93"/>
                  </a:moveTo>
                  <a:cubicBezTo>
                    <a:pt x="366" y="93"/>
                    <a:pt x="426" y="171"/>
                    <a:pt x="426" y="268"/>
                  </a:cubicBezTo>
                  <a:cubicBezTo>
                    <a:pt x="426" y="347"/>
                    <a:pt x="366" y="421"/>
                    <a:pt x="269" y="421"/>
                  </a:cubicBezTo>
                  <a:cubicBezTo>
                    <a:pt x="176" y="421"/>
                    <a:pt x="116" y="347"/>
                    <a:pt x="116" y="268"/>
                  </a:cubicBezTo>
                  <a:cubicBezTo>
                    <a:pt x="116" y="171"/>
                    <a:pt x="176" y="93"/>
                    <a:pt x="269" y="93"/>
                  </a:cubicBezTo>
                  <a:close/>
                  <a:moveTo>
                    <a:pt x="269" y="0"/>
                  </a:moveTo>
                  <a:cubicBezTo>
                    <a:pt x="116" y="0"/>
                    <a:pt x="1" y="116"/>
                    <a:pt x="1" y="268"/>
                  </a:cubicBezTo>
                  <a:cubicBezTo>
                    <a:pt x="1" y="402"/>
                    <a:pt x="116" y="536"/>
                    <a:pt x="269" y="536"/>
                  </a:cubicBezTo>
                  <a:cubicBezTo>
                    <a:pt x="426" y="536"/>
                    <a:pt x="542" y="402"/>
                    <a:pt x="542" y="268"/>
                  </a:cubicBezTo>
                  <a:cubicBezTo>
                    <a:pt x="542" y="116"/>
                    <a:pt x="426" y="0"/>
                    <a:pt x="26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8"/>
            <p:cNvSpPr/>
            <p:nvPr/>
          </p:nvSpPr>
          <p:spPr>
            <a:xfrm>
              <a:off x="6891873" y="2429113"/>
              <a:ext cx="58230" cy="60827"/>
            </a:xfrm>
            <a:custGeom>
              <a:avLst/>
              <a:gdLst/>
              <a:ahLst/>
              <a:cxnLst/>
              <a:rect l="l" t="t" r="r" b="b"/>
              <a:pathLst>
                <a:path w="426" h="445" extrusionOk="0">
                  <a:moveTo>
                    <a:pt x="213" y="1"/>
                  </a:moveTo>
                  <a:cubicBezTo>
                    <a:pt x="97" y="1"/>
                    <a:pt x="0" y="98"/>
                    <a:pt x="0" y="213"/>
                  </a:cubicBezTo>
                  <a:cubicBezTo>
                    <a:pt x="0" y="347"/>
                    <a:pt x="97" y="444"/>
                    <a:pt x="213" y="444"/>
                  </a:cubicBezTo>
                  <a:cubicBezTo>
                    <a:pt x="328" y="444"/>
                    <a:pt x="425" y="347"/>
                    <a:pt x="425" y="213"/>
                  </a:cubicBezTo>
                  <a:cubicBezTo>
                    <a:pt x="425" y="98"/>
                    <a:pt x="328" y="1"/>
                    <a:pt x="2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8"/>
            <p:cNvSpPr/>
            <p:nvPr/>
          </p:nvSpPr>
          <p:spPr>
            <a:xfrm>
              <a:off x="6883672" y="2431389"/>
              <a:ext cx="73949" cy="71489"/>
            </a:xfrm>
            <a:custGeom>
              <a:avLst/>
              <a:gdLst/>
              <a:ahLst/>
              <a:cxnLst/>
              <a:rect l="l" t="t" r="r" b="b"/>
              <a:pathLst>
                <a:path w="541" h="523" extrusionOk="0">
                  <a:moveTo>
                    <a:pt x="273" y="97"/>
                  </a:moveTo>
                  <a:cubicBezTo>
                    <a:pt x="370" y="97"/>
                    <a:pt x="425" y="176"/>
                    <a:pt x="425" y="254"/>
                  </a:cubicBezTo>
                  <a:cubicBezTo>
                    <a:pt x="425" y="347"/>
                    <a:pt x="370" y="425"/>
                    <a:pt x="273" y="425"/>
                  </a:cubicBezTo>
                  <a:cubicBezTo>
                    <a:pt x="176" y="425"/>
                    <a:pt x="116" y="347"/>
                    <a:pt x="116" y="254"/>
                  </a:cubicBezTo>
                  <a:cubicBezTo>
                    <a:pt x="116" y="176"/>
                    <a:pt x="176" y="97"/>
                    <a:pt x="273" y="97"/>
                  </a:cubicBezTo>
                  <a:close/>
                  <a:moveTo>
                    <a:pt x="273" y="0"/>
                  </a:moveTo>
                  <a:cubicBezTo>
                    <a:pt x="116" y="0"/>
                    <a:pt x="0" y="116"/>
                    <a:pt x="0" y="254"/>
                  </a:cubicBezTo>
                  <a:cubicBezTo>
                    <a:pt x="0" y="407"/>
                    <a:pt x="116" y="522"/>
                    <a:pt x="273" y="522"/>
                  </a:cubicBezTo>
                  <a:cubicBezTo>
                    <a:pt x="425" y="522"/>
                    <a:pt x="541" y="407"/>
                    <a:pt x="541" y="254"/>
                  </a:cubicBezTo>
                  <a:cubicBezTo>
                    <a:pt x="541" y="116"/>
                    <a:pt x="425" y="0"/>
                    <a:pt x="27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8"/>
            <p:cNvSpPr/>
            <p:nvPr/>
          </p:nvSpPr>
          <p:spPr>
            <a:xfrm>
              <a:off x="6465536" y="2618566"/>
              <a:ext cx="473768" cy="448753"/>
            </a:xfrm>
            <a:custGeom>
              <a:avLst/>
              <a:gdLst/>
              <a:ahLst/>
              <a:cxnLst/>
              <a:rect l="l" t="t" r="r" b="b"/>
              <a:pathLst>
                <a:path w="3466" h="3283" extrusionOk="0">
                  <a:moveTo>
                    <a:pt x="3151" y="0"/>
                  </a:moveTo>
                  <a:cubicBezTo>
                    <a:pt x="3007" y="0"/>
                    <a:pt x="2525" y="13"/>
                    <a:pt x="1655" y="153"/>
                  </a:cubicBezTo>
                  <a:cubicBezTo>
                    <a:pt x="578" y="306"/>
                    <a:pt x="0" y="652"/>
                    <a:pt x="0" y="652"/>
                  </a:cubicBezTo>
                  <a:cubicBezTo>
                    <a:pt x="0" y="652"/>
                    <a:pt x="250" y="2408"/>
                    <a:pt x="402" y="2676"/>
                  </a:cubicBezTo>
                  <a:cubicBezTo>
                    <a:pt x="546" y="2937"/>
                    <a:pt x="1467" y="3283"/>
                    <a:pt x="2011" y="3283"/>
                  </a:cubicBezTo>
                  <a:cubicBezTo>
                    <a:pt x="2064" y="3283"/>
                    <a:pt x="2113" y="3279"/>
                    <a:pt x="2158" y="3272"/>
                  </a:cubicBezTo>
                  <a:cubicBezTo>
                    <a:pt x="2639" y="3217"/>
                    <a:pt x="3429" y="2501"/>
                    <a:pt x="3447" y="2117"/>
                  </a:cubicBezTo>
                  <a:cubicBezTo>
                    <a:pt x="3466" y="1752"/>
                    <a:pt x="3198" y="1"/>
                    <a:pt x="3198" y="1"/>
                  </a:cubicBezTo>
                  <a:cubicBezTo>
                    <a:pt x="3198" y="1"/>
                    <a:pt x="3183" y="0"/>
                    <a:pt x="31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8"/>
            <p:cNvSpPr/>
            <p:nvPr/>
          </p:nvSpPr>
          <p:spPr>
            <a:xfrm>
              <a:off x="6457334" y="2610365"/>
              <a:ext cx="487026" cy="465019"/>
            </a:xfrm>
            <a:custGeom>
              <a:avLst/>
              <a:gdLst/>
              <a:ahLst/>
              <a:cxnLst/>
              <a:rect l="l" t="t" r="r" b="b"/>
              <a:pathLst>
                <a:path w="3563" h="3402" extrusionOk="0">
                  <a:moveTo>
                    <a:pt x="3156" y="116"/>
                  </a:moveTo>
                  <a:cubicBezTo>
                    <a:pt x="3193" y="116"/>
                    <a:pt x="3213" y="116"/>
                    <a:pt x="3216" y="116"/>
                  </a:cubicBezTo>
                  <a:cubicBezTo>
                    <a:pt x="3216" y="158"/>
                    <a:pt x="3276" y="523"/>
                    <a:pt x="3332" y="985"/>
                  </a:cubicBezTo>
                  <a:cubicBezTo>
                    <a:pt x="3373" y="1235"/>
                    <a:pt x="3410" y="1484"/>
                    <a:pt x="3429" y="1697"/>
                  </a:cubicBezTo>
                  <a:cubicBezTo>
                    <a:pt x="3447" y="1909"/>
                    <a:pt x="3466" y="2099"/>
                    <a:pt x="3466" y="2177"/>
                  </a:cubicBezTo>
                  <a:cubicBezTo>
                    <a:pt x="3447" y="2256"/>
                    <a:pt x="3410" y="2371"/>
                    <a:pt x="3332" y="2487"/>
                  </a:cubicBezTo>
                  <a:cubicBezTo>
                    <a:pt x="3235" y="2602"/>
                    <a:pt x="3142" y="2718"/>
                    <a:pt x="3004" y="2833"/>
                  </a:cubicBezTo>
                  <a:cubicBezTo>
                    <a:pt x="2754" y="3064"/>
                    <a:pt x="2426" y="3254"/>
                    <a:pt x="2195" y="3295"/>
                  </a:cubicBezTo>
                  <a:cubicBezTo>
                    <a:pt x="2173" y="3297"/>
                    <a:pt x="2148" y="3298"/>
                    <a:pt x="2123" y="3298"/>
                  </a:cubicBezTo>
                  <a:cubicBezTo>
                    <a:pt x="1889" y="3298"/>
                    <a:pt x="1545" y="3224"/>
                    <a:pt x="1216" y="3120"/>
                  </a:cubicBezTo>
                  <a:cubicBezTo>
                    <a:pt x="1040" y="3064"/>
                    <a:pt x="888" y="2986"/>
                    <a:pt x="754" y="2907"/>
                  </a:cubicBezTo>
                  <a:cubicBezTo>
                    <a:pt x="620" y="2852"/>
                    <a:pt x="541" y="2773"/>
                    <a:pt x="504" y="2718"/>
                  </a:cubicBezTo>
                  <a:cubicBezTo>
                    <a:pt x="486" y="2658"/>
                    <a:pt x="426" y="2505"/>
                    <a:pt x="389" y="2293"/>
                  </a:cubicBezTo>
                  <a:cubicBezTo>
                    <a:pt x="347" y="2099"/>
                    <a:pt x="292" y="1849"/>
                    <a:pt x="255" y="1618"/>
                  </a:cubicBezTo>
                  <a:cubicBezTo>
                    <a:pt x="176" y="1156"/>
                    <a:pt x="116" y="773"/>
                    <a:pt x="116" y="736"/>
                  </a:cubicBezTo>
                  <a:cubicBezTo>
                    <a:pt x="158" y="712"/>
                    <a:pt x="694" y="426"/>
                    <a:pt x="1715" y="250"/>
                  </a:cubicBezTo>
                  <a:cubicBezTo>
                    <a:pt x="2551" y="128"/>
                    <a:pt x="3002" y="116"/>
                    <a:pt x="3156" y="116"/>
                  </a:cubicBezTo>
                  <a:close/>
                  <a:moveTo>
                    <a:pt x="3213" y="0"/>
                  </a:moveTo>
                  <a:cubicBezTo>
                    <a:pt x="3071" y="0"/>
                    <a:pt x="2586" y="13"/>
                    <a:pt x="1696" y="158"/>
                  </a:cubicBezTo>
                  <a:cubicBezTo>
                    <a:pt x="620" y="329"/>
                    <a:pt x="42" y="657"/>
                    <a:pt x="42" y="657"/>
                  </a:cubicBezTo>
                  <a:lnTo>
                    <a:pt x="0" y="676"/>
                  </a:lnTo>
                  <a:lnTo>
                    <a:pt x="0" y="712"/>
                  </a:lnTo>
                  <a:cubicBezTo>
                    <a:pt x="0" y="712"/>
                    <a:pt x="79" y="1156"/>
                    <a:pt x="158" y="1637"/>
                  </a:cubicBezTo>
                  <a:cubicBezTo>
                    <a:pt x="194" y="1868"/>
                    <a:pt x="231" y="2122"/>
                    <a:pt x="292" y="2311"/>
                  </a:cubicBezTo>
                  <a:cubicBezTo>
                    <a:pt x="328" y="2524"/>
                    <a:pt x="370" y="2676"/>
                    <a:pt x="426" y="2773"/>
                  </a:cubicBezTo>
                  <a:cubicBezTo>
                    <a:pt x="462" y="2852"/>
                    <a:pt x="560" y="2930"/>
                    <a:pt x="694" y="3004"/>
                  </a:cubicBezTo>
                  <a:cubicBezTo>
                    <a:pt x="851" y="3083"/>
                    <a:pt x="1003" y="3161"/>
                    <a:pt x="1197" y="3217"/>
                  </a:cubicBezTo>
                  <a:cubicBezTo>
                    <a:pt x="1486" y="3328"/>
                    <a:pt x="1813" y="3402"/>
                    <a:pt x="2072" y="3402"/>
                  </a:cubicBezTo>
                  <a:cubicBezTo>
                    <a:pt x="2123" y="3402"/>
                    <a:pt x="2173" y="3399"/>
                    <a:pt x="2218" y="3392"/>
                  </a:cubicBezTo>
                  <a:cubicBezTo>
                    <a:pt x="2486" y="3351"/>
                    <a:pt x="2814" y="3161"/>
                    <a:pt x="3082" y="2907"/>
                  </a:cubicBezTo>
                  <a:cubicBezTo>
                    <a:pt x="3198" y="2792"/>
                    <a:pt x="3332" y="2658"/>
                    <a:pt x="3410" y="2542"/>
                  </a:cubicBezTo>
                  <a:cubicBezTo>
                    <a:pt x="3507" y="2408"/>
                    <a:pt x="3563" y="2293"/>
                    <a:pt x="3563" y="2177"/>
                  </a:cubicBezTo>
                  <a:cubicBezTo>
                    <a:pt x="3563" y="2080"/>
                    <a:pt x="3563" y="1909"/>
                    <a:pt x="3526" y="1678"/>
                  </a:cubicBezTo>
                  <a:cubicBezTo>
                    <a:pt x="3507" y="1466"/>
                    <a:pt x="3466" y="1216"/>
                    <a:pt x="3447" y="967"/>
                  </a:cubicBezTo>
                  <a:cubicBezTo>
                    <a:pt x="3373" y="481"/>
                    <a:pt x="3313" y="61"/>
                    <a:pt x="3313" y="61"/>
                  </a:cubicBezTo>
                  <a:lnTo>
                    <a:pt x="3313" y="1"/>
                  </a:lnTo>
                  <a:lnTo>
                    <a:pt x="3258" y="1"/>
                  </a:lnTo>
                  <a:cubicBezTo>
                    <a:pt x="3258" y="1"/>
                    <a:pt x="3243" y="0"/>
                    <a:pt x="321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8"/>
            <p:cNvSpPr/>
            <p:nvPr/>
          </p:nvSpPr>
          <p:spPr>
            <a:xfrm>
              <a:off x="6465536" y="2618566"/>
              <a:ext cx="455451" cy="199841"/>
            </a:xfrm>
            <a:custGeom>
              <a:avLst/>
              <a:gdLst/>
              <a:ahLst/>
              <a:cxnLst/>
              <a:rect l="l" t="t" r="r" b="b"/>
              <a:pathLst>
                <a:path w="3332" h="1462" extrusionOk="0">
                  <a:moveTo>
                    <a:pt x="3101" y="1"/>
                  </a:moveTo>
                  <a:cubicBezTo>
                    <a:pt x="2925" y="1"/>
                    <a:pt x="2445" y="19"/>
                    <a:pt x="1655" y="153"/>
                  </a:cubicBezTo>
                  <a:cubicBezTo>
                    <a:pt x="578" y="306"/>
                    <a:pt x="0" y="652"/>
                    <a:pt x="0" y="652"/>
                  </a:cubicBezTo>
                  <a:cubicBezTo>
                    <a:pt x="0" y="652"/>
                    <a:pt x="56" y="1041"/>
                    <a:pt x="134" y="1461"/>
                  </a:cubicBezTo>
                  <a:cubicBezTo>
                    <a:pt x="347" y="1346"/>
                    <a:pt x="906" y="1115"/>
                    <a:pt x="1789" y="981"/>
                  </a:cubicBezTo>
                  <a:cubicBezTo>
                    <a:pt x="2316" y="893"/>
                    <a:pt x="2713" y="871"/>
                    <a:pt x="2990" y="871"/>
                  </a:cubicBezTo>
                  <a:cubicBezTo>
                    <a:pt x="3138" y="871"/>
                    <a:pt x="3251" y="877"/>
                    <a:pt x="3332" y="884"/>
                  </a:cubicBezTo>
                  <a:cubicBezTo>
                    <a:pt x="3253" y="403"/>
                    <a:pt x="3198" y="1"/>
                    <a:pt x="31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8"/>
            <p:cNvSpPr/>
            <p:nvPr/>
          </p:nvSpPr>
          <p:spPr>
            <a:xfrm>
              <a:off x="6457334" y="2610365"/>
              <a:ext cx="471307" cy="221301"/>
            </a:xfrm>
            <a:custGeom>
              <a:avLst/>
              <a:gdLst/>
              <a:ahLst/>
              <a:cxnLst/>
              <a:rect l="l" t="t" r="r" b="b"/>
              <a:pathLst>
                <a:path w="3448" h="1619" extrusionOk="0">
                  <a:moveTo>
                    <a:pt x="3216" y="116"/>
                  </a:moveTo>
                  <a:cubicBezTo>
                    <a:pt x="3216" y="158"/>
                    <a:pt x="3276" y="481"/>
                    <a:pt x="3332" y="888"/>
                  </a:cubicBezTo>
                  <a:cubicBezTo>
                    <a:pt x="3255" y="883"/>
                    <a:pt x="3163" y="879"/>
                    <a:pt x="3052" y="879"/>
                  </a:cubicBezTo>
                  <a:cubicBezTo>
                    <a:pt x="2776" y="879"/>
                    <a:pt x="2387" y="903"/>
                    <a:pt x="1849" y="985"/>
                  </a:cubicBezTo>
                  <a:cubicBezTo>
                    <a:pt x="985" y="1119"/>
                    <a:pt x="486" y="1332"/>
                    <a:pt x="231" y="1466"/>
                  </a:cubicBezTo>
                  <a:cubicBezTo>
                    <a:pt x="176" y="1082"/>
                    <a:pt x="116" y="773"/>
                    <a:pt x="116" y="736"/>
                  </a:cubicBezTo>
                  <a:cubicBezTo>
                    <a:pt x="158" y="712"/>
                    <a:pt x="694" y="426"/>
                    <a:pt x="1715" y="250"/>
                  </a:cubicBezTo>
                  <a:cubicBezTo>
                    <a:pt x="2523" y="135"/>
                    <a:pt x="2985" y="116"/>
                    <a:pt x="3161" y="116"/>
                  </a:cubicBezTo>
                  <a:close/>
                  <a:moveTo>
                    <a:pt x="3161" y="1"/>
                  </a:moveTo>
                  <a:cubicBezTo>
                    <a:pt x="2985" y="1"/>
                    <a:pt x="2505" y="19"/>
                    <a:pt x="1696" y="158"/>
                  </a:cubicBezTo>
                  <a:cubicBezTo>
                    <a:pt x="620" y="329"/>
                    <a:pt x="42" y="657"/>
                    <a:pt x="42" y="657"/>
                  </a:cubicBezTo>
                  <a:lnTo>
                    <a:pt x="0" y="676"/>
                  </a:lnTo>
                  <a:lnTo>
                    <a:pt x="0" y="712"/>
                  </a:lnTo>
                  <a:cubicBezTo>
                    <a:pt x="0" y="712"/>
                    <a:pt x="60" y="1101"/>
                    <a:pt x="139" y="1544"/>
                  </a:cubicBezTo>
                  <a:lnTo>
                    <a:pt x="158" y="1618"/>
                  </a:lnTo>
                  <a:lnTo>
                    <a:pt x="213" y="1581"/>
                  </a:lnTo>
                  <a:cubicBezTo>
                    <a:pt x="426" y="1466"/>
                    <a:pt x="966" y="1216"/>
                    <a:pt x="1849" y="1082"/>
                  </a:cubicBezTo>
                  <a:cubicBezTo>
                    <a:pt x="2426" y="1000"/>
                    <a:pt x="2848" y="976"/>
                    <a:pt x="3126" y="976"/>
                  </a:cubicBezTo>
                  <a:cubicBezTo>
                    <a:pt x="3238" y="976"/>
                    <a:pt x="3326" y="980"/>
                    <a:pt x="3392" y="985"/>
                  </a:cubicBezTo>
                  <a:lnTo>
                    <a:pt x="3447" y="1004"/>
                  </a:lnTo>
                  <a:lnTo>
                    <a:pt x="3429" y="925"/>
                  </a:lnTo>
                  <a:cubicBezTo>
                    <a:pt x="3373" y="463"/>
                    <a:pt x="3313" y="61"/>
                    <a:pt x="3313" y="61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8"/>
            <p:cNvSpPr/>
            <p:nvPr/>
          </p:nvSpPr>
          <p:spPr>
            <a:xfrm>
              <a:off x="6113148" y="3097394"/>
              <a:ext cx="1052376" cy="289919"/>
            </a:xfrm>
            <a:custGeom>
              <a:avLst/>
              <a:gdLst/>
              <a:ahLst/>
              <a:cxnLst/>
              <a:rect l="l" t="t" r="r" b="b"/>
              <a:pathLst>
                <a:path w="7699" h="2121" extrusionOk="0">
                  <a:moveTo>
                    <a:pt x="7370" y="0"/>
                  </a:moveTo>
                  <a:cubicBezTo>
                    <a:pt x="7278" y="97"/>
                    <a:pt x="6543" y="656"/>
                    <a:pt x="5138" y="961"/>
                  </a:cubicBezTo>
                  <a:cubicBezTo>
                    <a:pt x="4475" y="1101"/>
                    <a:pt x="3618" y="1151"/>
                    <a:pt x="2864" y="1151"/>
                  </a:cubicBezTo>
                  <a:cubicBezTo>
                    <a:pt x="2043" y="1151"/>
                    <a:pt x="1346" y="1091"/>
                    <a:pt x="1155" y="1022"/>
                  </a:cubicBezTo>
                  <a:cubicBezTo>
                    <a:pt x="814" y="920"/>
                    <a:pt x="490" y="743"/>
                    <a:pt x="326" y="743"/>
                  </a:cubicBezTo>
                  <a:cubicBezTo>
                    <a:pt x="304" y="743"/>
                    <a:pt x="284" y="746"/>
                    <a:pt x="268" y="754"/>
                  </a:cubicBezTo>
                  <a:cubicBezTo>
                    <a:pt x="153" y="827"/>
                    <a:pt x="0" y="1465"/>
                    <a:pt x="37" y="1618"/>
                  </a:cubicBezTo>
                  <a:cubicBezTo>
                    <a:pt x="64" y="1728"/>
                    <a:pt x="1601" y="2120"/>
                    <a:pt x="3287" y="2120"/>
                  </a:cubicBezTo>
                  <a:cubicBezTo>
                    <a:pt x="3934" y="2120"/>
                    <a:pt x="4603" y="2062"/>
                    <a:pt x="5217" y="1909"/>
                  </a:cubicBezTo>
                  <a:cubicBezTo>
                    <a:pt x="7412" y="1368"/>
                    <a:pt x="7661" y="906"/>
                    <a:pt x="7680" y="772"/>
                  </a:cubicBezTo>
                  <a:cubicBezTo>
                    <a:pt x="7698" y="615"/>
                    <a:pt x="7680" y="559"/>
                    <a:pt x="7624" y="310"/>
                  </a:cubicBezTo>
                  <a:cubicBezTo>
                    <a:pt x="7564" y="79"/>
                    <a:pt x="7370" y="0"/>
                    <a:pt x="73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8"/>
            <p:cNvSpPr/>
            <p:nvPr/>
          </p:nvSpPr>
          <p:spPr>
            <a:xfrm>
              <a:off x="6107407" y="3086595"/>
              <a:ext cx="1063722" cy="308099"/>
            </a:xfrm>
            <a:custGeom>
              <a:avLst/>
              <a:gdLst/>
              <a:ahLst/>
              <a:cxnLst/>
              <a:rect l="l" t="t" r="r" b="b"/>
              <a:pathLst>
                <a:path w="7782" h="2254" extrusionOk="0">
                  <a:moveTo>
                    <a:pt x="7412" y="139"/>
                  </a:moveTo>
                  <a:cubicBezTo>
                    <a:pt x="7435" y="158"/>
                    <a:pt x="7569" y="213"/>
                    <a:pt x="7606" y="407"/>
                  </a:cubicBezTo>
                  <a:cubicBezTo>
                    <a:pt x="7685" y="657"/>
                    <a:pt x="7685" y="694"/>
                    <a:pt x="7666" y="833"/>
                  </a:cubicBezTo>
                  <a:cubicBezTo>
                    <a:pt x="7666" y="888"/>
                    <a:pt x="7625" y="1022"/>
                    <a:pt x="7278" y="1216"/>
                  </a:cubicBezTo>
                  <a:cubicBezTo>
                    <a:pt x="6950" y="1429"/>
                    <a:pt x="6335" y="1678"/>
                    <a:pt x="5240" y="1946"/>
                  </a:cubicBezTo>
                  <a:cubicBezTo>
                    <a:pt x="4637" y="2096"/>
                    <a:pt x="3981" y="2151"/>
                    <a:pt x="3344" y="2151"/>
                  </a:cubicBezTo>
                  <a:cubicBezTo>
                    <a:pt x="2820" y="2151"/>
                    <a:pt x="2309" y="2114"/>
                    <a:pt x="1849" y="2062"/>
                  </a:cubicBezTo>
                  <a:cubicBezTo>
                    <a:pt x="1350" y="2006"/>
                    <a:pt x="906" y="1909"/>
                    <a:pt x="597" y="1831"/>
                  </a:cubicBezTo>
                  <a:cubicBezTo>
                    <a:pt x="444" y="1794"/>
                    <a:pt x="310" y="1757"/>
                    <a:pt x="232" y="1734"/>
                  </a:cubicBezTo>
                  <a:cubicBezTo>
                    <a:pt x="195" y="1715"/>
                    <a:pt x="158" y="1697"/>
                    <a:pt x="135" y="1697"/>
                  </a:cubicBezTo>
                  <a:cubicBezTo>
                    <a:pt x="135" y="1678"/>
                    <a:pt x="135" y="1678"/>
                    <a:pt x="116" y="1678"/>
                  </a:cubicBezTo>
                  <a:cubicBezTo>
                    <a:pt x="116" y="1660"/>
                    <a:pt x="116" y="1600"/>
                    <a:pt x="135" y="1526"/>
                  </a:cubicBezTo>
                  <a:cubicBezTo>
                    <a:pt x="135" y="1429"/>
                    <a:pt x="158" y="1350"/>
                    <a:pt x="195" y="1253"/>
                  </a:cubicBezTo>
                  <a:cubicBezTo>
                    <a:pt x="213" y="1156"/>
                    <a:pt x="232" y="1064"/>
                    <a:pt x="273" y="1003"/>
                  </a:cubicBezTo>
                  <a:cubicBezTo>
                    <a:pt x="310" y="925"/>
                    <a:pt x="347" y="888"/>
                    <a:pt x="347" y="888"/>
                  </a:cubicBezTo>
                  <a:cubicBezTo>
                    <a:pt x="347" y="879"/>
                    <a:pt x="358" y="874"/>
                    <a:pt x="375" y="874"/>
                  </a:cubicBezTo>
                  <a:cubicBezTo>
                    <a:pt x="392" y="874"/>
                    <a:pt x="416" y="879"/>
                    <a:pt x="444" y="888"/>
                  </a:cubicBezTo>
                  <a:cubicBezTo>
                    <a:pt x="481" y="888"/>
                    <a:pt x="560" y="906"/>
                    <a:pt x="638" y="948"/>
                  </a:cubicBezTo>
                  <a:cubicBezTo>
                    <a:pt x="791" y="1003"/>
                    <a:pt x="985" y="1082"/>
                    <a:pt x="1174" y="1156"/>
                  </a:cubicBezTo>
                  <a:cubicBezTo>
                    <a:pt x="1271" y="1198"/>
                    <a:pt x="1484" y="1216"/>
                    <a:pt x="1775" y="1235"/>
                  </a:cubicBezTo>
                  <a:cubicBezTo>
                    <a:pt x="2061" y="1253"/>
                    <a:pt x="2426" y="1271"/>
                    <a:pt x="2815" y="1271"/>
                  </a:cubicBezTo>
                  <a:cubicBezTo>
                    <a:pt x="2920" y="1275"/>
                    <a:pt x="3029" y="1276"/>
                    <a:pt x="3140" y="1276"/>
                  </a:cubicBezTo>
                  <a:cubicBezTo>
                    <a:pt x="3832" y="1276"/>
                    <a:pt x="4601" y="1213"/>
                    <a:pt x="5199" y="1082"/>
                  </a:cubicBezTo>
                  <a:cubicBezTo>
                    <a:pt x="5892" y="948"/>
                    <a:pt x="6432" y="717"/>
                    <a:pt x="6816" y="523"/>
                  </a:cubicBezTo>
                  <a:cubicBezTo>
                    <a:pt x="6992" y="426"/>
                    <a:pt x="7144" y="347"/>
                    <a:pt x="7260" y="273"/>
                  </a:cubicBezTo>
                  <a:cubicBezTo>
                    <a:pt x="7338" y="213"/>
                    <a:pt x="7375" y="176"/>
                    <a:pt x="7412" y="139"/>
                  </a:cubicBezTo>
                  <a:close/>
                  <a:moveTo>
                    <a:pt x="7394" y="1"/>
                  </a:moveTo>
                  <a:lnTo>
                    <a:pt x="7375" y="42"/>
                  </a:lnTo>
                  <a:cubicBezTo>
                    <a:pt x="7357" y="61"/>
                    <a:pt x="7297" y="116"/>
                    <a:pt x="7204" y="176"/>
                  </a:cubicBezTo>
                  <a:cubicBezTo>
                    <a:pt x="7089" y="255"/>
                    <a:pt x="6950" y="347"/>
                    <a:pt x="6761" y="426"/>
                  </a:cubicBezTo>
                  <a:cubicBezTo>
                    <a:pt x="6396" y="620"/>
                    <a:pt x="5873" y="833"/>
                    <a:pt x="5180" y="985"/>
                  </a:cubicBezTo>
                  <a:cubicBezTo>
                    <a:pt x="4487" y="1137"/>
                    <a:pt x="3582" y="1179"/>
                    <a:pt x="2815" y="1179"/>
                  </a:cubicBezTo>
                  <a:cubicBezTo>
                    <a:pt x="2426" y="1179"/>
                    <a:pt x="2061" y="1156"/>
                    <a:pt x="1775" y="1137"/>
                  </a:cubicBezTo>
                  <a:cubicBezTo>
                    <a:pt x="1502" y="1119"/>
                    <a:pt x="1290" y="1082"/>
                    <a:pt x="1197" y="1064"/>
                  </a:cubicBezTo>
                  <a:cubicBezTo>
                    <a:pt x="1022" y="985"/>
                    <a:pt x="828" y="906"/>
                    <a:pt x="675" y="851"/>
                  </a:cubicBezTo>
                  <a:cubicBezTo>
                    <a:pt x="597" y="809"/>
                    <a:pt x="523" y="791"/>
                    <a:pt x="463" y="772"/>
                  </a:cubicBezTo>
                  <a:cubicBezTo>
                    <a:pt x="435" y="772"/>
                    <a:pt x="406" y="768"/>
                    <a:pt x="377" y="768"/>
                  </a:cubicBezTo>
                  <a:cubicBezTo>
                    <a:pt x="348" y="768"/>
                    <a:pt x="319" y="772"/>
                    <a:pt x="292" y="791"/>
                  </a:cubicBezTo>
                  <a:cubicBezTo>
                    <a:pt x="232" y="809"/>
                    <a:pt x="213" y="888"/>
                    <a:pt x="176" y="948"/>
                  </a:cubicBezTo>
                  <a:cubicBezTo>
                    <a:pt x="135" y="1022"/>
                    <a:pt x="116" y="1119"/>
                    <a:pt x="79" y="1216"/>
                  </a:cubicBezTo>
                  <a:cubicBezTo>
                    <a:pt x="61" y="1313"/>
                    <a:pt x="42" y="1410"/>
                    <a:pt x="19" y="1502"/>
                  </a:cubicBezTo>
                  <a:cubicBezTo>
                    <a:pt x="19" y="1581"/>
                    <a:pt x="1" y="1660"/>
                    <a:pt x="19" y="1715"/>
                  </a:cubicBezTo>
                  <a:cubicBezTo>
                    <a:pt x="19" y="1734"/>
                    <a:pt x="42" y="1757"/>
                    <a:pt x="61" y="1757"/>
                  </a:cubicBezTo>
                  <a:cubicBezTo>
                    <a:pt x="61" y="1775"/>
                    <a:pt x="79" y="1775"/>
                    <a:pt x="79" y="1775"/>
                  </a:cubicBezTo>
                  <a:cubicBezTo>
                    <a:pt x="116" y="1794"/>
                    <a:pt x="158" y="1812"/>
                    <a:pt x="195" y="1831"/>
                  </a:cubicBezTo>
                  <a:cubicBezTo>
                    <a:pt x="292" y="1872"/>
                    <a:pt x="426" y="1891"/>
                    <a:pt x="578" y="1946"/>
                  </a:cubicBezTo>
                  <a:cubicBezTo>
                    <a:pt x="888" y="2025"/>
                    <a:pt x="1331" y="2103"/>
                    <a:pt x="1849" y="2159"/>
                  </a:cubicBezTo>
                  <a:cubicBezTo>
                    <a:pt x="2288" y="2217"/>
                    <a:pt x="2782" y="2254"/>
                    <a:pt x="3293" y="2254"/>
                  </a:cubicBezTo>
                  <a:cubicBezTo>
                    <a:pt x="3948" y="2254"/>
                    <a:pt x="4630" y="2194"/>
                    <a:pt x="5259" y="2043"/>
                  </a:cubicBezTo>
                  <a:cubicBezTo>
                    <a:pt x="6372" y="1775"/>
                    <a:pt x="6992" y="1526"/>
                    <a:pt x="7338" y="1313"/>
                  </a:cubicBezTo>
                  <a:cubicBezTo>
                    <a:pt x="7685" y="1101"/>
                    <a:pt x="7759" y="948"/>
                    <a:pt x="7782" y="851"/>
                  </a:cubicBezTo>
                  <a:cubicBezTo>
                    <a:pt x="7782" y="694"/>
                    <a:pt x="7782" y="620"/>
                    <a:pt x="7722" y="389"/>
                  </a:cubicBezTo>
                  <a:cubicBezTo>
                    <a:pt x="7643" y="116"/>
                    <a:pt x="7435" y="24"/>
                    <a:pt x="7435" y="24"/>
                  </a:cubicBezTo>
                  <a:lnTo>
                    <a:pt x="7394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8"/>
            <p:cNvSpPr/>
            <p:nvPr/>
          </p:nvSpPr>
          <p:spPr>
            <a:xfrm>
              <a:off x="6770629" y="3239416"/>
              <a:ext cx="103064" cy="103201"/>
            </a:xfrm>
            <a:custGeom>
              <a:avLst/>
              <a:gdLst/>
              <a:ahLst/>
              <a:cxnLst/>
              <a:rect l="l" t="t" r="r" b="b"/>
              <a:pathLst>
                <a:path w="754" h="755" extrusionOk="0">
                  <a:moveTo>
                    <a:pt x="388" y="1"/>
                  </a:moveTo>
                  <a:cubicBezTo>
                    <a:pt x="176" y="1"/>
                    <a:pt x="0" y="177"/>
                    <a:pt x="0" y="366"/>
                  </a:cubicBezTo>
                  <a:cubicBezTo>
                    <a:pt x="0" y="579"/>
                    <a:pt x="176" y="754"/>
                    <a:pt x="388" y="754"/>
                  </a:cubicBezTo>
                  <a:cubicBezTo>
                    <a:pt x="578" y="754"/>
                    <a:pt x="753" y="579"/>
                    <a:pt x="753" y="366"/>
                  </a:cubicBezTo>
                  <a:cubicBezTo>
                    <a:pt x="753" y="177"/>
                    <a:pt x="578" y="1"/>
                    <a:pt x="3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8"/>
            <p:cNvSpPr/>
            <p:nvPr/>
          </p:nvSpPr>
          <p:spPr>
            <a:xfrm>
              <a:off x="6765571" y="3231898"/>
              <a:ext cx="115640" cy="115776"/>
            </a:xfrm>
            <a:custGeom>
              <a:avLst/>
              <a:gdLst/>
              <a:ahLst/>
              <a:cxnLst/>
              <a:rect l="l" t="t" r="r" b="b"/>
              <a:pathLst>
                <a:path w="846" h="847" extrusionOk="0">
                  <a:moveTo>
                    <a:pt x="425" y="116"/>
                  </a:moveTo>
                  <a:cubicBezTo>
                    <a:pt x="596" y="116"/>
                    <a:pt x="730" y="250"/>
                    <a:pt x="730" y="421"/>
                  </a:cubicBezTo>
                  <a:cubicBezTo>
                    <a:pt x="730" y="597"/>
                    <a:pt x="596" y="749"/>
                    <a:pt x="425" y="749"/>
                  </a:cubicBezTo>
                  <a:cubicBezTo>
                    <a:pt x="231" y="749"/>
                    <a:pt x="97" y="597"/>
                    <a:pt x="97" y="421"/>
                  </a:cubicBezTo>
                  <a:cubicBezTo>
                    <a:pt x="97" y="250"/>
                    <a:pt x="231" y="116"/>
                    <a:pt x="425" y="116"/>
                  </a:cubicBezTo>
                  <a:close/>
                  <a:moveTo>
                    <a:pt x="425" y="1"/>
                  </a:moveTo>
                  <a:cubicBezTo>
                    <a:pt x="171" y="1"/>
                    <a:pt x="0" y="190"/>
                    <a:pt x="0" y="421"/>
                  </a:cubicBezTo>
                  <a:cubicBezTo>
                    <a:pt x="0" y="652"/>
                    <a:pt x="171" y="846"/>
                    <a:pt x="425" y="846"/>
                  </a:cubicBezTo>
                  <a:cubicBezTo>
                    <a:pt x="656" y="846"/>
                    <a:pt x="846" y="652"/>
                    <a:pt x="846" y="421"/>
                  </a:cubicBezTo>
                  <a:cubicBezTo>
                    <a:pt x="846" y="190"/>
                    <a:pt x="656" y="1"/>
                    <a:pt x="42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8"/>
            <p:cNvSpPr/>
            <p:nvPr/>
          </p:nvSpPr>
          <p:spPr>
            <a:xfrm>
              <a:off x="6271025" y="3610668"/>
              <a:ext cx="547033" cy="271330"/>
            </a:xfrm>
            <a:custGeom>
              <a:avLst/>
              <a:gdLst/>
              <a:ahLst/>
              <a:cxnLst/>
              <a:rect l="l" t="t" r="r" b="b"/>
              <a:pathLst>
                <a:path w="4002" h="1985" extrusionOk="0">
                  <a:moveTo>
                    <a:pt x="552" y="0"/>
                  </a:moveTo>
                  <a:cubicBezTo>
                    <a:pt x="201" y="0"/>
                    <a:pt x="0" y="76"/>
                    <a:pt x="0" y="76"/>
                  </a:cubicBezTo>
                  <a:cubicBezTo>
                    <a:pt x="0" y="76"/>
                    <a:pt x="1423" y="233"/>
                    <a:pt x="2117" y="695"/>
                  </a:cubicBezTo>
                  <a:cubicBezTo>
                    <a:pt x="2791" y="1134"/>
                    <a:pt x="4002" y="1984"/>
                    <a:pt x="4002" y="1984"/>
                  </a:cubicBezTo>
                  <a:cubicBezTo>
                    <a:pt x="4002" y="1984"/>
                    <a:pt x="3212" y="1018"/>
                    <a:pt x="2020" y="385"/>
                  </a:cubicBezTo>
                  <a:cubicBezTo>
                    <a:pt x="1412" y="77"/>
                    <a:pt x="906" y="0"/>
                    <a:pt x="5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8"/>
            <p:cNvSpPr/>
            <p:nvPr/>
          </p:nvSpPr>
          <p:spPr>
            <a:xfrm>
              <a:off x="6267882" y="3604115"/>
              <a:ext cx="555918" cy="284452"/>
            </a:xfrm>
            <a:custGeom>
              <a:avLst/>
              <a:gdLst/>
              <a:ahLst/>
              <a:cxnLst/>
              <a:rect l="l" t="t" r="r" b="b"/>
              <a:pathLst>
                <a:path w="4067" h="2081" extrusionOk="0">
                  <a:moveTo>
                    <a:pt x="578" y="116"/>
                  </a:moveTo>
                  <a:cubicBezTo>
                    <a:pt x="924" y="116"/>
                    <a:pt x="1428" y="176"/>
                    <a:pt x="2006" y="500"/>
                  </a:cubicBezTo>
                  <a:cubicBezTo>
                    <a:pt x="2814" y="906"/>
                    <a:pt x="3313" y="1369"/>
                    <a:pt x="3641" y="1697"/>
                  </a:cubicBezTo>
                  <a:cubicBezTo>
                    <a:pt x="3276" y="1466"/>
                    <a:pt x="2680" y="1059"/>
                    <a:pt x="2158" y="694"/>
                  </a:cubicBezTo>
                  <a:cubicBezTo>
                    <a:pt x="1812" y="463"/>
                    <a:pt x="1271" y="310"/>
                    <a:pt x="832" y="232"/>
                  </a:cubicBezTo>
                  <a:cubicBezTo>
                    <a:pt x="559" y="176"/>
                    <a:pt x="504" y="176"/>
                    <a:pt x="347" y="153"/>
                  </a:cubicBezTo>
                  <a:cubicBezTo>
                    <a:pt x="444" y="135"/>
                    <a:pt x="425" y="116"/>
                    <a:pt x="578" y="116"/>
                  </a:cubicBezTo>
                  <a:close/>
                  <a:moveTo>
                    <a:pt x="578" y="1"/>
                  </a:moveTo>
                  <a:cubicBezTo>
                    <a:pt x="231" y="19"/>
                    <a:pt x="42" y="79"/>
                    <a:pt x="23" y="98"/>
                  </a:cubicBezTo>
                  <a:lnTo>
                    <a:pt x="0" y="98"/>
                  </a:lnTo>
                  <a:lnTo>
                    <a:pt x="23" y="195"/>
                  </a:lnTo>
                  <a:cubicBezTo>
                    <a:pt x="23" y="195"/>
                    <a:pt x="370" y="232"/>
                    <a:pt x="809" y="329"/>
                  </a:cubicBezTo>
                  <a:cubicBezTo>
                    <a:pt x="1252" y="426"/>
                    <a:pt x="1775" y="578"/>
                    <a:pt x="2103" y="791"/>
                  </a:cubicBezTo>
                  <a:cubicBezTo>
                    <a:pt x="2773" y="1235"/>
                    <a:pt x="4006" y="2080"/>
                    <a:pt x="4006" y="2080"/>
                  </a:cubicBezTo>
                  <a:lnTo>
                    <a:pt x="4066" y="2002"/>
                  </a:lnTo>
                  <a:cubicBezTo>
                    <a:pt x="4066" y="2002"/>
                    <a:pt x="3276" y="1040"/>
                    <a:pt x="2061" y="407"/>
                  </a:cubicBezTo>
                  <a:cubicBezTo>
                    <a:pt x="1446" y="79"/>
                    <a:pt x="947" y="1"/>
                    <a:pt x="57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8"/>
            <p:cNvSpPr/>
            <p:nvPr/>
          </p:nvSpPr>
          <p:spPr>
            <a:xfrm>
              <a:off x="6881075" y="3641560"/>
              <a:ext cx="363322" cy="206265"/>
            </a:xfrm>
            <a:custGeom>
              <a:avLst/>
              <a:gdLst/>
              <a:ahLst/>
              <a:cxnLst/>
              <a:rect l="l" t="t" r="r" b="b"/>
              <a:pathLst>
                <a:path w="2658" h="1509" extrusionOk="0">
                  <a:moveTo>
                    <a:pt x="2547" y="0"/>
                  </a:moveTo>
                  <a:cubicBezTo>
                    <a:pt x="2315" y="0"/>
                    <a:pt x="1734" y="68"/>
                    <a:pt x="985" y="640"/>
                  </a:cubicBezTo>
                  <a:cubicBezTo>
                    <a:pt x="1" y="1393"/>
                    <a:pt x="61" y="1509"/>
                    <a:pt x="61" y="1509"/>
                  </a:cubicBezTo>
                  <a:cubicBezTo>
                    <a:pt x="61" y="1509"/>
                    <a:pt x="426" y="1236"/>
                    <a:pt x="1216" y="700"/>
                  </a:cubicBezTo>
                  <a:cubicBezTo>
                    <a:pt x="1983" y="159"/>
                    <a:pt x="2658" y="7"/>
                    <a:pt x="2658" y="7"/>
                  </a:cubicBezTo>
                  <a:cubicBezTo>
                    <a:pt x="2658" y="7"/>
                    <a:pt x="2619" y="0"/>
                    <a:pt x="25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8"/>
            <p:cNvSpPr/>
            <p:nvPr/>
          </p:nvSpPr>
          <p:spPr>
            <a:xfrm>
              <a:off x="6883672" y="3635281"/>
              <a:ext cx="360725" cy="221711"/>
            </a:xfrm>
            <a:custGeom>
              <a:avLst/>
              <a:gdLst/>
              <a:ahLst/>
              <a:cxnLst/>
              <a:rect l="l" t="t" r="r" b="b"/>
              <a:pathLst>
                <a:path w="2639" h="1622" extrusionOk="0">
                  <a:moveTo>
                    <a:pt x="2218" y="138"/>
                  </a:moveTo>
                  <a:cubicBezTo>
                    <a:pt x="1946" y="235"/>
                    <a:pt x="1581" y="410"/>
                    <a:pt x="1155" y="715"/>
                  </a:cubicBezTo>
                  <a:cubicBezTo>
                    <a:pt x="656" y="1062"/>
                    <a:pt x="601" y="1104"/>
                    <a:pt x="425" y="1238"/>
                  </a:cubicBezTo>
                  <a:cubicBezTo>
                    <a:pt x="559" y="1104"/>
                    <a:pt x="656" y="988"/>
                    <a:pt x="1003" y="734"/>
                  </a:cubicBezTo>
                  <a:cubicBezTo>
                    <a:pt x="1484" y="369"/>
                    <a:pt x="1890" y="198"/>
                    <a:pt x="2177" y="138"/>
                  </a:cubicBezTo>
                  <a:close/>
                  <a:moveTo>
                    <a:pt x="2533" y="1"/>
                  </a:moveTo>
                  <a:cubicBezTo>
                    <a:pt x="2458" y="1"/>
                    <a:pt x="2333" y="8"/>
                    <a:pt x="2158" y="41"/>
                  </a:cubicBezTo>
                  <a:cubicBezTo>
                    <a:pt x="1849" y="101"/>
                    <a:pt x="1428" y="272"/>
                    <a:pt x="924" y="660"/>
                  </a:cubicBezTo>
                  <a:cubicBezTo>
                    <a:pt x="444" y="1025"/>
                    <a:pt x="213" y="1238"/>
                    <a:pt x="97" y="1372"/>
                  </a:cubicBezTo>
                  <a:cubicBezTo>
                    <a:pt x="42" y="1427"/>
                    <a:pt x="23" y="1469"/>
                    <a:pt x="0" y="1506"/>
                  </a:cubicBezTo>
                  <a:lnTo>
                    <a:pt x="0" y="1542"/>
                  </a:lnTo>
                  <a:lnTo>
                    <a:pt x="0" y="1566"/>
                  </a:lnTo>
                  <a:lnTo>
                    <a:pt x="0" y="1584"/>
                  </a:lnTo>
                  <a:lnTo>
                    <a:pt x="42" y="1621"/>
                  </a:lnTo>
                  <a:lnTo>
                    <a:pt x="79" y="1603"/>
                  </a:lnTo>
                  <a:cubicBezTo>
                    <a:pt x="79" y="1603"/>
                    <a:pt x="444" y="1353"/>
                    <a:pt x="1216" y="794"/>
                  </a:cubicBezTo>
                  <a:cubicBezTo>
                    <a:pt x="1987" y="253"/>
                    <a:pt x="2639" y="101"/>
                    <a:pt x="2639" y="101"/>
                  </a:cubicBezTo>
                  <a:lnTo>
                    <a:pt x="2639" y="4"/>
                  </a:lnTo>
                  <a:lnTo>
                    <a:pt x="2620" y="4"/>
                  </a:lnTo>
                  <a:cubicBezTo>
                    <a:pt x="2613" y="4"/>
                    <a:pt x="2584" y="1"/>
                    <a:pt x="253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8"/>
            <p:cNvSpPr/>
            <p:nvPr/>
          </p:nvSpPr>
          <p:spPr>
            <a:xfrm>
              <a:off x="7155276" y="547702"/>
              <a:ext cx="1065635" cy="936737"/>
            </a:xfrm>
            <a:custGeom>
              <a:avLst/>
              <a:gdLst/>
              <a:ahLst/>
              <a:cxnLst/>
              <a:rect l="l" t="t" r="r" b="b"/>
              <a:pathLst>
                <a:path w="7796" h="6853" extrusionOk="0">
                  <a:moveTo>
                    <a:pt x="3983" y="0"/>
                  </a:moveTo>
                  <a:cubicBezTo>
                    <a:pt x="1867" y="0"/>
                    <a:pt x="153" y="1386"/>
                    <a:pt x="153" y="3119"/>
                  </a:cubicBezTo>
                  <a:cubicBezTo>
                    <a:pt x="171" y="3849"/>
                    <a:pt x="462" y="4542"/>
                    <a:pt x="1040" y="5101"/>
                  </a:cubicBezTo>
                  <a:lnTo>
                    <a:pt x="0" y="6852"/>
                  </a:lnTo>
                  <a:cubicBezTo>
                    <a:pt x="0" y="6852"/>
                    <a:pt x="2135" y="6640"/>
                    <a:pt x="2865" y="6122"/>
                  </a:cubicBezTo>
                  <a:cubicBezTo>
                    <a:pt x="3235" y="6215"/>
                    <a:pt x="3600" y="6256"/>
                    <a:pt x="3983" y="6256"/>
                  </a:cubicBezTo>
                  <a:cubicBezTo>
                    <a:pt x="6099" y="6256"/>
                    <a:pt x="7795" y="4852"/>
                    <a:pt x="7795" y="3119"/>
                  </a:cubicBezTo>
                  <a:cubicBezTo>
                    <a:pt x="7795" y="1386"/>
                    <a:pt x="6099" y="0"/>
                    <a:pt x="39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7142017" y="539501"/>
              <a:ext cx="1087096" cy="952456"/>
            </a:xfrm>
            <a:custGeom>
              <a:avLst/>
              <a:gdLst/>
              <a:ahLst/>
              <a:cxnLst/>
              <a:rect l="l" t="t" r="r" b="b"/>
              <a:pathLst>
                <a:path w="7953" h="6968" extrusionOk="0">
                  <a:moveTo>
                    <a:pt x="4080" y="97"/>
                  </a:moveTo>
                  <a:cubicBezTo>
                    <a:pt x="6159" y="97"/>
                    <a:pt x="7855" y="1483"/>
                    <a:pt x="7855" y="3179"/>
                  </a:cubicBezTo>
                  <a:cubicBezTo>
                    <a:pt x="7855" y="4870"/>
                    <a:pt x="6159" y="6256"/>
                    <a:pt x="4080" y="6256"/>
                  </a:cubicBezTo>
                  <a:cubicBezTo>
                    <a:pt x="3715" y="6256"/>
                    <a:pt x="3332" y="6219"/>
                    <a:pt x="2985" y="6122"/>
                  </a:cubicBezTo>
                  <a:lnTo>
                    <a:pt x="2943" y="6122"/>
                  </a:lnTo>
                  <a:lnTo>
                    <a:pt x="2925" y="6141"/>
                  </a:lnTo>
                  <a:cubicBezTo>
                    <a:pt x="2578" y="6372"/>
                    <a:pt x="1867" y="6566"/>
                    <a:pt x="1252" y="6681"/>
                  </a:cubicBezTo>
                  <a:cubicBezTo>
                    <a:pt x="693" y="6797"/>
                    <a:pt x="287" y="6834"/>
                    <a:pt x="213" y="6834"/>
                  </a:cubicBezTo>
                  <a:lnTo>
                    <a:pt x="1192" y="5161"/>
                  </a:lnTo>
                  <a:lnTo>
                    <a:pt x="1174" y="5143"/>
                  </a:lnTo>
                  <a:cubicBezTo>
                    <a:pt x="615" y="4584"/>
                    <a:pt x="305" y="3891"/>
                    <a:pt x="305" y="3179"/>
                  </a:cubicBezTo>
                  <a:cubicBezTo>
                    <a:pt x="305" y="1483"/>
                    <a:pt x="2001" y="97"/>
                    <a:pt x="4080" y="97"/>
                  </a:cubicBezTo>
                  <a:close/>
                  <a:moveTo>
                    <a:pt x="4080" y="0"/>
                  </a:moveTo>
                  <a:cubicBezTo>
                    <a:pt x="1945" y="0"/>
                    <a:pt x="213" y="1423"/>
                    <a:pt x="213" y="3179"/>
                  </a:cubicBezTo>
                  <a:cubicBezTo>
                    <a:pt x="213" y="3909"/>
                    <a:pt x="518" y="4602"/>
                    <a:pt x="1058" y="5180"/>
                  </a:cubicBezTo>
                  <a:lnTo>
                    <a:pt x="0" y="6968"/>
                  </a:lnTo>
                  <a:lnTo>
                    <a:pt x="116" y="6949"/>
                  </a:lnTo>
                  <a:cubicBezTo>
                    <a:pt x="116" y="6949"/>
                    <a:pt x="652" y="6912"/>
                    <a:pt x="1271" y="6797"/>
                  </a:cubicBezTo>
                  <a:cubicBezTo>
                    <a:pt x="1885" y="6663"/>
                    <a:pt x="2578" y="6487"/>
                    <a:pt x="2962" y="6238"/>
                  </a:cubicBezTo>
                  <a:cubicBezTo>
                    <a:pt x="3332" y="6316"/>
                    <a:pt x="3697" y="6372"/>
                    <a:pt x="4080" y="6372"/>
                  </a:cubicBezTo>
                  <a:cubicBezTo>
                    <a:pt x="6219" y="6372"/>
                    <a:pt x="7952" y="4949"/>
                    <a:pt x="7952" y="3179"/>
                  </a:cubicBezTo>
                  <a:cubicBezTo>
                    <a:pt x="7952" y="1423"/>
                    <a:pt x="6219" y="0"/>
                    <a:pt x="408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6384068" y="3097394"/>
              <a:ext cx="25971" cy="50029"/>
            </a:xfrm>
            <a:custGeom>
              <a:avLst/>
              <a:gdLst/>
              <a:ahLst/>
              <a:cxnLst/>
              <a:rect l="l" t="t" r="r" b="b"/>
              <a:pathLst>
                <a:path w="190" h="366" extrusionOk="0">
                  <a:moveTo>
                    <a:pt x="153" y="0"/>
                  </a:moveTo>
                  <a:cubicBezTo>
                    <a:pt x="116" y="0"/>
                    <a:pt x="97" y="19"/>
                    <a:pt x="97" y="37"/>
                  </a:cubicBezTo>
                  <a:lnTo>
                    <a:pt x="97" y="60"/>
                  </a:lnTo>
                  <a:cubicBezTo>
                    <a:pt x="97" y="97"/>
                    <a:pt x="74" y="153"/>
                    <a:pt x="37" y="213"/>
                  </a:cubicBezTo>
                  <a:cubicBezTo>
                    <a:pt x="37" y="250"/>
                    <a:pt x="19" y="268"/>
                    <a:pt x="19" y="291"/>
                  </a:cubicBezTo>
                  <a:cubicBezTo>
                    <a:pt x="0" y="328"/>
                    <a:pt x="19" y="347"/>
                    <a:pt x="37" y="365"/>
                  </a:cubicBezTo>
                  <a:cubicBezTo>
                    <a:pt x="74" y="365"/>
                    <a:pt x="97" y="347"/>
                    <a:pt x="116" y="328"/>
                  </a:cubicBezTo>
                  <a:cubicBezTo>
                    <a:pt x="116" y="310"/>
                    <a:pt x="134" y="291"/>
                    <a:pt x="134" y="250"/>
                  </a:cubicBezTo>
                  <a:cubicBezTo>
                    <a:pt x="171" y="194"/>
                    <a:pt x="190" y="134"/>
                    <a:pt x="190" y="60"/>
                  </a:cubicBezTo>
                  <a:cubicBezTo>
                    <a:pt x="190" y="19"/>
                    <a:pt x="171" y="0"/>
                    <a:pt x="15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8"/>
            <p:cNvSpPr/>
            <p:nvPr/>
          </p:nvSpPr>
          <p:spPr>
            <a:xfrm>
              <a:off x="5883782" y="2218199"/>
              <a:ext cx="418955" cy="1058664"/>
            </a:xfrm>
            <a:custGeom>
              <a:avLst/>
              <a:gdLst/>
              <a:ahLst/>
              <a:cxnLst/>
              <a:rect l="l" t="t" r="r" b="b"/>
              <a:pathLst>
                <a:path w="3065" h="7745" extrusionOk="0">
                  <a:moveTo>
                    <a:pt x="1734" y="1"/>
                  </a:moveTo>
                  <a:cubicBezTo>
                    <a:pt x="1041" y="195"/>
                    <a:pt x="754" y="675"/>
                    <a:pt x="657" y="1197"/>
                  </a:cubicBezTo>
                  <a:cubicBezTo>
                    <a:pt x="542" y="1733"/>
                    <a:pt x="311" y="5083"/>
                    <a:pt x="153" y="5855"/>
                  </a:cubicBezTo>
                  <a:cubicBezTo>
                    <a:pt x="1" y="6608"/>
                    <a:pt x="384" y="7532"/>
                    <a:pt x="773" y="7685"/>
                  </a:cubicBezTo>
                  <a:cubicBezTo>
                    <a:pt x="881" y="7728"/>
                    <a:pt x="1043" y="7745"/>
                    <a:pt x="1227" y="7745"/>
                  </a:cubicBezTo>
                  <a:cubicBezTo>
                    <a:pt x="1694" y="7745"/>
                    <a:pt x="2302" y="7633"/>
                    <a:pt x="2524" y="7551"/>
                  </a:cubicBezTo>
                  <a:cubicBezTo>
                    <a:pt x="2833" y="7417"/>
                    <a:pt x="2852" y="6913"/>
                    <a:pt x="2926" y="6377"/>
                  </a:cubicBezTo>
                  <a:cubicBezTo>
                    <a:pt x="2986" y="5836"/>
                    <a:pt x="2949" y="4201"/>
                    <a:pt x="3004" y="3429"/>
                  </a:cubicBezTo>
                  <a:cubicBezTo>
                    <a:pt x="3064" y="2680"/>
                    <a:pt x="2852" y="1350"/>
                    <a:pt x="2524" y="717"/>
                  </a:cubicBezTo>
                  <a:cubicBezTo>
                    <a:pt x="2196" y="79"/>
                    <a:pt x="1734" y="1"/>
                    <a:pt x="17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8"/>
            <p:cNvSpPr/>
            <p:nvPr/>
          </p:nvSpPr>
          <p:spPr>
            <a:xfrm>
              <a:off x="5886379" y="2213142"/>
              <a:ext cx="423876" cy="1072060"/>
            </a:xfrm>
            <a:custGeom>
              <a:avLst/>
              <a:gdLst/>
              <a:ahLst/>
              <a:cxnLst/>
              <a:rect l="l" t="t" r="r" b="b"/>
              <a:pathLst>
                <a:path w="3101" h="7843" extrusionOk="0">
                  <a:moveTo>
                    <a:pt x="1715" y="98"/>
                  </a:moveTo>
                  <a:cubicBezTo>
                    <a:pt x="1733" y="98"/>
                    <a:pt x="1830" y="116"/>
                    <a:pt x="1964" y="213"/>
                  </a:cubicBezTo>
                  <a:cubicBezTo>
                    <a:pt x="2121" y="310"/>
                    <a:pt x="2311" y="463"/>
                    <a:pt x="2468" y="772"/>
                  </a:cubicBezTo>
                  <a:cubicBezTo>
                    <a:pt x="2773" y="1387"/>
                    <a:pt x="2985" y="2717"/>
                    <a:pt x="2930" y="3466"/>
                  </a:cubicBezTo>
                  <a:cubicBezTo>
                    <a:pt x="2907" y="3850"/>
                    <a:pt x="2907" y="4450"/>
                    <a:pt x="2888" y="5028"/>
                  </a:cubicBezTo>
                  <a:cubicBezTo>
                    <a:pt x="2888" y="5605"/>
                    <a:pt x="2888" y="6141"/>
                    <a:pt x="2851" y="6414"/>
                  </a:cubicBezTo>
                  <a:cubicBezTo>
                    <a:pt x="2814" y="6682"/>
                    <a:pt x="2791" y="6931"/>
                    <a:pt x="2754" y="7144"/>
                  </a:cubicBezTo>
                  <a:cubicBezTo>
                    <a:pt x="2699" y="7338"/>
                    <a:pt x="2620" y="7491"/>
                    <a:pt x="2486" y="7527"/>
                  </a:cubicBezTo>
                  <a:cubicBezTo>
                    <a:pt x="2352" y="7588"/>
                    <a:pt x="2006" y="7661"/>
                    <a:pt x="1659" y="7703"/>
                  </a:cubicBezTo>
                  <a:cubicBezTo>
                    <a:pt x="1503" y="7720"/>
                    <a:pt x="1343" y="7729"/>
                    <a:pt x="1198" y="7729"/>
                  </a:cubicBezTo>
                  <a:cubicBezTo>
                    <a:pt x="1021" y="7729"/>
                    <a:pt x="866" y="7715"/>
                    <a:pt x="772" y="7685"/>
                  </a:cubicBezTo>
                  <a:cubicBezTo>
                    <a:pt x="596" y="7606"/>
                    <a:pt x="407" y="7357"/>
                    <a:pt x="292" y="7010"/>
                  </a:cubicBezTo>
                  <a:cubicBezTo>
                    <a:pt x="176" y="6682"/>
                    <a:pt x="116" y="6257"/>
                    <a:pt x="176" y="5892"/>
                  </a:cubicBezTo>
                  <a:cubicBezTo>
                    <a:pt x="273" y="5508"/>
                    <a:pt x="365" y="4487"/>
                    <a:pt x="444" y="3484"/>
                  </a:cubicBezTo>
                  <a:cubicBezTo>
                    <a:pt x="504" y="2985"/>
                    <a:pt x="541" y="2486"/>
                    <a:pt x="578" y="2080"/>
                  </a:cubicBezTo>
                  <a:cubicBezTo>
                    <a:pt x="620" y="1678"/>
                    <a:pt x="657" y="1368"/>
                    <a:pt x="675" y="1253"/>
                  </a:cubicBezTo>
                  <a:cubicBezTo>
                    <a:pt x="791" y="731"/>
                    <a:pt x="1040" y="292"/>
                    <a:pt x="1715" y="98"/>
                  </a:cubicBezTo>
                  <a:close/>
                  <a:moveTo>
                    <a:pt x="1715" y="1"/>
                  </a:moveTo>
                  <a:cubicBezTo>
                    <a:pt x="985" y="176"/>
                    <a:pt x="675" y="675"/>
                    <a:pt x="578" y="1234"/>
                  </a:cubicBezTo>
                  <a:cubicBezTo>
                    <a:pt x="560" y="1368"/>
                    <a:pt x="523" y="1678"/>
                    <a:pt x="481" y="2080"/>
                  </a:cubicBezTo>
                  <a:cubicBezTo>
                    <a:pt x="444" y="2486"/>
                    <a:pt x="389" y="2967"/>
                    <a:pt x="347" y="3466"/>
                  </a:cubicBezTo>
                  <a:cubicBezTo>
                    <a:pt x="250" y="4469"/>
                    <a:pt x="158" y="5508"/>
                    <a:pt x="79" y="5873"/>
                  </a:cubicBezTo>
                  <a:cubicBezTo>
                    <a:pt x="0" y="6257"/>
                    <a:pt x="61" y="6700"/>
                    <a:pt x="194" y="7047"/>
                  </a:cubicBezTo>
                  <a:cubicBezTo>
                    <a:pt x="328" y="7393"/>
                    <a:pt x="523" y="7685"/>
                    <a:pt x="735" y="7777"/>
                  </a:cubicBezTo>
                  <a:cubicBezTo>
                    <a:pt x="858" y="7824"/>
                    <a:pt x="1039" y="7843"/>
                    <a:pt x="1241" y="7843"/>
                  </a:cubicBezTo>
                  <a:cubicBezTo>
                    <a:pt x="1380" y="7843"/>
                    <a:pt x="1529" y="7834"/>
                    <a:pt x="1678" y="7819"/>
                  </a:cubicBezTo>
                  <a:cubicBezTo>
                    <a:pt x="2024" y="7777"/>
                    <a:pt x="2371" y="7703"/>
                    <a:pt x="2523" y="7625"/>
                  </a:cubicBezTo>
                  <a:cubicBezTo>
                    <a:pt x="2699" y="7569"/>
                    <a:pt x="2791" y="7375"/>
                    <a:pt x="2851" y="7162"/>
                  </a:cubicBezTo>
                  <a:cubicBezTo>
                    <a:pt x="2907" y="6950"/>
                    <a:pt x="2930" y="6682"/>
                    <a:pt x="2948" y="6414"/>
                  </a:cubicBezTo>
                  <a:cubicBezTo>
                    <a:pt x="2985" y="6141"/>
                    <a:pt x="2985" y="5605"/>
                    <a:pt x="3004" y="5028"/>
                  </a:cubicBezTo>
                  <a:cubicBezTo>
                    <a:pt x="3004" y="4450"/>
                    <a:pt x="3004" y="3850"/>
                    <a:pt x="3045" y="3466"/>
                  </a:cubicBezTo>
                  <a:cubicBezTo>
                    <a:pt x="3101" y="2694"/>
                    <a:pt x="2888" y="1387"/>
                    <a:pt x="2560" y="731"/>
                  </a:cubicBezTo>
                  <a:cubicBezTo>
                    <a:pt x="2389" y="407"/>
                    <a:pt x="2177" y="232"/>
                    <a:pt x="2024" y="116"/>
                  </a:cubicBezTo>
                  <a:cubicBezTo>
                    <a:pt x="1849" y="19"/>
                    <a:pt x="1733" y="1"/>
                    <a:pt x="173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5641976" y="2668595"/>
              <a:ext cx="641760" cy="743594"/>
            </a:xfrm>
            <a:custGeom>
              <a:avLst/>
              <a:gdLst/>
              <a:ahLst/>
              <a:cxnLst/>
              <a:rect l="l" t="t" r="r" b="b"/>
              <a:pathLst>
                <a:path w="4695" h="5440" extrusionOk="0">
                  <a:moveTo>
                    <a:pt x="2944" y="0"/>
                  </a:moveTo>
                  <a:lnTo>
                    <a:pt x="0" y="1058"/>
                  </a:lnTo>
                  <a:cubicBezTo>
                    <a:pt x="0" y="1058"/>
                    <a:pt x="213" y="1964"/>
                    <a:pt x="213" y="2657"/>
                  </a:cubicBezTo>
                  <a:cubicBezTo>
                    <a:pt x="213" y="3368"/>
                    <a:pt x="384" y="3909"/>
                    <a:pt x="846" y="4256"/>
                  </a:cubicBezTo>
                  <a:cubicBezTo>
                    <a:pt x="1289" y="4584"/>
                    <a:pt x="1405" y="4967"/>
                    <a:pt x="1830" y="5198"/>
                  </a:cubicBezTo>
                  <a:cubicBezTo>
                    <a:pt x="2090" y="5341"/>
                    <a:pt x="2389" y="5440"/>
                    <a:pt x="2688" y="5440"/>
                  </a:cubicBezTo>
                  <a:cubicBezTo>
                    <a:pt x="2873" y="5440"/>
                    <a:pt x="3058" y="5402"/>
                    <a:pt x="3235" y="5314"/>
                  </a:cubicBezTo>
                  <a:cubicBezTo>
                    <a:pt x="3678" y="5064"/>
                    <a:pt x="4080" y="5004"/>
                    <a:pt x="4274" y="4658"/>
                  </a:cubicBezTo>
                  <a:cubicBezTo>
                    <a:pt x="4487" y="4311"/>
                    <a:pt x="4621" y="3544"/>
                    <a:pt x="4621" y="3544"/>
                  </a:cubicBezTo>
                  <a:cubicBezTo>
                    <a:pt x="4695" y="2541"/>
                    <a:pt x="4445" y="1904"/>
                    <a:pt x="4177" y="1617"/>
                  </a:cubicBezTo>
                  <a:cubicBezTo>
                    <a:pt x="3909" y="1326"/>
                    <a:pt x="3447" y="1058"/>
                    <a:pt x="3332" y="712"/>
                  </a:cubicBezTo>
                  <a:cubicBezTo>
                    <a:pt x="3216" y="384"/>
                    <a:pt x="2944" y="0"/>
                    <a:pt x="29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8"/>
            <p:cNvSpPr/>
            <p:nvPr/>
          </p:nvSpPr>
          <p:spPr>
            <a:xfrm>
              <a:off x="5633775" y="2660257"/>
              <a:ext cx="658162" cy="758766"/>
            </a:xfrm>
            <a:custGeom>
              <a:avLst/>
              <a:gdLst/>
              <a:ahLst/>
              <a:cxnLst/>
              <a:rect l="l" t="t" r="r" b="b"/>
              <a:pathLst>
                <a:path w="4815" h="5551" extrusionOk="0">
                  <a:moveTo>
                    <a:pt x="2985" y="116"/>
                  </a:moveTo>
                  <a:cubicBezTo>
                    <a:pt x="3004" y="158"/>
                    <a:pt x="3235" y="505"/>
                    <a:pt x="3350" y="791"/>
                  </a:cubicBezTo>
                  <a:cubicBezTo>
                    <a:pt x="3410" y="985"/>
                    <a:pt x="3563" y="1138"/>
                    <a:pt x="3715" y="1272"/>
                  </a:cubicBezTo>
                  <a:cubicBezTo>
                    <a:pt x="3891" y="1429"/>
                    <a:pt x="4062" y="1563"/>
                    <a:pt x="4200" y="1715"/>
                  </a:cubicBezTo>
                  <a:cubicBezTo>
                    <a:pt x="4450" y="1988"/>
                    <a:pt x="4699" y="2602"/>
                    <a:pt x="4639" y="3605"/>
                  </a:cubicBezTo>
                  <a:cubicBezTo>
                    <a:pt x="4621" y="3605"/>
                    <a:pt x="4602" y="3776"/>
                    <a:pt x="4524" y="4007"/>
                  </a:cubicBezTo>
                  <a:cubicBezTo>
                    <a:pt x="4468" y="4238"/>
                    <a:pt x="4390" y="4529"/>
                    <a:pt x="4293" y="4700"/>
                  </a:cubicBezTo>
                  <a:cubicBezTo>
                    <a:pt x="4200" y="4853"/>
                    <a:pt x="4062" y="4950"/>
                    <a:pt x="3891" y="5047"/>
                  </a:cubicBezTo>
                  <a:cubicBezTo>
                    <a:pt x="3715" y="5125"/>
                    <a:pt x="3507" y="5199"/>
                    <a:pt x="3253" y="5315"/>
                  </a:cubicBezTo>
                  <a:cubicBezTo>
                    <a:pt x="3083" y="5408"/>
                    <a:pt x="2900" y="5448"/>
                    <a:pt x="2715" y="5448"/>
                  </a:cubicBezTo>
                  <a:cubicBezTo>
                    <a:pt x="2443" y="5448"/>
                    <a:pt x="2167" y="5360"/>
                    <a:pt x="1927" y="5222"/>
                  </a:cubicBezTo>
                  <a:cubicBezTo>
                    <a:pt x="1714" y="5107"/>
                    <a:pt x="1580" y="4950"/>
                    <a:pt x="1446" y="4779"/>
                  </a:cubicBezTo>
                  <a:cubicBezTo>
                    <a:pt x="1312" y="4621"/>
                    <a:pt x="1174" y="4432"/>
                    <a:pt x="943" y="4256"/>
                  </a:cubicBezTo>
                  <a:cubicBezTo>
                    <a:pt x="504" y="3952"/>
                    <a:pt x="328" y="3411"/>
                    <a:pt x="328" y="2718"/>
                  </a:cubicBezTo>
                  <a:cubicBezTo>
                    <a:pt x="328" y="2025"/>
                    <a:pt x="134" y="1198"/>
                    <a:pt x="116" y="1156"/>
                  </a:cubicBezTo>
                  <a:lnTo>
                    <a:pt x="2985" y="116"/>
                  </a:lnTo>
                  <a:close/>
                  <a:moveTo>
                    <a:pt x="3022" y="1"/>
                  </a:moveTo>
                  <a:lnTo>
                    <a:pt x="0" y="1082"/>
                  </a:lnTo>
                  <a:lnTo>
                    <a:pt x="19" y="1119"/>
                  </a:lnTo>
                  <a:cubicBezTo>
                    <a:pt x="19" y="1119"/>
                    <a:pt x="213" y="2025"/>
                    <a:pt x="213" y="2718"/>
                  </a:cubicBezTo>
                  <a:cubicBezTo>
                    <a:pt x="213" y="3429"/>
                    <a:pt x="407" y="4007"/>
                    <a:pt x="869" y="4354"/>
                  </a:cubicBezTo>
                  <a:cubicBezTo>
                    <a:pt x="1100" y="4506"/>
                    <a:pt x="1234" y="4682"/>
                    <a:pt x="1368" y="4853"/>
                  </a:cubicBezTo>
                  <a:cubicBezTo>
                    <a:pt x="1502" y="5028"/>
                    <a:pt x="1636" y="5181"/>
                    <a:pt x="1867" y="5296"/>
                  </a:cubicBezTo>
                  <a:cubicBezTo>
                    <a:pt x="2138" y="5448"/>
                    <a:pt x="2437" y="5551"/>
                    <a:pt x="2739" y="5551"/>
                  </a:cubicBezTo>
                  <a:cubicBezTo>
                    <a:pt x="2932" y="5551"/>
                    <a:pt x="3126" y="5509"/>
                    <a:pt x="3313" y="5412"/>
                  </a:cubicBezTo>
                  <a:cubicBezTo>
                    <a:pt x="3544" y="5296"/>
                    <a:pt x="3757" y="5222"/>
                    <a:pt x="3928" y="5125"/>
                  </a:cubicBezTo>
                  <a:cubicBezTo>
                    <a:pt x="4122" y="5047"/>
                    <a:pt x="4274" y="4931"/>
                    <a:pt x="4371" y="4737"/>
                  </a:cubicBezTo>
                  <a:cubicBezTo>
                    <a:pt x="4487" y="4566"/>
                    <a:pt x="4565" y="4275"/>
                    <a:pt x="4639" y="4044"/>
                  </a:cubicBezTo>
                  <a:cubicBezTo>
                    <a:pt x="4699" y="3813"/>
                    <a:pt x="4736" y="3623"/>
                    <a:pt x="4736" y="3623"/>
                  </a:cubicBezTo>
                  <a:lnTo>
                    <a:pt x="4736" y="3605"/>
                  </a:lnTo>
                  <a:cubicBezTo>
                    <a:pt x="4815" y="2584"/>
                    <a:pt x="4565" y="1946"/>
                    <a:pt x="4274" y="1641"/>
                  </a:cubicBezTo>
                  <a:cubicBezTo>
                    <a:pt x="4140" y="1484"/>
                    <a:pt x="3946" y="1350"/>
                    <a:pt x="3794" y="1198"/>
                  </a:cubicBezTo>
                  <a:cubicBezTo>
                    <a:pt x="3641" y="1064"/>
                    <a:pt x="3507" y="907"/>
                    <a:pt x="3447" y="773"/>
                  </a:cubicBezTo>
                  <a:cubicBezTo>
                    <a:pt x="3332" y="426"/>
                    <a:pt x="3064" y="24"/>
                    <a:pt x="3064" y="24"/>
                  </a:cubicBezTo>
                  <a:lnTo>
                    <a:pt x="3022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8"/>
            <p:cNvSpPr/>
            <p:nvPr/>
          </p:nvSpPr>
          <p:spPr>
            <a:xfrm>
              <a:off x="5562969" y="2497048"/>
              <a:ext cx="521199" cy="381912"/>
            </a:xfrm>
            <a:custGeom>
              <a:avLst/>
              <a:gdLst/>
              <a:ahLst/>
              <a:cxnLst/>
              <a:rect l="l" t="t" r="r" b="b"/>
              <a:pathLst>
                <a:path w="3813" h="2794" extrusionOk="0">
                  <a:moveTo>
                    <a:pt x="3031" y="1"/>
                  </a:moveTo>
                  <a:cubicBezTo>
                    <a:pt x="3022" y="1"/>
                    <a:pt x="3013" y="1"/>
                    <a:pt x="3004" y="3"/>
                  </a:cubicBezTo>
                  <a:lnTo>
                    <a:pt x="2962" y="155"/>
                  </a:lnTo>
                  <a:cubicBezTo>
                    <a:pt x="2962" y="155"/>
                    <a:pt x="2847" y="368"/>
                    <a:pt x="1673" y="927"/>
                  </a:cubicBezTo>
                  <a:cubicBezTo>
                    <a:pt x="1065" y="1227"/>
                    <a:pt x="714" y="1299"/>
                    <a:pt x="518" y="1299"/>
                  </a:cubicBezTo>
                  <a:cubicBezTo>
                    <a:pt x="336" y="1299"/>
                    <a:pt x="287" y="1237"/>
                    <a:pt x="287" y="1237"/>
                  </a:cubicBezTo>
                  <a:lnTo>
                    <a:pt x="213" y="1061"/>
                  </a:lnTo>
                  <a:cubicBezTo>
                    <a:pt x="213" y="1061"/>
                    <a:pt x="116" y="1061"/>
                    <a:pt x="56" y="1195"/>
                  </a:cubicBezTo>
                  <a:cubicBezTo>
                    <a:pt x="1" y="1334"/>
                    <a:pt x="38" y="1449"/>
                    <a:pt x="172" y="1888"/>
                  </a:cubicBezTo>
                  <a:cubicBezTo>
                    <a:pt x="329" y="2332"/>
                    <a:pt x="463" y="2641"/>
                    <a:pt x="597" y="2738"/>
                  </a:cubicBezTo>
                  <a:cubicBezTo>
                    <a:pt x="649" y="2767"/>
                    <a:pt x="731" y="2794"/>
                    <a:pt x="879" y="2794"/>
                  </a:cubicBezTo>
                  <a:cubicBezTo>
                    <a:pt x="1109" y="2794"/>
                    <a:pt x="1497" y="2729"/>
                    <a:pt x="2177" y="2507"/>
                  </a:cubicBezTo>
                  <a:cubicBezTo>
                    <a:pt x="3291" y="2142"/>
                    <a:pt x="3813" y="1699"/>
                    <a:pt x="3813" y="1565"/>
                  </a:cubicBezTo>
                  <a:cubicBezTo>
                    <a:pt x="3813" y="1407"/>
                    <a:pt x="3656" y="987"/>
                    <a:pt x="3522" y="714"/>
                  </a:cubicBezTo>
                  <a:cubicBezTo>
                    <a:pt x="3392" y="456"/>
                    <a:pt x="3263" y="1"/>
                    <a:pt x="30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8"/>
            <p:cNvSpPr/>
            <p:nvPr/>
          </p:nvSpPr>
          <p:spPr>
            <a:xfrm>
              <a:off x="5560509" y="2489804"/>
              <a:ext cx="531314" cy="396811"/>
            </a:xfrm>
            <a:custGeom>
              <a:avLst/>
              <a:gdLst/>
              <a:ahLst/>
              <a:cxnLst/>
              <a:rect l="l" t="t" r="r" b="b"/>
              <a:pathLst>
                <a:path w="3887" h="2903" extrusionOk="0">
                  <a:moveTo>
                    <a:pt x="3059" y="116"/>
                  </a:moveTo>
                  <a:cubicBezTo>
                    <a:pt x="3096" y="116"/>
                    <a:pt x="3119" y="134"/>
                    <a:pt x="3156" y="153"/>
                  </a:cubicBezTo>
                  <a:cubicBezTo>
                    <a:pt x="3193" y="190"/>
                    <a:pt x="3235" y="250"/>
                    <a:pt x="3272" y="324"/>
                  </a:cubicBezTo>
                  <a:cubicBezTo>
                    <a:pt x="3369" y="462"/>
                    <a:pt x="3424" y="652"/>
                    <a:pt x="3503" y="786"/>
                  </a:cubicBezTo>
                  <a:cubicBezTo>
                    <a:pt x="3558" y="924"/>
                    <a:pt x="3637" y="1095"/>
                    <a:pt x="3674" y="1248"/>
                  </a:cubicBezTo>
                  <a:cubicBezTo>
                    <a:pt x="3734" y="1405"/>
                    <a:pt x="3771" y="1558"/>
                    <a:pt x="3771" y="1618"/>
                  </a:cubicBezTo>
                  <a:cubicBezTo>
                    <a:pt x="3771" y="1618"/>
                    <a:pt x="3752" y="1673"/>
                    <a:pt x="3697" y="1733"/>
                  </a:cubicBezTo>
                  <a:cubicBezTo>
                    <a:pt x="3637" y="1789"/>
                    <a:pt x="3540" y="1867"/>
                    <a:pt x="3406" y="1964"/>
                  </a:cubicBezTo>
                  <a:cubicBezTo>
                    <a:pt x="3138" y="2117"/>
                    <a:pt x="2731" y="2329"/>
                    <a:pt x="2172" y="2500"/>
                  </a:cubicBezTo>
                  <a:cubicBezTo>
                    <a:pt x="1636" y="2694"/>
                    <a:pt x="1271" y="2773"/>
                    <a:pt x="1040" y="2791"/>
                  </a:cubicBezTo>
                  <a:cubicBezTo>
                    <a:pt x="998" y="2795"/>
                    <a:pt x="960" y="2796"/>
                    <a:pt x="927" y="2796"/>
                  </a:cubicBezTo>
                  <a:cubicBezTo>
                    <a:pt x="775" y="2796"/>
                    <a:pt x="701" y="2765"/>
                    <a:pt x="652" y="2731"/>
                  </a:cubicBezTo>
                  <a:cubicBezTo>
                    <a:pt x="596" y="2713"/>
                    <a:pt x="518" y="2616"/>
                    <a:pt x="462" y="2482"/>
                  </a:cubicBezTo>
                  <a:cubicBezTo>
                    <a:pt x="384" y="2329"/>
                    <a:pt x="324" y="2154"/>
                    <a:pt x="250" y="1941"/>
                  </a:cubicBezTo>
                  <a:cubicBezTo>
                    <a:pt x="171" y="1710"/>
                    <a:pt x="134" y="1576"/>
                    <a:pt x="116" y="1479"/>
                  </a:cubicBezTo>
                  <a:cubicBezTo>
                    <a:pt x="93" y="1363"/>
                    <a:pt x="93" y="1326"/>
                    <a:pt x="134" y="1271"/>
                  </a:cubicBezTo>
                  <a:cubicBezTo>
                    <a:pt x="153" y="1211"/>
                    <a:pt x="171" y="1192"/>
                    <a:pt x="190" y="1174"/>
                  </a:cubicBezTo>
                  <a:lnTo>
                    <a:pt x="268" y="1308"/>
                  </a:lnTo>
                  <a:lnTo>
                    <a:pt x="268" y="1326"/>
                  </a:lnTo>
                  <a:cubicBezTo>
                    <a:pt x="268" y="1326"/>
                    <a:pt x="287" y="1326"/>
                    <a:pt x="287" y="1345"/>
                  </a:cubicBezTo>
                  <a:cubicBezTo>
                    <a:pt x="305" y="1345"/>
                    <a:pt x="324" y="1363"/>
                    <a:pt x="347" y="1363"/>
                  </a:cubicBezTo>
                  <a:cubicBezTo>
                    <a:pt x="384" y="1387"/>
                    <a:pt x="462" y="1405"/>
                    <a:pt x="555" y="1405"/>
                  </a:cubicBezTo>
                  <a:cubicBezTo>
                    <a:pt x="767" y="1405"/>
                    <a:pt x="1114" y="1326"/>
                    <a:pt x="1710" y="1040"/>
                  </a:cubicBezTo>
                  <a:cubicBezTo>
                    <a:pt x="2287" y="749"/>
                    <a:pt x="2615" y="555"/>
                    <a:pt x="2810" y="421"/>
                  </a:cubicBezTo>
                  <a:cubicBezTo>
                    <a:pt x="2888" y="365"/>
                    <a:pt x="2944" y="324"/>
                    <a:pt x="2980" y="287"/>
                  </a:cubicBezTo>
                  <a:cubicBezTo>
                    <a:pt x="3004" y="250"/>
                    <a:pt x="3022" y="231"/>
                    <a:pt x="3022" y="231"/>
                  </a:cubicBezTo>
                  <a:lnTo>
                    <a:pt x="3059" y="116"/>
                  </a:lnTo>
                  <a:close/>
                  <a:moveTo>
                    <a:pt x="3022" y="0"/>
                  </a:moveTo>
                  <a:lnTo>
                    <a:pt x="2980" y="19"/>
                  </a:lnTo>
                  <a:lnTo>
                    <a:pt x="2962" y="37"/>
                  </a:lnTo>
                  <a:lnTo>
                    <a:pt x="2925" y="190"/>
                  </a:lnTo>
                  <a:lnTo>
                    <a:pt x="2907" y="208"/>
                  </a:lnTo>
                  <a:cubicBezTo>
                    <a:pt x="2888" y="250"/>
                    <a:pt x="2828" y="287"/>
                    <a:pt x="2749" y="347"/>
                  </a:cubicBezTo>
                  <a:cubicBezTo>
                    <a:pt x="2578" y="462"/>
                    <a:pt x="2250" y="652"/>
                    <a:pt x="1673" y="943"/>
                  </a:cubicBezTo>
                  <a:cubicBezTo>
                    <a:pt x="1077" y="1211"/>
                    <a:pt x="749" y="1290"/>
                    <a:pt x="555" y="1290"/>
                  </a:cubicBezTo>
                  <a:cubicBezTo>
                    <a:pt x="528" y="1295"/>
                    <a:pt x="505" y="1297"/>
                    <a:pt x="485" y="1297"/>
                  </a:cubicBezTo>
                  <a:cubicBezTo>
                    <a:pt x="438" y="1297"/>
                    <a:pt x="410" y="1284"/>
                    <a:pt x="384" y="1271"/>
                  </a:cubicBezTo>
                  <a:cubicBezTo>
                    <a:pt x="365" y="1271"/>
                    <a:pt x="365" y="1271"/>
                    <a:pt x="365" y="1248"/>
                  </a:cubicBezTo>
                  <a:lnTo>
                    <a:pt x="250" y="1058"/>
                  </a:lnTo>
                  <a:lnTo>
                    <a:pt x="231" y="1058"/>
                  </a:lnTo>
                  <a:cubicBezTo>
                    <a:pt x="231" y="1058"/>
                    <a:pt x="190" y="1058"/>
                    <a:pt x="153" y="1077"/>
                  </a:cubicBezTo>
                  <a:cubicBezTo>
                    <a:pt x="116" y="1114"/>
                    <a:pt x="56" y="1156"/>
                    <a:pt x="37" y="1229"/>
                  </a:cubicBezTo>
                  <a:cubicBezTo>
                    <a:pt x="0" y="1308"/>
                    <a:pt x="0" y="1387"/>
                    <a:pt x="19" y="1502"/>
                  </a:cubicBezTo>
                  <a:cubicBezTo>
                    <a:pt x="37" y="1594"/>
                    <a:pt x="74" y="1752"/>
                    <a:pt x="153" y="1964"/>
                  </a:cubicBezTo>
                  <a:cubicBezTo>
                    <a:pt x="208" y="2195"/>
                    <a:pt x="287" y="2366"/>
                    <a:pt x="365" y="2519"/>
                  </a:cubicBezTo>
                  <a:cubicBezTo>
                    <a:pt x="439" y="2676"/>
                    <a:pt x="499" y="2773"/>
                    <a:pt x="596" y="2828"/>
                  </a:cubicBezTo>
                  <a:cubicBezTo>
                    <a:pt x="650" y="2872"/>
                    <a:pt x="737" y="2903"/>
                    <a:pt x="869" y="2903"/>
                  </a:cubicBezTo>
                  <a:cubicBezTo>
                    <a:pt x="919" y="2903"/>
                    <a:pt x="976" y="2898"/>
                    <a:pt x="1040" y="2888"/>
                  </a:cubicBezTo>
                  <a:cubicBezTo>
                    <a:pt x="1289" y="2865"/>
                    <a:pt x="1654" y="2791"/>
                    <a:pt x="2213" y="2616"/>
                  </a:cubicBezTo>
                  <a:cubicBezTo>
                    <a:pt x="2773" y="2426"/>
                    <a:pt x="3193" y="2214"/>
                    <a:pt x="3466" y="2038"/>
                  </a:cubicBezTo>
                  <a:cubicBezTo>
                    <a:pt x="3600" y="1964"/>
                    <a:pt x="3697" y="1867"/>
                    <a:pt x="3771" y="1807"/>
                  </a:cubicBezTo>
                  <a:cubicBezTo>
                    <a:pt x="3849" y="1733"/>
                    <a:pt x="3886" y="1673"/>
                    <a:pt x="3886" y="1618"/>
                  </a:cubicBezTo>
                  <a:cubicBezTo>
                    <a:pt x="3886" y="1521"/>
                    <a:pt x="3831" y="1387"/>
                    <a:pt x="3789" y="1211"/>
                  </a:cubicBezTo>
                  <a:cubicBezTo>
                    <a:pt x="3734" y="1058"/>
                    <a:pt x="3655" y="883"/>
                    <a:pt x="3600" y="749"/>
                  </a:cubicBezTo>
                  <a:cubicBezTo>
                    <a:pt x="3521" y="615"/>
                    <a:pt x="3466" y="421"/>
                    <a:pt x="3369" y="268"/>
                  </a:cubicBezTo>
                  <a:cubicBezTo>
                    <a:pt x="3327" y="190"/>
                    <a:pt x="3272" y="116"/>
                    <a:pt x="3212" y="74"/>
                  </a:cubicBezTo>
                  <a:cubicBezTo>
                    <a:pt x="3156" y="19"/>
                    <a:pt x="3096" y="0"/>
                    <a:pt x="302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8"/>
            <p:cNvSpPr/>
            <p:nvPr/>
          </p:nvSpPr>
          <p:spPr>
            <a:xfrm>
              <a:off x="5131028" y="2001818"/>
              <a:ext cx="373984" cy="354164"/>
            </a:xfrm>
            <a:custGeom>
              <a:avLst/>
              <a:gdLst/>
              <a:ahLst/>
              <a:cxnLst/>
              <a:rect l="l" t="t" r="r" b="b"/>
              <a:pathLst>
                <a:path w="2736" h="2591" extrusionOk="0">
                  <a:moveTo>
                    <a:pt x="619" y="0"/>
                  </a:moveTo>
                  <a:cubicBezTo>
                    <a:pt x="363" y="0"/>
                    <a:pt x="146" y="227"/>
                    <a:pt x="79" y="507"/>
                  </a:cubicBezTo>
                  <a:cubicBezTo>
                    <a:pt x="0" y="890"/>
                    <a:pt x="444" y="1450"/>
                    <a:pt x="1003" y="1972"/>
                  </a:cubicBezTo>
                  <a:cubicBezTo>
                    <a:pt x="1433" y="2383"/>
                    <a:pt x="1740" y="2590"/>
                    <a:pt x="1955" y="2590"/>
                  </a:cubicBezTo>
                  <a:cubicBezTo>
                    <a:pt x="2010" y="2590"/>
                    <a:pt x="2059" y="2577"/>
                    <a:pt x="2103" y="2549"/>
                  </a:cubicBezTo>
                  <a:cubicBezTo>
                    <a:pt x="2292" y="2434"/>
                    <a:pt x="2736" y="1875"/>
                    <a:pt x="2736" y="1875"/>
                  </a:cubicBezTo>
                  <a:cubicBezTo>
                    <a:pt x="2736" y="1875"/>
                    <a:pt x="2177" y="1584"/>
                    <a:pt x="1830" y="1316"/>
                  </a:cubicBezTo>
                  <a:cubicBezTo>
                    <a:pt x="1502" y="1048"/>
                    <a:pt x="1331" y="451"/>
                    <a:pt x="966" y="142"/>
                  </a:cubicBezTo>
                  <a:cubicBezTo>
                    <a:pt x="849" y="43"/>
                    <a:pt x="730" y="0"/>
                    <a:pt x="619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8"/>
            <p:cNvSpPr/>
            <p:nvPr/>
          </p:nvSpPr>
          <p:spPr>
            <a:xfrm>
              <a:off x="5128430" y="1994573"/>
              <a:ext cx="387379" cy="345006"/>
            </a:xfrm>
            <a:custGeom>
              <a:avLst/>
              <a:gdLst/>
              <a:ahLst/>
              <a:cxnLst/>
              <a:rect l="l" t="t" r="r" b="b"/>
              <a:pathLst>
                <a:path w="2834" h="2524" extrusionOk="0">
                  <a:moveTo>
                    <a:pt x="638" y="1"/>
                  </a:moveTo>
                  <a:cubicBezTo>
                    <a:pt x="560" y="1"/>
                    <a:pt x="481" y="19"/>
                    <a:pt x="407" y="61"/>
                  </a:cubicBezTo>
                  <a:cubicBezTo>
                    <a:pt x="232" y="158"/>
                    <a:pt x="98" y="329"/>
                    <a:pt x="61" y="541"/>
                  </a:cubicBezTo>
                  <a:cubicBezTo>
                    <a:pt x="1" y="772"/>
                    <a:pt x="98" y="1022"/>
                    <a:pt x="273" y="1272"/>
                  </a:cubicBezTo>
                  <a:cubicBezTo>
                    <a:pt x="444" y="1544"/>
                    <a:pt x="694" y="1812"/>
                    <a:pt x="985" y="2062"/>
                  </a:cubicBezTo>
                  <a:cubicBezTo>
                    <a:pt x="1197" y="2256"/>
                    <a:pt x="1368" y="2408"/>
                    <a:pt x="1521" y="2524"/>
                  </a:cubicBezTo>
                  <a:cubicBezTo>
                    <a:pt x="1544" y="2487"/>
                    <a:pt x="1581" y="2468"/>
                    <a:pt x="1599" y="2427"/>
                  </a:cubicBezTo>
                  <a:cubicBezTo>
                    <a:pt x="1447" y="2330"/>
                    <a:pt x="1271" y="2177"/>
                    <a:pt x="1040" y="1983"/>
                  </a:cubicBezTo>
                  <a:cubicBezTo>
                    <a:pt x="772" y="1734"/>
                    <a:pt x="523" y="1466"/>
                    <a:pt x="366" y="1216"/>
                  </a:cubicBezTo>
                  <a:cubicBezTo>
                    <a:pt x="195" y="967"/>
                    <a:pt x="116" y="736"/>
                    <a:pt x="158" y="560"/>
                  </a:cubicBezTo>
                  <a:cubicBezTo>
                    <a:pt x="195" y="389"/>
                    <a:pt x="310" y="232"/>
                    <a:pt x="444" y="158"/>
                  </a:cubicBezTo>
                  <a:cubicBezTo>
                    <a:pt x="523" y="116"/>
                    <a:pt x="597" y="98"/>
                    <a:pt x="694" y="98"/>
                  </a:cubicBezTo>
                  <a:cubicBezTo>
                    <a:pt x="772" y="116"/>
                    <a:pt x="851" y="158"/>
                    <a:pt x="943" y="232"/>
                  </a:cubicBezTo>
                  <a:cubicBezTo>
                    <a:pt x="1119" y="389"/>
                    <a:pt x="1253" y="597"/>
                    <a:pt x="1387" y="828"/>
                  </a:cubicBezTo>
                  <a:cubicBezTo>
                    <a:pt x="1521" y="1040"/>
                    <a:pt x="1636" y="1253"/>
                    <a:pt x="1830" y="1406"/>
                  </a:cubicBezTo>
                  <a:cubicBezTo>
                    <a:pt x="2006" y="1563"/>
                    <a:pt x="2237" y="1697"/>
                    <a:pt x="2408" y="1794"/>
                  </a:cubicBezTo>
                  <a:cubicBezTo>
                    <a:pt x="2505" y="1812"/>
                    <a:pt x="2621" y="1868"/>
                    <a:pt x="2815" y="1909"/>
                  </a:cubicBezTo>
                  <a:lnTo>
                    <a:pt x="2833" y="1909"/>
                  </a:lnTo>
                  <a:lnTo>
                    <a:pt x="2773" y="1868"/>
                  </a:lnTo>
                  <a:cubicBezTo>
                    <a:pt x="2773" y="1868"/>
                    <a:pt x="2214" y="1600"/>
                    <a:pt x="1891" y="1332"/>
                  </a:cubicBezTo>
                  <a:cubicBezTo>
                    <a:pt x="1733" y="1198"/>
                    <a:pt x="1599" y="985"/>
                    <a:pt x="1484" y="772"/>
                  </a:cubicBezTo>
                  <a:cubicBezTo>
                    <a:pt x="1350" y="541"/>
                    <a:pt x="1216" y="310"/>
                    <a:pt x="1003" y="158"/>
                  </a:cubicBezTo>
                  <a:cubicBezTo>
                    <a:pt x="906" y="61"/>
                    <a:pt x="809" y="19"/>
                    <a:pt x="69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8"/>
            <p:cNvSpPr/>
            <p:nvPr/>
          </p:nvSpPr>
          <p:spPr>
            <a:xfrm>
              <a:off x="5223157" y="2246494"/>
              <a:ext cx="753025" cy="439185"/>
            </a:xfrm>
            <a:custGeom>
              <a:avLst/>
              <a:gdLst/>
              <a:ahLst/>
              <a:cxnLst/>
              <a:rect l="l" t="t" r="r" b="b"/>
              <a:pathLst>
                <a:path w="5509" h="3213" extrusionOk="0">
                  <a:moveTo>
                    <a:pt x="3835" y="0"/>
                  </a:moveTo>
                  <a:cubicBezTo>
                    <a:pt x="3460" y="0"/>
                    <a:pt x="3043" y="82"/>
                    <a:pt x="2773" y="103"/>
                  </a:cubicBezTo>
                  <a:cubicBezTo>
                    <a:pt x="2720" y="107"/>
                    <a:pt x="2668" y="109"/>
                    <a:pt x="2618" y="109"/>
                  </a:cubicBezTo>
                  <a:cubicBezTo>
                    <a:pt x="2287" y="109"/>
                    <a:pt x="2014" y="33"/>
                    <a:pt x="1839" y="33"/>
                  </a:cubicBezTo>
                  <a:cubicBezTo>
                    <a:pt x="1798" y="33"/>
                    <a:pt x="1763" y="38"/>
                    <a:pt x="1734" y="48"/>
                  </a:cubicBezTo>
                  <a:cubicBezTo>
                    <a:pt x="1544" y="103"/>
                    <a:pt x="426" y="1143"/>
                    <a:pt x="213" y="1434"/>
                  </a:cubicBezTo>
                  <a:cubicBezTo>
                    <a:pt x="1" y="1702"/>
                    <a:pt x="135" y="2127"/>
                    <a:pt x="329" y="2242"/>
                  </a:cubicBezTo>
                  <a:cubicBezTo>
                    <a:pt x="523" y="2358"/>
                    <a:pt x="1752" y="2279"/>
                    <a:pt x="2080" y="2335"/>
                  </a:cubicBezTo>
                  <a:cubicBezTo>
                    <a:pt x="2427" y="2395"/>
                    <a:pt x="2427" y="2395"/>
                    <a:pt x="2487" y="2510"/>
                  </a:cubicBezTo>
                  <a:cubicBezTo>
                    <a:pt x="2542" y="2607"/>
                    <a:pt x="2815" y="3088"/>
                    <a:pt x="2815" y="3088"/>
                  </a:cubicBezTo>
                  <a:cubicBezTo>
                    <a:pt x="2815" y="3088"/>
                    <a:pt x="2815" y="3213"/>
                    <a:pt x="3041" y="3213"/>
                  </a:cubicBezTo>
                  <a:cubicBezTo>
                    <a:pt x="3146" y="3213"/>
                    <a:pt x="3300" y="3186"/>
                    <a:pt x="3526" y="3106"/>
                  </a:cubicBezTo>
                  <a:cubicBezTo>
                    <a:pt x="4256" y="2857"/>
                    <a:pt x="4852" y="2450"/>
                    <a:pt x="5102" y="2376"/>
                  </a:cubicBezTo>
                  <a:cubicBezTo>
                    <a:pt x="5356" y="2316"/>
                    <a:pt x="5509" y="2011"/>
                    <a:pt x="5509" y="2011"/>
                  </a:cubicBezTo>
                  <a:lnTo>
                    <a:pt x="5010" y="1277"/>
                  </a:lnTo>
                  <a:cubicBezTo>
                    <a:pt x="5010" y="1277"/>
                    <a:pt x="4894" y="584"/>
                    <a:pt x="4547" y="219"/>
                  </a:cubicBezTo>
                  <a:cubicBezTo>
                    <a:pt x="4395" y="50"/>
                    <a:pt x="4128" y="0"/>
                    <a:pt x="3835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8"/>
            <p:cNvSpPr/>
            <p:nvPr/>
          </p:nvSpPr>
          <p:spPr>
            <a:xfrm>
              <a:off x="5228898" y="2239660"/>
              <a:ext cx="754802" cy="453127"/>
            </a:xfrm>
            <a:custGeom>
              <a:avLst/>
              <a:gdLst/>
              <a:ahLst/>
              <a:cxnLst/>
              <a:rect l="l" t="t" r="r" b="b"/>
              <a:pathLst>
                <a:path w="5522" h="3315" extrusionOk="0">
                  <a:moveTo>
                    <a:pt x="3674" y="1"/>
                  </a:moveTo>
                  <a:cubicBezTo>
                    <a:pt x="3327" y="19"/>
                    <a:pt x="2962" y="75"/>
                    <a:pt x="2731" y="98"/>
                  </a:cubicBezTo>
                  <a:cubicBezTo>
                    <a:pt x="2670" y="103"/>
                    <a:pt x="2611" y="105"/>
                    <a:pt x="2553" y="105"/>
                  </a:cubicBezTo>
                  <a:cubicBezTo>
                    <a:pt x="2391" y="105"/>
                    <a:pt x="2243" y="87"/>
                    <a:pt x="2117" y="56"/>
                  </a:cubicBezTo>
                  <a:cubicBezTo>
                    <a:pt x="2022" y="43"/>
                    <a:pt x="1936" y="30"/>
                    <a:pt x="1860" y="30"/>
                  </a:cubicBezTo>
                  <a:cubicBezTo>
                    <a:pt x="1829" y="30"/>
                    <a:pt x="1799" y="32"/>
                    <a:pt x="1770" y="38"/>
                  </a:cubicBezTo>
                  <a:cubicBezTo>
                    <a:pt x="1867" y="56"/>
                    <a:pt x="1983" y="116"/>
                    <a:pt x="2154" y="135"/>
                  </a:cubicBezTo>
                  <a:lnTo>
                    <a:pt x="2154" y="172"/>
                  </a:lnTo>
                  <a:cubicBezTo>
                    <a:pt x="2277" y="185"/>
                    <a:pt x="2406" y="200"/>
                    <a:pt x="2553" y="200"/>
                  </a:cubicBezTo>
                  <a:cubicBezTo>
                    <a:pt x="2615" y="200"/>
                    <a:pt x="2681" y="197"/>
                    <a:pt x="2750" y="190"/>
                  </a:cubicBezTo>
                  <a:cubicBezTo>
                    <a:pt x="2981" y="172"/>
                    <a:pt x="3350" y="116"/>
                    <a:pt x="3674" y="98"/>
                  </a:cubicBezTo>
                  <a:cubicBezTo>
                    <a:pt x="4002" y="98"/>
                    <a:pt x="4311" y="135"/>
                    <a:pt x="4464" y="287"/>
                  </a:cubicBezTo>
                  <a:cubicBezTo>
                    <a:pt x="4792" y="652"/>
                    <a:pt x="4926" y="1327"/>
                    <a:pt x="4926" y="1327"/>
                  </a:cubicBezTo>
                  <a:lnTo>
                    <a:pt x="4926" y="1345"/>
                  </a:lnTo>
                  <a:lnTo>
                    <a:pt x="5406" y="2061"/>
                  </a:lnTo>
                  <a:cubicBezTo>
                    <a:pt x="5388" y="2080"/>
                    <a:pt x="5254" y="2329"/>
                    <a:pt x="5041" y="2385"/>
                  </a:cubicBezTo>
                  <a:cubicBezTo>
                    <a:pt x="4907" y="2426"/>
                    <a:pt x="4695" y="2542"/>
                    <a:pt x="4427" y="2676"/>
                  </a:cubicBezTo>
                  <a:cubicBezTo>
                    <a:pt x="4159" y="2828"/>
                    <a:pt x="3831" y="2986"/>
                    <a:pt x="3466" y="3101"/>
                  </a:cubicBezTo>
                  <a:cubicBezTo>
                    <a:pt x="3246" y="3186"/>
                    <a:pt x="3095" y="3210"/>
                    <a:pt x="2994" y="3210"/>
                  </a:cubicBezTo>
                  <a:cubicBezTo>
                    <a:pt x="2936" y="3210"/>
                    <a:pt x="2894" y="3202"/>
                    <a:pt x="2865" y="3193"/>
                  </a:cubicBezTo>
                  <a:cubicBezTo>
                    <a:pt x="2847" y="3175"/>
                    <a:pt x="2828" y="3156"/>
                    <a:pt x="2828" y="3138"/>
                  </a:cubicBezTo>
                  <a:lnTo>
                    <a:pt x="2810" y="3138"/>
                  </a:lnTo>
                  <a:lnTo>
                    <a:pt x="2810" y="3120"/>
                  </a:lnTo>
                  <a:lnTo>
                    <a:pt x="2810" y="3101"/>
                  </a:lnTo>
                  <a:cubicBezTo>
                    <a:pt x="2810" y="3101"/>
                    <a:pt x="2750" y="2986"/>
                    <a:pt x="2676" y="2847"/>
                  </a:cubicBezTo>
                  <a:cubicBezTo>
                    <a:pt x="2597" y="2713"/>
                    <a:pt x="2519" y="2579"/>
                    <a:pt x="2482" y="2523"/>
                  </a:cubicBezTo>
                  <a:cubicBezTo>
                    <a:pt x="2463" y="2482"/>
                    <a:pt x="2426" y="2426"/>
                    <a:pt x="2366" y="2408"/>
                  </a:cubicBezTo>
                  <a:cubicBezTo>
                    <a:pt x="2311" y="2366"/>
                    <a:pt x="2214" y="2366"/>
                    <a:pt x="2057" y="2329"/>
                  </a:cubicBezTo>
                  <a:cubicBezTo>
                    <a:pt x="1867" y="2311"/>
                    <a:pt x="1479" y="2311"/>
                    <a:pt x="1114" y="2311"/>
                  </a:cubicBezTo>
                  <a:cubicBezTo>
                    <a:pt x="925" y="2311"/>
                    <a:pt x="749" y="2311"/>
                    <a:pt x="596" y="2292"/>
                  </a:cubicBezTo>
                  <a:lnTo>
                    <a:pt x="536" y="2292"/>
                  </a:lnTo>
                  <a:cubicBezTo>
                    <a:pt x="524" y="2294"/>
                    <a:pt x="512" y="2294"/>
                    <a:pt x="499" y="2294"/>
                  </a:cubicBezTo>
                  <a:cubicBezTo>
                    <a:pt x="331" y="2294"/>
                    <a:pt x="119" y="2186"/>
                    <a:pt x="153" y="2061"/>
                  </a:cubicBezTo>
                  <a:lnTo>
                    <a:pt x="153" y="2038"/>
                  </a:lnTo>
                  <a:cubicBezTo>
                    <a:pt x="153" y="2001"/>
                    <a:pt x="134" y="1964"/>
                    <a:pt x="134" y="1923"/>
                  </a:cubicBezTo>
                  <a:cubicBezTo>
                    <a:pt x="93" y="1789"/>
                    <a:pt x="116" y="1636"/>
                    <a:pt x="208" y="1502"/>
                  </a:cubicBezTo>
                  <a:cubicBezTo>
                    <a:pt x="268" y="1442"/>
                    <a:pt x="402" y="1290"/>
                    <a:pt x="555" y="1137"/>
                  </a:cubicBezTo>
                  <a:cubicBezTo>
                    <a:pt x="596" y="1059"/>
                    <a:pt x="633" y="962"/>
                    <a:pt x="670" y="906"/>
                  </a:cubicBezTo>
                  <a:cubicBezTo>
                    <a:pt x="694" y="883"/>
                    <a:pt x="694" y="865"/>
                    <a:pt x="712" y="846"/>
                  </a:cubicBezTo>
                  <a:lnTo>
                    <a:pt x="712" y="846"/>
                  </a:lnTo>
                  <a:cubicBezTo>
                    <a:pt x="439" y="1096"/>
                    <a:pt x="231" y="1327"/>
                    <a:pt x="134" y="1442"/>
                  </a:cubicBezTo>
                  <a:cubicBezTo>
                    <a:pt x="19" y="1599"/>
                    <a:pt x="0" y="1789"/>
                    <a:pt x="19" y="1964"/>
                  </a:cubicBezTo>
                  <a:cubicBezTo>
                    <a:pt x="56" y="2117"/>
                    <a:pt x="153" y="2269"/>
                    <a:pt x="268" y="2329"/>
                  </a:cubicBezTo>
                  <a:cubicBezTo>
                    <a:pt x="324" y="2366"/>
                    <a:pt x="439" y="2385"/>
                    <a:pt x="596" y="2385"/>
                  </a:cubicBezTo>
                  <a:cubicBezTo>
                    <a:pt x="749" y="2408"/>
                    <a:pt x="925" y="2408"/>
                    <a:pt x="1114" y="2408"/>
                  </a:cubicBezTo>
                  <a:cubicBezTo>
                    <a:pt x="1479" y="2408"/>
                    <a:pt x="1886" y="2408"/>
                    <a:pt x="2038" y="2426"/>
                  </a:cubicBezTo>
                  <a:cubicBezTo>
                    <a:pt x="2195" y="2463"/>
                    <a:pt x="2288" y="2482"/>
                    <a:pt x="2329" y="2500"/>
                  </a:cubicBezTo>
                  <a:cubicBezTo>
                    <a:pt x="2366" y="2523"/>
                    <a:pt x="2366" y="2523"/>
                    <a:pt x="2403" y="2579"/>
                  </a:cubicBezTo>
                  <a:cubicBezTo>
                    <a:pt x="2426" y="2616"/>
                    <a:pt x="2519" y="2773"/>
                    <a:pt x="2579" y="2907"/>
                  </a:cubicBezTo>
                  <a:cubicBezTo>
                    <a:pt x="2657" y="3041"/>
                    <a:pt x="2713" y="3156"/>
                    <a:pt x="2713" y="3156"/>
                  </a:cubicBezTo>
                  <a:cubicBezTo>
                    <a:pt x="2713" y="3156"/>
                    <a:pt x="2713" y="3175"/>
                    <a:pt x="2731" y="3193"/>
                  </a:cubicBezTo>
                  <a:cubicBezTo>
                    <a:pt x="2750" y="3217"/>
                    <a:pt x="2791" y="3254"/>
                    <a:pt x="2828" y="3290"/>
                  </a:cubicBezTo>
                  <a:cubicBezTo>
                    <a:pt x="2869" y="3305"/>
                    <a:pt x="2920" y="3315"/>
                    <a:pt x="2984" y="3315"/>
                  </a:cubicBezTo>
                  <a:cubicBezTo>
                    <a:pt x="3102" y="3315"/>
                    <a:pt x="3267" y="3283"/>
                    <a:pt x="3503" y="3193"/>
                  </a:cubicBezTo>
                  <a:cubicBezTo>
                    <a:pt x="3868" y="3078"/>
                    <a:pt x="4214" y="2907"/>
                    <a:pt x="4482" y="2773"/>
                  </a:cubicBezTo>
                  <a:cubicBezTo>
                    <a:pt x="4755" y="2639"/>
                    <a:pt x="4968" y="2523"/>
                    <a:pt x="5083" y="2482"/>
                  </a:cubicBezTo>
                  <a:cubicBezTo>
                    <a:pt x="5351" y="2408"/>
                    <a:pt x="5522" y="2080"/>
                    <a:pt x="5522" y="2080"/>
                  </a:cubicBezTo>
                  <a:lnTo>
                    <a:pt x="5522" y="2061"/>
                  </a:lnTo>
                  <a:lnTo>
                    <a:pt x="5522" y="2038"/>
                  </a:lnTo>
                  <a:lnTo>
                    <a:pt x="5023" y="1308"/>
                  </a:lnTo>
                  <a:cubicBezTo>
                    <a:pt x="5023" y="1271"/>
                    <a:pt x="4907" y="615"/>
                    <a:pt x="4542" y="232"/>
                  </a:cubicBezTo>
                  <a:cubicBezTo>
                    <a:pt x="4367" y="38"/>
                    <a:pt x="4099" y="1"/>
                    <a:pt x="378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8"/>
            <p:cNvSpPr/>
            <p:nvPr/>
          </p:nvSpPr>
          <p:spPr>
            <a:xfrm>
              <a:off x="5023179" y="2011796"/>
              <a:ext cx="423739" cy="388610"/>
            </a:xfrm>
            <a:custGeom>
              <a:avLst/>
              <a:gdLst/>
              <a:ahLst/>
              <a:cxnLst/>
              <a:rect l="l" t="t" r="r" b="b"/>
              <a:pathLst>
                <a:path w="3100" h="2843" extrusionOk="0">
                  <a:moveTo>
                    <a:pt x="912" y="1"/>
                  </a:moveTo>
                  <a:cubicBezTo>
                    <a:pt x="613" y="1"/>
                    <a:pt x="1" y="662"/>
                    <a:pt x="600" y="1474"/>
                  </a:cubicBezTo>
                  <a:cubicBezTo>
                    <a:pt x="1251" y="2342"/>
                    <a:pt x="2217" y="2823"/>
                    <a:pt x="2369" y="2841"/>
                  </a:cubicBezTo>
                  <a:cubicBezTo>
                    <a:pt x="2376" y="2842"/>
                    <a:pt x="2383" y="2842"/>
                    <a:pt x="2391" y="2842"/>
                  </a:cubicBezTo>
                  <a:cubicBezTo>
                    <a:pt x="2551" y="2842"/>
                    <a:pt x="2856" y="2655"/>
                    <a:pt x="2984" y="2416"/>
                  </a:cubicBezTo>
                  <a:cubicBezTo>
                    <a:pt x="3100" y="2167"/>
                    <a:pt x="3081" y="1899"/>
                    <a:pt x="3081" y="1899"/>
                  </a:cubicBezTo>
                  <a:cubicBezTo>
                    <a:pt x="3081" y="1899"/>
                    <a:pt x="2406" y="1626"/>
                    <a:pt x="1944" y="1164"/>
                  </a:cubicBezTo>
                  <a:cubicBezTo>
                    <a:pt x="1482" y="702"/>
                    <a:pt x="1251" y="106"/>
                    <a:pt x="965" y="9"/>
                  </a:cubicBezTo>
                  <a:cubicBezTo>
                    <a:pt x="949" y="3"/>
                    <a:pt x="931" y="1"/>
                    <a:pt x="912" y="1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8"/>
            <p:cNvSpPr/>
            <p:nvPr/>
          </p:nvSpPr>
          <p:spPr>
            <a:xfrm>
              <a:off x="5055164" y="2002775"/>
              <a:ext cx="368380" cy="389293"/>
            </a:xfrm>
            <a:custGeom>
              <a:avLst/>
              <a:gdLst/>
              <a:ahLst/>
              <a:cxnLst/>
              <a:rect l="l" t="t" r="r" b="b"/>
              <a:pathLst>
                <a:path w="2695" h="2848" extrusionOk="0">
                  <a:moveTo>
                    <a:pt x="671" y="1"/>
                  </a:moveTo>
                  <a:cubicBezTo>
                    <a:pt x="615" y="1"/>
                    <a:pt x="518" y="38"/>
                    <a:pt x="440" y="98"/>
                  </a:cubicBezTo>
                  <a:cubicBezTo>
                    <a:pt x="347" y="172"/>
                    <a:pt x="232" y="269"/>
                    <a:pt x="153" y="421"/>
                  </a:cubicBezTo>
                  <a:cubicBezTo>
                    <a:pt x="19" y="712"/>
                    <a:pt x="1" y="1114"/>
                    <a:pt x="324" y="1558"/>
                  </a:cubicBezTo>
                  <a:cubicBezTo>
                    <a:pt x="652" y="2002"/>
                    <a:pt x="1059" y="2348"/>
                    <a:pt x="1405" y="2579"/>
                  </a:cubicBezTo>
                  <a:cubicBezTo>
                    <a:pt x="1576" y="2695"/>
                    <a:pt x="1710" y="2792"/>
                    <a:pt x="1849" y="2847"/>
                  </a:cubicBezTo>
                  <a:cubicBezTo>
                    <a:pt x="1849" y="2810"/>
                    <a:pt x="1867" y="2773"/>
                    <a:pt x="1886" y="2755"/>
                  </a:cubicBezTo>
                  <a:cubicBezTo>
                    <a:pt x="1770" y="2695"/>
                    <a:pt x="1618" y="2598"/>
                    <a:pt x="1461" y="2501"/>
                  </a:cubicBezTo>
                  <a:cubicBezTo>
                    <a:pt x="1133" y="2270"/>
                    <a:pt x="731" y="1923"/>
                    <a:pt x="403" y="1503"/>
                  </a:cubicBezTo>
                  <a:cubicBezTo>
                    <a:pt x="93" y="1096"/>
                    <a:pt x="135" y="731"/>
                    <a:pt x="250" y="463"/>
                  </a:cubicBezTo>
                  <a:cubicBezTo>
                    <a:pt x="324" y="347"/>
                    <a:pt x="403" y="232"/>
                    <a:pt x="500" y="172"/>
                  </a:cubicBezTo>
                  <a:cubicBezTo>
                    <a:pt x="573" y="130"/>
                    <a:pt x="632" y="110"/>
                    <a:pt x="675" y="110"/>
                  </a:cubicBezTo>
                  <a:cubicBezTo>
                    <a:pt x="690" y="110"/>
                    <a:pt x="702" y="112"/>
                    <a:pt x="712" y="116"/>
                  </a:cubicBezTo>
                  <a:cubicBezTo>
                    <a:pt x="828" y="153"/>
                    <a:pt x="962" y="329"/>
                    <a:pt x="1114" y="537"/>
                  </a:cubicBezTo>
                  <a:cubicBezTo>
                    <a:pt x="1271" y="768"/>
                    <a:pt x="1442" y="1041"/>
                    <a:pt x="1673" y="1272"/>
                  </a:cubicBezTo>
                  <a:cubicBezTo>
                    <a:pt x="2001" y="1600"/>
                    <a:pt x="2385" y="1808"/>
                    <a:pt x="2598" y="1905"/>
                  </a:cubicBezTo>
                  <a:cubicBezTo>
                    <a:pt x="2634" y="1886"/>
                    <a:pt x="2676" y="1868"/>
                    <a:pt x="2695" y="1849"/>
                  </a:cubicBezTo>
                  <a:cubicBezTo>
                    <a:pt x="2464" y="1734"/>
                    <a:pt x="2057" y="1521"/>
                    <a:pt x="1752" y="1193"/>
                  </a:cubicBezTo>
                  <a:cubicBezTo>
                    <a:pt x="1521" y="962"/>
                    <a:pt x="1345" y="712"/>
                    <a:pt x="1193" y="481"/>
                  </a:cubicBezTo>
                  <a:cubicBezTo>
                    <a:pt x="1059" y="269"/>
                    <a:pt x="925" y="75"/>
                    <a:pt x="749" y="19"/>
                  </a:cubicBezTo>
                  <a:cubicBezTo>
                    <a:pt x="731" y="19"/>
                    <a:pt x="712" y="1"/>
                    <a:pt x="67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8"/>
            <p:cNvSpPr/>
            <p:nvPr/>
          </p:nvSpPr>
          <p:spPr>
            <a:xfrm>
              <a:off x="5486696" y="1889185"/>
              <a:ext cx="392164" cy="451624"/>
            </a:xfrm>
            <a:custGeom>
              <a:avLst/>
              <a:gdLst/>
              <a:ahLst/>
              <a:cxnLst/>
              <a:rect l="l" t="t" r="r" b="b"/>
              <a:pathLst>
                <a:path w="2869" h="3304" extrusionOk="0">
                  <a:moveTo>
                    <a:pt x="391" y="1"/>
                  </a:moveTo>
                  <a:cubicBezTo>
                    <a:pt x="219" y="1"/>
                    <a:pt x="1" y="287"/>
                    <a:pt x="18" y="772"/>
                  </a:cubicBezTo>
                  <a:cubicBezTo>
                    <a:pt x="55" y="1312"/>
                    <a:pt x="425" y="1696"/>
                    <a:pt x="559" y="1811"/>
                  </a:cubicBezTo>
                  <a:cubicBezTo>
                    <a:pt x="711" y="1945"/>
                    <a:pt x="711" y="2024"/>
                    <a:pt x="693" y="2218"/>
                  </a:cubicBezTo>
                  <a:cubicBezTo>
                    <a:pt x="674" y="2408"/>
                    <a:pt x="480" y="2662"/>
                    <a:pt x="134" y="2699"/>
                  </a:cubicBezTo>
                  <a:cubicBezTo>
                    <a:pt x="134" y="2699"/>
                    <a:pt x="1748" y="3304"/>
                    <a:pt x="2321" y="3304"/>
                  </a:cubicBezTo>
                  <a:cubicBezTo>
                    <a:pt x="2361" y="3304"/>
                    <a:pt x="2396" y="3301"/>
                    <a:pt x="2425" y="3295"/>
                  </a:cubicBezTo>
                  <a:cubicBezTo>
                    <a:pt x="2869" y="3198"/>
                    <a:pt x="2735" y="3064"/>
                    <a:pt x="2578" y="2662"/>
                  </a:cubicBezTo>
                  <a:cubicBezTo>
                    <a:pt x="2407" y="2237"/>
                    <a:pt x="2097" y="1945"/>
                    <a:pt x="1811" y="1677"/>
                  </a:cubicBezTo>
                  <a:cubicBezTo>
                    <a:pt x="1501" y="1391"/>
                    <a:pt x="1349" y="1275"/>
                    <a:pt x="1058" y="887"/>
                  </a:cubicBezTo>
                  <a:cubicBezTo>
                    <a:pt x="771" y="485"/>
                    <a:pt x="596" y="60"/>
                    <a:pt x="425" y="5"/>
                  </a:cubicBezTo>
                  <a:cubicBezTo>
                    <a:pt x="414" y="2"/>
                    <a:pt x="402" y="1"/>
                    <a:pt x="391" y="1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8"/>
            <p:cNvSpPr/>
            <p:nvPr/>
          </p:nvSpPr>
          <p:spPr>
            <a:xfrm>
              <a:off x="5481502" y="1883034"/>
              <a:ext cx="386696" cy="433171"/>
            </a:xfrm>
            <a:custGeom>
              <a:avLst/>
              <a:gdLst/>
              <a:ahLst/>
              <a:cxnLst/>
              <a:rect l="l" t="t" r="r" b="b"/>
              <a:pathLst>
                <a:path w="2829" h="3169" extrusionOk="0">
                  <a:moveTo>
                    <a:pt x="441" y="0"/>
                  </a:moveTo>
                  <a:cubicBezTo>
                    <a:pt x="434" y="0"/>
                    <a:pt x="427" y="2"/>
                    <a:pt x="421" y="8"/>
                  </a:cubicBezTo>
                  <a:cubicBezTo>
                    <a:pt x="366" y="8"/>
                    <a:pt x="324" y="8"/>
                    <a:pt x="287" y="27"/>
                  </a:cubicBezTo>
                  <a:cubicBezTo>
                    <a:pt x="232" y="68"/>
                    <a:pt x="190" y="124"/>
                    <a:pt x="135" y="202"/>
                  </a:cubicBezTo>
                  <a:cubicBezTo>
                    <a:pt x="56" y="336"/>
                    <a:pt x="1" y="549"/>
                    <a:pt x="19" y="817"/>
                  </a:cubicBezTo>
                  <a:cubicBezTo>
                    <a:pt x="38" y="1376"/>
                    <a:pt x="421" y="1783"/>
                    <a:pt x="578" y="1898"/>
                  </a:cubicBezTo>
                  <a:cubicBezTo>
                    <a:pt x="634" y="1954"/>
                    <a:pt x="652" y="2014"/>
                    <a:pt x="671" y="2051"/>
                  </a:cubicBezTo>
                  <a:cubicBezTo>
                    <a:pt x="694" y="2106"/>
                    <a:pt x="694" y="2166"/>
                    <a:pt x="671" y="2263"/>
                  </a:cubicBezTo>
                  <a:cubicBezTo>
                    <a:pt x="652" y="2434"/>
                    <a:pt x="500" y="2665"/>
                    <a:pt x="153" y="2707"/>
                  </a:cubicBezTo>
                  <a:lnTo>
                    <a:pt x="153" y="2725"/>
                  </a:lnTo>
                  <a:cubicBezTo>
                    <a:pt x="190" y="2725"/>
                    <a:pt x="306" y="2744"/>
                    <a:pt x="306" y="2744"/>
                  </a:cubicBezTo>
                  <a:cubicBezTo>
                    <a:pt x="578" y="2647"/>
                    <a:pt x="749" y="2453"/>
                    <a:pt x="768" y="2282"/>
                  </a:cubicBezTo>
                  <a:cubicBezTo>
                    <a:pt x="786" y="2185"/>
                    <a:pt x="786" y="2106"/>
                    <a:pt x="768" y="2032"/>
                  </a:cubicBezTo>
                  <a:cubicBezTo>
                    <a:pt x="749" y="1954"/>
                    <a:pt x="712" y="1898"/>
                    <a:pt x="634" y="1820"/>
                  </a:cubicBezTo>
                  <a:cubicBezTo>
                    <a:pt x="500" y="1722"/>
                    <a:pt x="135" y="1320"/>
                    <a:pt x="116" y="817"/>
                  </a:cubicBezTo>
                  <a:cubicBezTo>
                    <a:pt x="116" y="567"/>
                    <a:pt x="153" y="373"/>
                    <a:pt x="232" y="258"/>
                  </a:cubicBezTo>
                  <a:cubicBezTo>
                    <a:pt x="269" y="184"/>
                    <a:pt x="306" y="142"/>
                    <a:pt x="347" y="124"/>
                  </a:cubicBezTo>
                  <a:cubicBezTo>
                    <a:pt x="384" y="105"/>
                    <a:pt x="421" y="105"/>
                    <a:pt x="440" y="105"/>
                  </a:cubicBezTo>
                  <a:cubicBezTo>
                    <a:pt x="500" y="124"/>
                    <a:pt x="597" y="221"/>
                    <a:pt x="694" y="396"/>
                  </a:cubicBezTo>
                  <a:cubicBezTo>
                    <a:pt x="786" y="549"/>
                    <a:pt x="902" y="761"/>
                    <a:pt x="1059" y="951"/>
                  </a:cubicBezTo>
                  <a:cubicBezTo>
                    <a:pt x="1345" y="1357"/>
                    <a:pt x="1521" y="1473"/>
                    <a:pt x="1807" y="1759"/>
                  </a:cubicBezTo>
                  <a:cubicBezTo>
                    <a:pt x="2098" y="2032"/>
                    <a:pt x="2403" y="2319"/>
                    <a:pt x="2560" y="2725"/>
                  </a:cubicBezTo>
                  <a:cubicBezTo>
                    <a:pt x="2579" y="2762"/>
                    <a:pt x="2597" y="2822"/>
                    <a:pt x="2616" y="2859"/>
                  </a:cubicBezTo>
                  <a:cubicBezTo>
                    <a:pt x="2694" y="2938"/>
                    <a:pt x="2773" y="3072"/>
                    <a:pt x="2810" y="3169"/>
                  </a:cubicBezTo>
                  <a:cubicBezTo>
                    <a:pt x="2828" y="3169"/>
                    <a:pt x="2828" y="3146"/>
                    <a:pt x="2828" y="3146"/>
                  </a:cubicBezTo>
                  <a:cubicBezTo>
                    <a:pt x="2828" y="3012"/>
                    <a:pt x="2731" y="2878"/>
                    <a:pt x="2657" y="2684"/>
                  </a:cubicBezTo>
                  <a:cubicBezTo>
                    <a:pt x="2482" y="2263"/>
                    <a:pt x="2172" y="1954"/>
                    <a:pt x="1867" y="1686"/>
                  </a:cubicBezTo>
                  <a:cubicBezTo>
                    <a:pt x="1576" y="1394"/>
                    <a:pt x="1424" y="1297"/>
                    <a:pt x="1156" y="895"/>
                  </a:cubicBezTo>
                  <a:cubicBezTo>
                    <a:pt x="999" y="701"/>
                    <a:pt x="883" y="489"/>
                    <a:pt x="786" y="336"/>
                  </a:cubicBezTo>
                  <a:cubicBezTo>
                    <a:pt x="671" y="165"/>
                    <a:pt x="597" y="50"/>
                    <a:pt x="481" y="8"/>
                  </a:cubicBezTo>
                  <a:cubicBezTo>
                    <a:pt x="469" y="8"/>
                    <a:pt x="454" y="0"/>
                    <a:pt x="44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8"/>
            <p:cNvSpPr/>
            <p:nvPr/>
          </p:nvSpPr>
          <p:spPr>
            <a:xfrm>
              <a:off x="4962625" y="2021775"/>
              <a:ext cx="440142" cy="433991"/>
            </a:xfrm>
            <a:custGeom>
              <a:avLst/>
              <a:gdLst/>
              <a:ahLst/>
              <a:cxnLst/>
              <a:rect l="l" t="t" r="r" b="b"/>
              <a:pathLst>
                <a:path w="3220" h="3175" extrusionOk="0">
                  <a:moveTo>
                    <a:pt x="780" y="0"/>
                  </a:moveTo>
                  <a:cubicBezTo>
                    <a:pt x="422" y="0"/>
                    <a:pt x="0" y="605"/>
                    <a:pt x="350" y="1170"/>
                  </a:cubicBezTo>
                  <a:cubicBezTo>
                    <a:pt x="733" y="1826"/>
                    <a:pt x="1579" y="2616"/>
                    <a:pt x="2022" y="2939"/>
                  </a:cubicBezTo>
                  <a:cubicBezTo>
                    <a:pt x="2235" y="3105"/>
                    <a:pt x="2429" y="3175"/>
                    <a:pt x="2595" y="3175"/>
                  </a:cubicBezTo>
                  <a:cubicBezTo>
                    <a:pt x="2776" y="3175"/>
                    <a:pt x="2924" y="3092"/>
                    <a:pt x="3025" y="2962"/>
                  </a:cubicBezTo>
                  <a:cubicBezTo>
                    <a:pt x="3219" y="2690"/>
                    <a:pt x="3196" y="2172"/>
                    <a:pt x="3196" y="2172"/>
                  </a:cubicBezTo>
                  <a:lnTo>
                    <a:pt x="3196" y="2112"/>
                  </a:lnTo>
                  <a:cubicBezTo>
                    <a:pt x="3196" y="2112"/>
                    <a:pt x="2563" y="1844"/>
                    <a:pt x="1967" y="1285"/>
                  </a:cubicBezTo>
                  <a:cubicBezTo>
                    <a:pt x="1371" y="707"/>
                    <a:pt x="1311" y="305"/>
                    <a:pt x="946" y="51"/>
                  </a:cubicBezTo>
                  <a:cubicBezTo>
                    <a:pt x="895" y="16"/>
                    <a:pt x="838" y="0"/>
                    <a:pt x="780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8"/>
            <p:cNvSpPr/>
            <p:nvPr/>
          </p:nvSpPr>
          <p:spPr>
            <a:xfrm>
              <a:off x="4976294" y="2016034"/>
              <a:ext cx="402415" cy="439185"/>
            </a:xfrm>
            <a:custGeom>
              <a:avLst/>
              <a:gdLst/>
              <a:ahLst/>
              <a:cxnLst/>
              <a:rect l="l" t="t" r="r" b="b"/>
              <a:pathLst>
                <a:path w="2944" h="3213" extrusionOk="0">
                  <a:moveTo>
                    <a:pt x="693" y="1"/>
                  </a:moveTo>
                  <a:cubicBezTo>
                    <a:pt x="633" y="1"/>
                    <a:pt x="578" y="19"/>
                    <a:pt x="518" y="38"/>
                  </a:cubicBezTo>
                  <a:cubicBezTo>
                    <a:pt x="402" y="75"/>
                    <a:pt x="305" y="172"/>
                    <a:pt x="231" y="287"/>
                  </a:cubicBezTo>
                  <a:cubicBezTo>
                    <a:pt x="56" y="518"/>
                    <a:pt x="0" y="883"/>
                    <a:pt x="190" y="1230"/>
                  </a:cubicBezTo>
                  <a:cubicBezTo>
                    <a:pt x="596" y="1905"/>
                    <a:pt x="1442" y="2695"/>
                    <a:pt x="1885" y="3023"/>
                  </a:cubicBezTo>
                  <a:cubicBezTo>
                    <a:pt x="2001" y="3120"/>
                    <a:pt x="2098" y="3175"/>
                    <a:pt x="2195" y="3212"/>
                  </a:cubicBezTo>
                  <a:cubicBezTo>
                    <a:pt x="2213" y="3175"/>
                    <a:pt x="2232" y="3138"/>
                    <a:pt x="2250" y="3120"/>
                  </a:cubicBezTo>
                  <a:cubicBezTo>
                    <a:pt x="2153" y="3078"/>
                    <a:pt x="2056" y="3023"/>
                    <a:pt x="1941" y="2944"/>
                  </a:cubicBezTo>
                  <a:cubicBezTo>
                    <a:pt x="1520" y="2616"/>
                    <a:pt x="670" y="1826"/>
                    <a:pt x="287" y="1175"/>
                  </a:cubicBezTo>
                  <a:cubicBezTo>
                    <a:pt x="93" y="865"/>
                    <a:pt x="171" y="555"/>
                    <a:pt x="305" y="347"/>
                  </a:cubicBezTo>
                  <a:cubicBezTo>
                    <a:pt x="384" y="232"/>
                    <a:pt x="481" y="153"/>
                    <a:pt x="555" y="135"/>
                  </a:cubicBezTo>
                  <a:cubicBezTo>
                    <a:pt x="599" y="116"/>
                    <a:pt x="643" y="106"/>
                    <a:pt x="685" y="106"/>
                  </a:cubicBezTo>
                  <a:cubicBezTo>
                    <a:pt x="736" y="106"/>
                    <a:pt x="784" y="121"/>
                    <a:pt x="827" y="153"/>
                  </a:cubicBezTo>
                  <a:cubicBezTo>
                    <a:pt x="980" y="269"/>
                    <a:pt x="1095" y="421"/>
                    <a:pt x="1229" y="615"/>
                  </a:cubicBezTo>
                  <a:cubicBezTo>
                    <a:pt x="1363" y="828"/>
                    <a:pt x="1539" y="1078"/>
                    <a:pt x="1825" y="1364"/>
                  </a:cubicBezTo>
                  <a:cubicBezTo>
                    <a:pt x="2232" y="1752"/>
                    <a:pt x="2657" y="1983"/>
                    <a:pt x="2865" y="2099"/>
                  </a:cubicBezTo>
                  <a:cubicBezTo>
                    <a:pt x="2907" y="2080"/>
                    <a:pt x="2925" y="2057"/>
                    <a:pt x="2943" y="2020"/>
                  </a:cubicBezTo>
                  <a:cubicBezTo>
                    <a:pt x="2712" y="1905"/>
                    <a:pt x="2310" y="1674"/>
                    <a:pt x="1904" y="1290"/>
                  </a:cubicBezTo>
                  <a:cubicBezTo>
                    <a:pt x="1617" y="999"/>
                    <a:pt x="1442" y="768"/>
                    <a:pt x="1308" y="555"/>
                  </a:cubicBezTo>
                  <a:cubicBezTo>
                    <a:pt x="1174" y="366"/>
                    <a:pt x="1077" y="190"/>
                    <a:pt x="883" y="56"/>
                  </a:cubicBezTo>
                  <a:cubicBezTo>
                    <a:pt x="827" y="19"/>
                    <a:pt x="749" y="1"/>
                    <a:pt x="69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8"/>
            <p:cNvSpPr/>
            <p:nvPr/>
          </p:nvSpPr>
          <p:spPr>
            <a:xfrm>
              <a:off x="5002129" y="2150811"/>
              <a:ext cx="358264" cy="402279"/>
            </a:xfrm>
            <a:custGeom>
              <a:avLst/>
              <a:gdLst/>
              <a:ahLst/>
              <a:cxnLst/>
              <a:rect l="l" t="t" r="r" b="b"/>
              <a:pathLst>
                <a:path w="2621" h="2943" extrusionOk="0">
                  <a:moveTo>
                    <a:pt x="341" y="1"/>
                  </a:moveTo>
                  <a:cubicBezTo>
                    <a:pt x="211" y="1"/>
                    <a:pt x="111" y="113"/>
                    <a:pt x="79" y="304"/>
                  </a:cubicBezTo>
                  <a:cubicBezTo>
                    <a:pt x="1" y="632"/>
                    <a:pt x="158" y="1418"/>
                    <a:pt x="754" y="2134"/>
                  </a:cubicBezTo>
                  <a:cubicBezTo>
                    <a:pt x="1368" y="2827"/>
                    <a:pt x="1983" y="2942"/>
                    <a:pt x="1983" y="2942"/>
                  </a:cubicBezTo>
                  <a:cubicBezTo>
                    <a:pt x="1983" y="2942"/>
                    <a:pt x="2445" y="2711"/>
                    <a:pt x="2505" y="2457"/>
                  </a:cubicBezTo>
                  <a:cubicBezTo>
                    <a:pt x="2584" y="2226"/>
                    <a:pt x="2620" y="2037"/>
                    <a:pt x="2505" y="1843"/>
                  </a:cubicBezTo>
                  <a:cubicBezTo>
                    <a:pt x="2371" y="1630"/>
                    <a:pt x="2195" y="1672"/>
                    <a:pt x="1599" y="1210"/>
                  </a:cubicBezTo>
                  <a:cubicBezTo>
                    <a:pt x="1003" y="748"/>
                    <a:pt x="943" y="494"/>
                    <a:pt x="657" y="189"/>
                  </a:cubicBezTo>
                  <a:cubicBezTo>
                    <a:pt x="545" y="59"/>
                    <a:pt x="435" y="1"/>
                    <a:pt x="341" y="1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8"/>
            <p:cNvSpPr/>
            <p:nvPr/>
          </p:nvSpPr>
          <p:spPr>
            <a:xfrm>
              <a:off x="4999668" y="2144933"/>
              <a:ext cx="318351" cy="415674"/>
            </a:xfrm>
            <a:custGeom>
              <a:avLst/>
              <a:gdLst/>
              <a:ahLst/>
              <a:cxnLst/>
              <a:rect l="l" t="t" r="r" b="b"/>
              <a:pathLst>
                <a:path w="2329" h="3041" extrusionOk="0">
                  <a:moveTo>
                    <a:pt x="291" y="1"/>
                  </a:moveTo>
                  <a:cubicBezTo>
                    <a:pt x="153" y="38"/>
                    <a:pt x="79" y="172"/>
                    <a:pt x="37" y="347"/>
                  </a:cubicBezTo>
                  <a:cubicBezTo>
                    <a:pt x="0" y="518"/>
                    <a:pt x="19" y="809"/>
                    <a:pt x="134" y="1137"/>
                  </a:cubicBezTo>
                  <a:cubicBezTo>
                    <a:pt x="231" y="1461"/>
                    <a:pt x="425" y="1849"/>
                    <a:pt x="730" y="2195"/>
                  </a:cubicBezTo>
                  <a:cubicBezTo>
                    <a:pt x="1349" y="2907"/>
                    <a:pt x="1982" y="3041"/>
                    <a:pt x="1982" y="3041"/>
                  </a:cubicBezTo>
                  <a:lnTo>
                    <a:pt x="2024" y="3041"/>
                  </a:lnTo>
                  <a:cubicBezTo>
                    <a:pt x="2024" y="3041"/>
                    <a:pt x="2061" y="3004"/>
                    <a:pt x="2116" y="2985"/>
                  </a:cubicBezTo>
                  <a:cubicBezTo>
                    <a:pt x="2042" y="2962"/>
                    <a:pt x="1964" y="2944"/>
                    <a:pt x="1908" y="2907"/>
                  </a:cubicBezTo>
                  <a:cubicBezTo>
                    <a:pt x="1733" y="2847"/>
                    <a:pt x="1271" y="2676"/>
                    <a:pt x="809" y="2135"/>
                  </a:cubicBezTo>
                  <a:cubicBezTo>
                    <a:pt x="522" y="1789"/>
                    <a:pt x="328" y="1424"/>
                    <a:pt x="231" y="1096"/>
                  </a:cubicBezTo>
                  <a:cubicBezTo>
                    <a:pt x="134" y="791"/>
                    <a:pt x="116" y="518"/>
                    <a:pt x="134" y="366"/>
                  </a:cubicBezTo>
                  <a:cubicBezTo>
                    <a:pt x="176" y="213"/>
                    <a:pt x="231" y="116"/>
                    <a:pt x="328" y="98"/>
                  </a:cubicBezTo>
                  <a:cubicBezTo>
                    <a:pt x="341" y="94"/>
                    <a:pt x="355" y="92"/>
                    <a:pt x="369" y="92"/>
                  </a:cubicBezTo>
                  <a:cubicBezTo>
                    <a:pt x="439" y="92"/>
                    <a:pt x="523" y="142"/>
                    <a:pt x="638" y="269"/>
                  </a:cubicBezTo>
                  <a:cubicBezTo>
                    <a:pt x="906" y="560"/>
                    <a:pt x="984" y="828"/>
                    <a:pt x="1599" y="1290"/>
                  </a:cubicBezTo>
                  <a:cubicBezTo>
                    <a:pt x="1885" y="1521"/>
                    <a:pt x="2079" y="1636"/>
                    <a:pt x="2213" y="1692"/>
                  </a:cubicBezTo>
                  <a:cubicBezTo>
                    <a:pt x="2232" y="1715"/>
                    <a:pt x="2255" y="1733"/>
                    <a:pt x="2273" y="1733"/>
                  </a:cubicBezTo>
                  <a:cubicBezTo>
                    <a:pt x="2292" y="1715"/>
                    <a:pt x="2310" y="1673"/>
                    <a:pt x="2329" y="1636"/>
                  </a:cubicBezTo>
                  <a:cubicBezTo>
                    <a:pt x="2310" y="1636"/>
                    <a:pt x="2292" y="1618"/>
                    <a:pt x="2273" y="1618"/>
                  </a:cubicBezTo>
                  <a:cubicBezTo>
                    <a:pt x="2139" y="1539"/>
                    <a:pt x="1945" y="1424"/>
                    <a:pt x="1654" y="1211"/>
                  </a:cubicBezTo>
                  <a:cubicBezTo>
                    <a:pt x="1058" y="749"/>
                    <a:pt x="1003" y="500"/>
                    <a:pt x="712" y="190"/>
                  </a:cubicBezTo>
                  <a:cubicBezTo>
                    <a:pt x="596" y="56"/>
                    <a:pt x="481" y="1"/>
                    <a:pt x="36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8"/>
            <p:cNvSpPr/>
            <p:nvPr/>
          </p:nvSpPr>
          <p:spPr>
            <a:xfrm>
              <a:off x="6790722" y="1138889"/>
              <a:ext cx="282538" cy="281855"/>
            </a:xfrm>
            <a:custGeom>
              <a:avLst/>
              <a:gdLst/>
              <a:ahLst/>
              <a:cxnLst/>
              <a:rect l="l" t="t" r="r" b="b"/>
              <a:pathLst>
                <a:path w="2067" h="2062" extrusionOk="0">
                  <a:moveTo>
                    <a:pt x="1103" y="1"/>
                  </a:moveTo>
                  <a:cubicBezTo>
                    <a:pt x="802" y="1"/>
                    <a:pt x="528" y="65"/>
                    <a:pt x="528" y="65"/>
                  </a:cubicBezTo>
                  <a:cubicBezTo>
                    <a:pt x="528" y="65"/>
                    <a:pt x="144" y="139"/>
                    <a:pt x="66" y="448"/>
                  </a:cubicBezTo>
                  <a:cubicBezTo>
                    <a:pt x="1" y="705"/>
                    <a:pt x="257" y="2062"/>
                    <a:pt x="444" y="2062"/>
                  </a:cubicBezTo>
                  <a:cubicBezTo>
                    <a:pt x="482" y="2062"/>
                    <a:pt x="517" y="2005"/>
                    <a:pt x="546" y="1871"/>
                  </a:cubicBezTo>
                  <a:cubicBezTo>
                    <a:pt x="722" y="1081"/>
                    <a:pt x="1683" y="1104"/>
                    <a:pt x="1798" y="892"/>
                  </a:cubicBezTo>
                  <a:cubicBezTo>
                    <a:pt x="1932" y="661"/>
                    <a:pt x="2066" y="351"/>
                    <a:pt x="1664" y="120"/>
                  </a:cubicBezTo>
                  <a:cubicBezTo>
                    <a:pt x="1512" y="28"/>
                    <a:pt x="1302" y="1"/>
                    <a:pt x="1103" y="1"/>
                  </a:cubicBezTo>
                  <a:close/>
                </a:path>
              </a:pathLst>
            </a:custGeom>
            <a:solidFill>
              <a:srgbClr val="AA2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8"/>
            <p:cNvSpPr/>
            <p:nvPr/>
          </p:nvSpPr>
          <p:spPr>
            <a:xfrm>
              <a:off x="6792089" y="1130825"/>
              <a:ext cx="268596" cy="296481"/>
            </a:xfrm>
            <a:custGeom>
              <a:avLst/>
              <a:gdLst/>
              <a:ahLst/>
              <a:cxnLst/>
              <a:rect l="l" t="t" r="r" b="b"/>
              <a:pathLst>
                <a:path w="1965" h="2169" extrusionOk="0">
                  <a:moveTo>
                    <a:pt x="943" y="101"/>
                  </a:moveTo>
                  <a:cubicBezTo>
                    <a:pt x="1174" y="101"/>
                    <a:pt x="1460" y="124"/>
                    <a:pt x="1636" y="216"/>
                  </a:cubicBezTo>
                  <a:cubicBezTo>
                    <a:pt x="1825" y="332"/>
                    <a:pt x="1867" y="447"/>
                    <a:pt x="1867" y="563"/>
                  </a:cubicBezTo>
                  <a:cubicBezTo>
                    <a:pt x="1867" y="678"/>
                    <a:pt x="1807" y="794"/>
                    <a:pt x="1752" y="909"/>
                  </a:cubicBezTo>
                  <a:cubicBezTo>
                    <a:pt x="1733" y="951"/>
                    <a:pt x="1654" y="988"/>
                    <a:pt x="1557" y="1025"/>
                  </a:cubicBezTo>
                  <a:cubicBezTo>
                    <a:pt x="1442" y="1085"/>
                    <a:pt x="1308" y="1122"/>
                    <a:pt x="1174" y="1182"/>
                  </a:cubicBezTo>
                  <a:cubicBezTo>
                    <a:pt x="883" y="1297"/>
                    <a:pt x="578" y="1510"/>
                    <a:pt x="499" y="1912"/>
                  </a:cubicBezTo>
                  <a:cubicBezTo>
                    <a:pt x="481" y="2009"/>
                    <a:pt x="439" y="2064"/>
                    <a:pt x="439" y="2064"/>
                  </a:cubicBezTo>
                  <a:lnTo>
                    <a:pt x="421" y="2046"/>
                  </a:lnTo>
                  <a:cubicBezTo>
                    <a:pt x="384" y="1990"/>
                    <a:pt x="305" y="1815"/>
                    <a:pt x="250" y="1625"/>
                  </a:cubicBezTo>
                  <a:cubicBezTo>
                    <a:pt x="208" y="1413"/>
                    <a:pt x="153" y="1182"/>
                    <a:pt x="134" y="969"/>
                  </a:cubicBezTo>
                  <a:cubicBezTo>
                    <a:pt x="116" y="854"/>
                    <a:pt x="93" y="757"/>
                    <a:pt x="93" y="678"/>
                  </a:cubicBezTo>
                  <a:cubicBezTo>
                    <a:pt x="93" y="604"/>
                    <a:pt x="93" y="544"/>
                    <a:pt x="116" y="526"/>
                  </a:cubicBezTo>
                  <a:cubicBezTo>
                    <a:pt x="171" y="258"/>
                    <a:pt x="536" y="161"/>
                    <a:pt x="536" y="161"/>
                  </a:cubicBezTo>
                  <a:cubicBezTo>
                    <a:pt x="536" y="161"/>
                    <a:pt x="712" y="124"/>
                    <a:pt x="943" y="101"/>
                  </a:cubicBezTo>
                  <a:close/>
                  <a:moveTo>
                    <a:pt x="1102" y="0"/>
                  </a:moveTo>
                  <a:cubicBezTo>
                    <a:pt x="1047" y="0"/>
                    <a:pt x="993" y="3"/>
                    <a:pt x="943" y="8"/>
                  </a:cubicBezTo>
                  <a:cubicBezTo>
                    <a:pt x="693" y="27"/>
                    <a:pt x="499" y="64"/>
                    <a:pt x="499" y="64"/>
                  </a:cubicBezTo>
                  <a:cubicBezTo>
                    <a:pt x="499" y="64"/>
                    <a:pt x="93" y="161"/>
                    <a:pt x="0" y="489"/>
                  </a:cubicBezTo>
                  <a:lnTo>
                    <a:pt x="0" y="701"/>
                  </a:lnTo>
                  <a:cubicBezTo>
                    <a:pt x="0" y="775"/>
                    <a:pt x="19" y="872"/>
                    <a:pt x="19" y="969"/>
                  </a:cubicBezTo>
                  <a:cubicBezTo>
                    <a:pt x="56" y="1182"/>
                    <a:pt x="93" y="1431"/>
                    <a:pt x="153" y="1644"/>
                  </a:cubicBezTo>
                  <a:cubicBezTo>
                    <a:pt x="208" y="1856"/>
                    <a:pt x="268" y="2027"/>
                    <a:pt x="347" y="2124"/>
                  </a:cubicBezTo>
                  <a:cubicBezTo>
                    <a:pt x="365" y="2143"/>
                    <a:pt x="384" y="2161"/>
                    <a:pt x="421" y="2161"/>
                  </a:cubicBezTo>
                  <a:cubicBezTo>
                    <a:pt x="426" y="2167"/>
                    <a:pt x="434" y="2169"/>
                    <a:pt x="442" y="2169"/>
                  </a:cubicBezTo>
                  <a:cubicBezTo>
                    <a:pt x="462" y="2169"/>
                    <a:pt x="486" y="2156"/>
                    <a:pt x="499" y="2143"/>
                  </a:cubicBezTo>
                  <a:cubicBezTo>
                    <a:pt x="555" y="2106"/>
                    <a:pt x="578" y="2046"/>
                    <a:pt x="596" y="1949"/>
                  </a:cubicBezTo>
                  <a:cubicBezTo>
                    <a:pt x="670" y="1565"/>
                    <a:pt x="943" y="1394"/>
                    <a:pt x="1211" y="1279"/>
                  </a:cubicBezTo>
                  <a:cubicBezTo>
                    <a:pt x="1345" y="1219"/>
                    <a:pt x="1479" y="1182"/>
                    <a:pt x="1594" y="1122"/>
                  </a:cubicBezTo>
                  <a:cubicBezTo>
                    <a:pt x="1710" y="1085"/>
                    <a:pt x="1807" y="1048"/>
                    <a:pt x="1849" y="969"/>
                  </a:cubicBezTo>
                  <a:cubicBezTo>
                    <a:pt x="1904" y="854"/>
                    <a:pt x="1964" y="720"/>
                    <a:pt x="1964" y="563"/>
                  </a:cubicBezTo>
                  <a:cubicBezTo>
                    <a:pt x="1964" y="410"/>
                    <a:pt x="1886" y="258"/>
                    <a:pt x="1691" y="142"/>
                  </a:cubicBezTo>
                  <a:cubicBezTo>
                    <a:pt x="1525" y="37"/>
                    <a:pt x="1302" y="0"/>
                    <a:pt x="110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8"/>
            <p:cNvSpPr/>
            <p:nvPr/>
          </p:nvSpPr>
          <p:spPr>
            <a:xfrm>
              <a:off x="5915357" y="865098"/>
              <a:ext cx="439732" cy="569451"/>
            </a:xfrm>
            <a:custGeom>
              <a:avLst/>
              <a:gdLst/>
              <a:ahLst/>
              <a:cxnLst/>
              <a:rect l="l" t="t" r="r" b="b"/>
              <a:pathLst>
                <a:path w="3217" h="4166" extrusionOk="0">
                  <a:moveTo>
                    <a:pt x="2719" y="0"/>
                  </a:moveTo>
                  <a:cubicBezTo>
                    <a:pt x="2078" y="0"/>
                    <a:pt x="819" y="24"/>
                    <a:pt x="731" y="81"/>
                  </a:cubicBezTo>
                  <a:cubicBezTo>
                    <a:pt x="616" y="159"/>
                    <a:pt x="1" y="950"/>
                    <a:pt x="250" y="2202"/>
                  </a:cubicBezTo>
                  <a:cubicBezTo>
                    <a:pt x="482" y="3472"/>
                    <a:pt x="907" y="4165"/>
                    <a:pt x="907" y="4165"/>
                  </a:cubicBezTo>
                  <a:lnTo>
                    <a:pt x="1849" y="4050"/>
                  </a:lnTo>
                  <a:cubicBezTo>
                    <a:pt x="1849" y="4050"/>
                    <a:pt x="1655" y="2950"/>
                    <a:pt x="2002" y="1837"/>
                  </a:cubicBezTo>
                  <a:cubicBezTo>
                    <a:pt x="2371" y="737"/>
                    <a:pt x="2926" y="196"/>
                    <a:pt x="3004" y="159"/>
                  </a:cubicBezTo>
                  <a:cubicBezTo>
                    <a:pt x="3044" y="141"/>
                    <a:pt x="3092" y="136"/>
                    <a:pt x="3131" y="136"/>
                  </a:cubicBezTo>
                  <a:cubicBezTo>
                    <a:pt x="3170" y="136"/>
                    <a:pt x="3198" y="141"/>
                    <a:pt x="3198" y="141"/>
                  </a:cubicBezTo>
                  <a:cubicBezTo>
                    <a:pt x="3198" y="141"/>
                    <a:pt x="3217" y="44"/>
                    <a:pt x="3083" y="7"/>
                  </a:cubicBezTo>
                  <a:cubicBezTo>
                    <a:pt x="3056" y="3"/>
                    <a:pt x="2917" y="0"/>
                    <a:pt x="27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8"/>
            <p:cNvSpPr/>
            <p:nvPr/>
          </p:nvSpPr>
          <p:spPr>
            <a:xfrm>
              <a:off x="5926156" y="857717"/>
              <a:ext cx="433991" cy="584350"/>
            </a:xfrm>
            <a:custGeom>
              <a:avLst/>
              <a:gdLst/>
              <a:ahLst/>
              <a:cxnLst/>
              <a:rect l="l" t="t" r="r" b="b"/>
              <a:pathLst>
                <a:path w="3175" h="4275" extrusionOk="0">
                  <a:moveTo>
                    <a:pt x="2597" y="98"/>
                  </a:moveTo>
                  <a:cubicBezTo>
                    <a:pt x="2713" y="116"/>
                    <a:pt x="2810" y="116"/>
                    <a:pt x="2870" y="116"/>
                  </a:cubicBezTo>
                  <a:lnTo>
                    <a:pt x="3004" y="116"/>
                  </a:lnTo>
                  <a:cubicBezTo>
                    <a:pt x="3041" y="135"/>
                    <a:pt x="3041" y="135"/>
                    <a:pt x="3041" y="158"/>
                  </a:cubicBezTo>
                  <a:cubicBezTo>
                    <a:pt x="3016" y="158"/>
                    <a:pt x="2990" y="148"/>
                    <a:pt x="2958" y="148"/>
                  </a:cubicBezTo>
                  <a:cubicBezTo>
                    <a:pt x="2942" y="148"/>
                    <a:pt x="2925" y="150"/>
                    <a:pt x="2907" y="158"/>
                  </a:cubicBezTo>
                  <a:cubicBezTo>
                    <a:pt x="2888" y="176"/>
                    <a:pt x="2870" y="195"/>
                    <a:pt x="2847" y="213"/>
                  </a:cubicBezTo>
                  <a:cubicBezTo>
                    <a:pt x="2810" y="232"/>
                    <a:pt x="2791" y="250"/>
                    <a:pt x="2754" y="292"/>
                  </a:cubicBezTo>
                  <a:cubicBezTo>
                    <a:pt x="2676" y="366"/>
                    <a:pt x="2579" y="481"/>
                    <a:pt x="2482" y="620"/>
                  </a:cubicBezTo>
                  <a:cubicBezTo>
                    <a:pt x="2292" y="906"/>
                    <a:pt x="2061" y="1313"/>
                    <a:pt x="1886" y="1868"/>
                  </a:cubicBezTo>
                  <a:cubicBezTo>
                    <a:pt x="1539" y="2949"/>
                    <a:pt x="1715" y="3970"/>
                    <a:pt x="1715" y="4044"/>
                  </a:cubicBezTo>
                  <a:lnTo>
                    <a:pt x="865" y="4159"/>
                  </a:lnTo>
                  <a:cubicBezTo>
                    <a:pt x="828" y="4122"/>
                    <a:pt x="444" y="3466"/>
                    <a:pt x="213" y="2256"/>
                  </a:cubicBezTo>
                  <a:cubicBezTo>
                    <a:pt x="98" y="1637"/>
                    <a:pt x="190" y="1137"/>
                    <a:pt x="329" y="772"/>
                  </a:cubicBezTo>
                  <a:cubicBezTo>
                    <a:pt x="384" y="597"/>
                    <a:pt x="463" y="463"/>
                    <a:pt x="537" y="347"/>
                  </a:cubicBezTo>
                  <a:cubicBezTo>
                    <a:pt x="597" y="250"/>
                    <a:pt x="675" y="195"/>
                    <a:pt x="675" y="176"/>
                  </a:cubicBezTo>
                  <a:cubicBezTo>
                    <a:pt x="675" y="183"/>
                    <a:pt x="677" y="185"/>
                    <a:pt x="681" y="185"/>
                  </a:cubicBezTo>
                  <a:cubicBezTo>
                    <a:pt x="687" y="185"/>
                    <a:pt x="700" y="176"/>
                    <a:pt x="712" y="176"/>
                  </a:cubicBezTo>
                  <a:cubicBezTo>
                    <a:pt x="731" y="176"/>
                    <a:pt x="749" y="176"/>
                    <a:pt x="791" y="158"/>
                  </a:cubicBezTo>
                  <a:cubicBezTo>
                    <a:pt x="846" y="158"/>
                    <a:pt x="943" y="158"/>
                    <a:pt x="1059" y="135"/>
                  </a:cubicBezTo>
                  <a:cubicBezTo>
                    <a:pt x="1271" y="135"/>
                    <a:pt x="1558" y="116"/>
                    <a:pt x="1830" y="116"/>
                  </a:cubicBezTo>
                  <a:cubicBezTo>
                    <a:pt x="2117" y="116"/>
                    <a:pt x="2385" y="98"/>
                    <a:pt x="2597" y="98"/>
                  </a:cubicBezTo>
                  <a:close/>
                  <a:moveTo>
                    <a:pt x="1830" y="1"/>
                  </a:moveTo>
                  <a:cubicBezTo>
                    <a:pt x="1539" y="19"/>
                    <a:pt x="1271" y="19"/>
                    <a:pt x="1059" y="42"/>
                  </a:cubicBezTo>
                  <a:cubicBezTo>
                    <a:pt x="943" y="42"/>
                    <a:pt x="846" y="61"/>
                    <a:pt x="768" y="61"/>
                  </a:cubicBezTo>
                  <a:cubicBezTo>
                    <a:pt x="731" y="61"/>
                    <a:pt x="712" y="61"/>
                    <a:pt x="694" y="79"/>
                  </a:cubicBezTo>
                  <a:cubicBezTo>
                    <a:pt x="652" y="79"/>
                    <a:pt x="634" y="79"/>
                    <a:pt x="615" y="98"/>
                  </a:cubicBezTo>
                  <a:cubicBezTo>
                    <a:pt x="578" y="116"/>
                    <a:pt x="518" y="195"/>
                    <a:pt x="444" y="292"/>
                  </a:cubicBezTo>
                  <a:cubicBezTo>
                    <a:pt x="366" y="407"/>
                    <a:pt x="287" y="560"/>
                    <a:pt x="232" y="736"/>
                  </a:cubicBezTo>
                  <a:cubicBezTo>
                    <a:pt x="74" y="1101"/>
                    <a:pt x="1" y="1637"/>
                    <a:pt x="116" y="2274"/>
                  </a:cubicBezTo>
                  <a:cubicBezTo>
                    <a:pt x="366" y="3545"/>
                    <a:pt x="791" y="4256"/>
                    <a:pt x="791" y="4256"/>
                  </a:cubicBezTo>
                  <a:lnTo>
                    <a:pt x="809" y="4275"/>
                  </a:lnTo>
                  <a:lnTo>
                    <a:pt x="1830" y="4141"/>
                  </a:lnTo>
                  <a:lnTo>
                    <a:pt x="1830" y="4085"/>
                  </a:lnTo>
                  <a:cubicBezTo>
                    <a:pt x="1830" y="4085"/>
                    <a:pt x="1636" y="3004"/>
                    <a:pt x="1983" y="1909"/>
                  </a:cubicBezTo>
                  <a:cubicBezTo>
                    <a:pt x="2154" y="1350"/>
                    <a:pt x="2385" y="943"/>
                    <a:pt x="2579" y="675"/>
                  </a:cubicBezTo>
                  <a:cubicBezTo>
                    <a:pt x="2676" y="541"/>
                    <a:pt x="2754" y="444"/>
                    <a:pt x="2828" y="366"/>
                  </a:cubicBezTo>
                  <a:lnTo>
                    <a:pt x="2907" y="292"/>
                  </a:lnTo>
                  <a:lnTo>
                    <a:pt x="2944" y="250"/>
                  </a:lnTo>
                  <a:cubicBezTo>
                    <a:pt x="2970" y="244"/>
                    <a:pt x="2996" y="242"/>
                    <a:pt x="3019" y="242"/>
                  </a:cubicBezTo>
                  <a:cubicBezTo>
                    <a:pt x="3066" y="242"/>
                    <a:pt x="3101" y="250"/>
                    <a:pt x="3101" y="250"/>
                  </a:cubicBezTo>
                  <a:lnTo>
                    <a:pt x="3156" y="250"/>
                  </a:lnTo>
                  <a:lnTo>
                    <a:pt x="3156" y="213"/>
                  </a:lnTo>
                  <a:cubicBezTo>
                    <a:pt x="3156" y="213"/>
                    <a:pt x="3175" y="176"/>
                    <a:pt x="3156" y="116"/>
                  </a:cubicBezTo>
                  <a:cubicBezTo>
                    <a:pt x="3138" y="79"/>
                    <a:pt x="3101" y="42"/>
                    <a:pt x="3022" y="19"/>
                  </a:cubicBezTo>
                  <a:lnTo>
                    <a:pt x="2962" y="19"/>
                  </a:lnTo>
                  <a:cubicBezTo>
                    <a:pt x="2944" y="1"/>
                    <a:pt x="2907" y="1"/>
                    <a:pt x="288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5944472" y="1118659"/>
              <a:ext cx="976513" cy="732658"/>
            </a:xfrm>
            <a:custGeom>
              <a:avLst/>
              <a:gdLst/>
              <a:ahLst/>
              <a:cxnLst/>
              <a:rect l="l" t="t" r="r" b="b"/>
              <a:pathLst>
                <a:path w="7144" h="5360" extrusionOk="0">
                  <a:moveTo>
                    <a:pt x="2657" y="0"/>
                  </a:moveTo>
                  <a:cubicBezTo>
                    <a:pt x="2657" y="0"/>
                    <a:pt x="2870" y="1174"/>
                    <a:pt x="2542" y="1654"/>
                  </a:cubicBezTo>
                  <a:cubicBezTo>
                    <a:pt x="2195" y="2135"/>
                    <a:pt x="1521" y="2153"/>
                    <a:pt x="1521" y="2153"/>
                  </a:cubicBezTo>
                  <a:cubicBezTo>
                    <a:pt x="1521" y="2153"/>
                    <a:pt x="1318" y="1886"/>
                    <a:pt x="975" y="1886"/>
                  </a:cubicBezTo>
                  <a:cubicBezTo>
                    <a:pt x="858" y="1886"/>
                    <a:pt x="725" y="1917"/>
                    <a:pt x="578" y="2001"/>
                  </a:cubicBezTo>
                  <a:cubicBezTo>
                    <a:pt x="1" y="2329"/>
                    <a:pt x="135" y="3156"/>
                    <a:pt x="541" y="3387"/>
                  </a:cubicBezTo>
                  <a:cubicBezTo>
                    <a:pt x="661" y="3447"/>
                    <a:pt x="777" y="3469"/>
                    <a:pt x="883" y="3469"/>
                  </a:cubicBezTo>
                  <a:cubicBezTo>
                    <a:pt x="1151" y="3469"/>
                    <a:pt x="1350" y="3332"/>
                    <a:pt x="1350" y="3332"/>
                  </a:cubicBezTo>
                  <a:lnTo>
                    <a:pt x="1350" y="3332"/>
                  </a:lnTo>
                  <a:cubicBezTo>
                    <a:pt x="1350" y="3332"/>
                    <a:pt x="1211" y="3812"/>
                    <a:pt x="1812" y="4427"/>
                  </a:cubicBezTo>
                  <a:cubicBezTo>
                    <a:pt x="2272" y="4886"/>
                    <a:pt x="3065" y="5359"/>
                    <a:pt x="4122" y="5359"/>
                  </a:cubicBezTo>
                  <a:cubicBezTo>
                    <a:pt x="4478" y="5359"/>
                    <a:pt x="4864" y="5305"/>
                    <a:pt x="5277" y="5180"/>
                  </a:cubicBezTo>
                  <a:cubicBezTo>
                    <a:pt x="6931" y="4676"/>
                    <a:pt x="7144" y="3174"/>
                    <a:pt x="6950" y="2213"/>
                  </a:cubicBezTo>
                  <a:cubicBezTo>
                    <a:pt x="6779" y="1252"/>
                    <a:pt x="6719" y="213"/>
                    <a:pt x="6719" y="213"/>
                  </a:cubicBezTo>
                  <a:cubicBezTo>
                    <a:pt x="6719" y="213"/>
                    <a:pt x="6336" y="157"/>
                    <a:pt x="5789" y="157"/>
                  </a:cubicBezTo>
                  <a:cubicBezTo>
                    <a:pt x="5420" y="157"/>
                    <a:pt x="4975" y="182"/>
                    <a:pt x="4524" y="268"/>
                  </a:cubicBezTo>
                  <a:cubicBezTo>
                    <a:pt x="4330" y="302"/>
                    <a:pt x="4147" y="316"/>
                    <a:pt x="3977" y="316"/>
                  </a:cubicBezTo>
                  <a:cubicBezTo>
                    <a:pt x="3169" y="316"/>
                    <a:pt x="2657" y="0"/>
                    <a:pt x="2657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5960328" y="1105400"/>
              <a:ext cx="955053" cy="753435"/>
            </a:xfrm>
            <a:custGeom>
              <a:avLst/>
              <a:gdLst/>
              <a:ahLst/>
              <a:cxnLst/>
              <a:rect l="l" t="t" r="r" b="b"/>
              <a:pathLst>
                <a:path w="6987" h="5512" extrusionOk="0">
                  <a:moveTo>
                    <a:pt x="2597" y="171"/>
                  </a:moveTo>
                  <a:lnTo>
                    <a:pt x="2597" y="171"/>
                  </a:lnTo>
                  <a:cubicBezTo>
                    <a:pt x="2688" y="219"/>
                    <a:pt x="3121" y="458"/>
                    <a:pt x="3814" y="458"/>
                  </a:cubicBezTo>
                  <a:cubicBezTo>
                    <a:pt x="3995" y="458"/>
                    <a:pt x="4193" y="442"/>
                    <a:pt x="4408" y="402"/>
                  </a:cubicBezTo>
                  <a:cubicBezTo>
                    <a:pt x="4854" y="324"/>
                    <a:pt x="5287" y="301"/>
                    <a:pt x="5647" y="301"/>
                  </a:cubicBezTo>
                  <a:cubicBezTo>
                    <a:pt x="6157" y="301"/>
                    <a:pt x="6520" y="347"/>
                    <a:pt x="6566" y="347"/>
                  </a:cubicBezTo>
                  <a:cubicBezTo>
                    <a:pt x="6566" y="402"/>
                    <a:pt x="6603" y="1386"/>
                    <a:pt x="6797" y="2310"/>
                  </a:cubicBezTo>
                  <a:cubicBezTo>
                    <a:pt x="6871" y="2791"/>
                    <a:pt x="6871" y="3387"/>
                    <a:pt x="6640" y="3946"/>
                  </a:cubicBezTo>
                  <a:cubicBezTo>
                    <a:pt x="6409" y="4487"/>
                    <a:pt x="5970" y="4967"/>
                    <a:pt x="5161" y="5217"/>
                  </a:cubicBezTo>
                  <a:cubicBezTo>
                    <a:pt x="4736" y="5352"/>
                    <a:pt x="4340" y="5410"/>
                    <a:pt x="3978" y="5410"/>
                  </a:cubicBezTo>
                  <a:cubicBezTo>
                    <a:pt x="2943" y="5410"/>
                    <a:pt x="2174" y="4942"/>
                    <a:pt x="1733" y="4487"/>
                  </a:cubicBezTo>
                  <a:cubicBezTo>
                    <a:pt x="1442" y="4196"/>
                    <a:pt x="1326" y="3928"/>
                    <a:pt x="1289" y="3734"/>
                  </a:cubicBezTo>
                  <a:cubicBezTo>
                    <a:pt x="1252" y="3544"/>
                    <a:pt x="1289" y="3429"/>
                    <a:pt x="1289" y="3429"/>
                  </a:cubicBezTo>
                  <a:lnTo>
                    <a:pt x="1326" y="3290"/>
                  </a:lnTo>
                  <a:lnTo>
                    <a:pt x="1211" y="3368"/>
                  </a:lnTo>
                  <a:cubicBezTo>
                    <a:pt x="1211" y="3368"/>
                    <a:pt x="1021" y="3508"/>
                    <a:pt x="772" y="3508"/>
                  </a:cubicBezTo>
                  <a:cubicBezTo>
                    <a:pt x="675" y="3508"/>
                    <a:pt x="569" y="3487"/>
                    <a:pt x="462" y="3429"/>
                  </a:cubicBezTo>
                  <a:cubicBezTo>
                    <a:pt x="268" y="3332"/>
                    <a:pt x="134" y="3082"/>
                    <a:pt x="116" y="2828"/>
                  </a:cubicBezTo>
                  <a:cubicBezTo>
                    <a:pt x="116" y="2560"/>
                    <a:pt x="213" y="2292"/>
                    <a:pt x="481" y="2135"/>
                  </a:cubicBezTo>
                  <a:cubicBezTo>
                    <a:pt x="615" y="2059"/>
                    <a:pt x="735" y="2030"/>
                    <a:pt x="841" y="2030"/>
                  </a:cubicBezTo>
                  <a:cubicBezTo>
                    <a:pt x="947" y="2030"/>
                    <a:pt x="1040" y="2059"/>
                    <a:pt x="1118" y="2098"/>
                  </a:cubicBezTo>
                  <a:cubicBezTo>
                    <a:pt x="1271" y="2176"/>
                    <a:pt x="1368" y="2273"/>
                    <a:pt x="1368" y="2273"/>
                  </a:cubicBezTo>
                  <a:lnTo>
                    <a:pt x="1386" y="2292"/>
                  </a:lnTo>
                  <a:lnTo>
                    <a:pt x="1405" y="2292"/>
                  </a:lnTo>
                  <a:cubicBezTo>
                    <a:pt x="1405" y="2292"/>
                    <a:pt x="2098" y="2292"/>
                    <a:pt x="2463" y="1788"/>
                  </a:cubicBezTo>
                  <a:cubicBezTo>
                    <a:pt x="2638" y="1520"/>
                    <a:pt x="2675" y="1095"/>
                    <a:pt x="2657" y="749"/>
                  </a:cubicBezTo>
                  <a:cubicBezTo>
                    <a:pt x="2657" y="444"/>
                    <a:pt x="2620" y="250"/>
                    <a:pt x="2597" y="171"/>
                  </a:cubicBezTo>
                  <a:close/>
                  <a:moveTo>
                    <a:pt x="2463" y="0"/>
                  </a:moveTo>
                  <a:lnTo>
                    <a:pt x="2481" y="116"/>
                  </a:lnTo>
                  <a:cubicBezTo>
                    <a:pt x="2481" y="116"/>
                    <a:pt x="2541" y="402"/>
                    <a:pt x="2560" y="749"/>
                  </a:cubicBezTo>
                  <a:cubicBezTo>
                    <a:pt x="2560" y="1095"/>
                    <a:pt x="2541" y="1502"/>
                    <a:pt x="2366" y="1733"/>
                  </a:cubicBezTo>
                  <a:cubicBezTo>
                    <a:pt x="2061" y="2176"/>
                    <a:pt x="1442" y="2195"/>
                    <a:pt x="1405" y="2195"/>
                  </a:cubicBezTo>
                  <a:cubicBezTo>
                    <a:pt x="1386" y="2176"/>
                    <a:pt x="1326" y="2079"/>
                    <a:pt x="1174" y="2001"/>
                  </a:cubicBezTo>
                  <a:cubicBezTo>
                    <a:pt x="1077" y="1964"/>
                    <a:pt x="966" y="1935"/>
                    <a:pt x="841" y="1935"/>
                  </a:cubicBezTo>
                  <a:cubicBezTo>
                    <a:pt x="716" y="1935"/>
                    <a:pt x="578" y="1964"/>
                    <a:pt x="425" y="2042"/>
                  </a:cubicBezTo>
                  <a:cubicBezTo>
                    <a:pt x="116" y="2213"/>
                    <a:pt x="0" y="2541"/>
                    <a:pt x="19" y="2828"/>
                  </a:cubicBezTo>
                  <a:cubicBezTo>
                    <a:pt x="37" y="3119"/>
                    <a:pt x="171" y="3405"/>
                    <a:pt x="402" y="3521"/>
                  </a:cubicBezTo>
                  <a:cubicBezTo>
                    <a:pt x="543" y="3592"/>
                    <a:pt x="673" y="3616"/>
                    <a:pt x="787" y="3616"/>
                  </a:cubicBezTo>
                  <a:cubicBezTo>
                    <a:pt x="985" y="3616"/>
                    <a:pt x="1130" y="3541"/>
                    <a:pt x="1192" y="3502"/>
                  </a:cubicBezTo>
                  <a:lnTo>
                    <a:pt x="1192" y="3502"/>
                  </a:lnTo>
                  <a:cubicBezTo>
                    <a:pt x="1174" y="3544"/>
                    <a:pt x="1155" y="3600"/>
                    <a:pt x="1192" y="3752"/>
                  </a:cubicBezTo>
                  <a:cubicBezTo>
                    <a:pt x="1234" y="3965"/>
                    <a:pt x="1368" y="4256"/>
                    <a:pt x="1673" y="4561"/>
                  </a:cubicBezTo>
                  <a:cubicBezTo>
                    <a:pt x="2122" y="5038"/>
                    <a:pt x="2933" y="5512"/>
                    <a:pt x="4008" y="5512"/>
                  </a:cubicBezTo>
                  <a:cubicBezTo>
                    <a:pt x="4370" y="5512"/>
                    <a:pt x="4762" y="5458"/>
                    <a:pt x="5180" y="5332"/>
                  </a:cubicBezTo>
                  <a:cubicBezTo>
                    <a:pt x="6025" y="5064"/>
                    <a:pt x="6506" y="4542"/>
                    <a:pt x="6737" y="3983"/>
                  </a:cubicBezTo>
                  <a:cubicBezTo>
                    <a:pt x="6986" y="3405"/>
                    <a:pt x="6986" y="2791"/>
                    <a:pt x="6894" y="2292"/>
                  </a:cubicBezTo>
                  <a:cubicBezTo>
                    <a:pt x="6700" y="1349"/>
                    <a:pt x="6663" y="310"/>
                    <a:pt x="6663" y="310"/>
                  </a:cubicBezTo>
                  <a:lnTo>
                    <a:pt x="6663" y="250"/>
                  </a:lnTo>
                  <a:lnTo>
                    <a:pt x="6603" y="250"/>
                  </a:lnTo>
                  <a:cubicBezTo>
                    <a:pt x="6603" y="250"/>
                    <a:pt x="6241" y="205"/>
                    <a:pt x="5715" y="205"/>
                  </a:cubicBezTo>
                  <a:cubicBezTo>
                    <a:pt x="5334" y="205"/>
                    <a:pt x="4867" y="228"/>
                    <a:pt x="4390" y="310"/>
                  </a:cubicBezTo>
                  <a:cubicBezTo>
                    <a:pt x="4196" y="343"/>
                    <a:pt x="4014" y="357"/>
                    <a:pt x="3845" y="357"/>
                  </a:cubicBezTo>
                  <a:cubicBezTo>
                    <a:pt x="3056" y="357"/>
                    <a:pt x="2560" y="56"/>
                    <a:pt x="2560" y="56"/>
                  </a:cubicBezTo>
                  <a:lnTo>
                    <a:pt x="2463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6015278" y="1428674"/>
              <a:ext cx="110582" cy="110719"/>
            </a:xfrm>
            <a:custGeom>
              <a:avLst/>
              <a:gdLst/>
              <a:ahLst/>
              <a:cxnLst/>
              <a:rect l="l" t="t" r="r" b="b"/>
              <a:pathLst>
                <a:path w="809" h="810" extrusionOk="0">
                  <a:moveTo>
                    <a:pt x="407" y="1"/>
                  </a:moveTo>
                  <a:cubicBezTo>
                    <a:pt x="176" y="1"/>
                    <a:pt x="0" y="195"/>
                    <a:pt x="0" y="407"/>
                  </a:cubicBezTo>
                  <a:cubicBezTo>
                    <a:pt x="0" y="638"/>
                    <a:pt x="176" y="809"/>
                    <a:pt x="407" y="809"/>
                  </a:cubicBezTo>
                  <a:cubicBezTo>
                    <a:pt x="619" y="809"/>
                    <a:pt x="809" y="638"/>
                    <a:pt x="809" y="407"/>
                  </a:cubicBezTo>
                  <a:cubicBezTo>
                    <a:pt x="809" y="195"/>
                    <a:pt x="619" y="1"/>
                    <a:pt x="407" y="1"/>
                  </a:cubicBezTo>
                  <a:close/>
                </a:path>
              </a:pathLst>
            </a:custGeom>
            <a:solidFill>
              <a:srgbClr val="FFCB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8"/>
            <p:cNvSpPr/>
            <p:nvPr/>
          </p:nvSpPr>
          <p:spPr>
            <a:xfrm>
              <a:off x="6007623" y="1423616"/>
              <a:ext cx="123978" cy="123978"/>
            </a:xfrm>
            <a:custGeom>
              <a:avLst/>
              <a:gdLst/>
              <a:ahLst/>
              <a:cxnLst/>
              <a:rect l="l" t="t" r="r" b="b"/>
              <a:pathLst>
                <a:path w="907" h="907" extrusionOk="0">
                  <a:moveTo>
                    <a:pt x="463" y="98"/>
                  </a:moveTo>
                  <a:cubicBezTo>
                    <a:pt x="657" y="98"/>
                    <a:pt x="809" y="250"/>
                    <a:pt x="809" y="444"/>
                  </a:cubicBezTo>
                  <a:cubicBezTo>
                    <a:pt x="809" y="639"/>
                    <a:pt x="657" y="791"/>
                    <a:pt x="463" y="791"/>
                  </a:cubicBezTo>
                  <a:cubicBezTo>
                    <a:pt x="269" y="791"/>
                    <a:pt x="116" y="639"/>
                    <a:pt x="116" y="444"/>
                  </a:cubicBezTo>
                  <a:cubicBezTo>
                    <a:pt x="116" y="250"/>
                    <a:pt x="269" y="98"/>
                    <a:pt x="463" y="98"/>
                  </a:cubicBezTo>
                  <a:close/>
                  <a:moveTo>
                    <a:pt x="463" y="1"/>
                  </a:moveTo>
                  <a:cubicBezTo>
                    <a:pt x="213" y="1"/>
                    <a:pt x="1" y="195"/>
                    <a:pt x="1" y="444"/>
                  </a:cubicBezTo>
                  <a:cubicBezTo>
                    <a:pt x="1" y="694"/>
                    <a:pt x="213" y="906"/>
                    <a:pt x="463" y="906"/>
                  </a:cubicBezTo>
                  <a:cubicBezTo>
                    <a:pt x="712" y="906"/>
                    <a:pt x="906" y="694"/>
                    <a:pt x="906" y="444"/>
                  </a:cubicBezTo>
                  <a:cubicBezTo>
                    <a:pt x="906" y="195"/>
                    <a:pt x="712" y="1"/>
                    <a:pt x="46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8"/>
            <p:cNvSpPr/>
            <p:nvPr/>
          </p:nvSpPr>
          <p:spPr>
            <a:xfrm>
              <a:off x="6420701" y="1352947"/>
              <a:ext cx="47431" cy="91719"/>
            </a:xfrm>
            <a:custGeom>
              <a:avLst/>
              <a:gdLst/>
              <a:ahLst/>
              <a:cxnLst/>
              <a:rect l="l" t="t" r="r" b="b"/>
              <a:pathLst>
                <a:path w="347" h="671" extrusionOk="0">
                  <a:moveTo>
                    <a:pt x="176" y="0"/>
                  </a:moveTo>
                  <a:cubicBezTo>
                    <a:pt x="79" y="0"/>
                    <a:pt x="0" y="153"/>
                    <a:pt x="0" y="324"/>
                  </a:cubicBezTo>
                  <a:cubicBezTo>
                    <a:pt x="0" y="518"/>
                    <a:pt x="79" y="670"/>
                    <a:pt x="176" y="670"/>
                  </a:cubicBezTo>
                  <a:cubicBezTo>
                    <a:pt x="268" y="670"/>
                    <a:pt x="347" y="518"/>
                    <a:pt x="347" y="324"/>
                  </a:cubicBezTo>
                  <a:cubicBezTo>
                    <a:pt x="347" y="153"/>
                    <a:pt x="268" y="0"/>
                    <a:pt x="17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8"/>
            <p:cNvSpPr/>
            <p:nvPr/>
          </p:nvSpPr>
          <p:spPr>
            <a:xfrm>
              <a:off x="6749715" y="1352947"/>
              <a:ext cx="50029" cy="91719"/>
            </a:xfrm>
            <a:custGeom>
              <a:avLst/>
              <a:gdLst/>
              <a:ahLst/>
              <a:cxnLst/>
              <a:rect l="l" t="t" r="r" b="b"/>
              <a:pathLst>
                <a:path w="366" h="671" extrusionOk="0">
                  <a:moveTo>
                    <a:pt x="195" y="0"/>
                  </a:moveTo>
                  <a:cubicBezTo>
                    <a:pt x="98" y="0"/>
                    <a:pt x="1" y="153"/>
                    <a:pt x="1" y="324"/>
                  </a:cubicBezTo>
                  <a:cubicBezTo>
                    <a:pt x="1" y="518"/>
                    <a:pt x="98" y="670"/>
                    <a:pt x="195" y="670"/>
                  </a:cubicBezTo>
                  <a:cubicBezTo>
                    <a:pt x="287" y="670"/>
                    <a:pt x="366" y="518"/>
                    <a:pt x="366" y="324"/>
                  </a:cubicBezTo>
                  <a:cubicBezTo>
                    <a:pt x="366" y="153"/>
                    <a:pt x="287" y="0"/>
                    <a:pt x="19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8"/>
            <p:cNvSpPr/>
            <p:nvPr/>
          </p:nvSpPr>
          <p:spPr>
            <a:xfrm>
              <a:off x="6662643" y="1423616"/>
              <a:ext cx="55633" cy="75180"/>
            </a:xfrm>
            <a:custGeom>
              <a:avLst/>
              <a:gdLst/>
              <a:ahLst/>
              <a:cxnLst/>
              <a:rect l="l" t="t" r="r" b="b"/>
              <a:pathLst>
                <a:path w="407" h="550" extrusionOk="0">
                  <a:moveTo>
                    <a:pt x="97" y="1"/>
                  </a:moveTo>
                  <a:cubicBezTo>
                    <a:pt x="79" y="1"/>
                    <a:pt x="42" y="19"/>
                    <a:pt x="42" y="38"/>
                  </a:cubicBezTo>
                  <a:cubicBezTo>
                    <a:pt x="42" y="79"/>
                    <a:pt x="60" y="98"/>
                    <a:pt x="97" y="98"/>
                  </a:cubicBezTo>
                  <a:cubicBezTo>
                    <a:pt x="97" y="98"/>
                    <a:pt x="139" y="98"/>
                    <a:pt x="194" y="135"/>
                  </a:cubicBezTo>
                  <a:cubicBezTo>
                    <a:pt x="254" y="153"/>
                    <a:pt x="291" y="213"/>
                    <a:pt x="291" y="310"/>
                  </a:cubicBezTo>
                  <a:cubicBezTo>
                    <a:pt x="291" y="347"/>
                    <a:pt x="273" y="384"/>
                    <a:pt x="254" y="407"/>
                  </a:cubicBezTo>
                  <a:cubicBezTo>
                    <a:pt x="231" y="426"/>
                    <a:pt x="213" y="444"/>
                    <a:pt x="176" y="444"/>
                  </a:cubicBezTo>
                  <a:cubicBezTo>
                    <a:pt x="163" y="451"/>
                    <a:pt x="148" y="453"/>
                    <a:pt x="134" y="453"/>
                  </a:cubicBezTo>
                  <a:cubicBezTo>
                    <a:pt x="105" y="453"/>
                    <a:pt x="79" y="444"/>
                    <a:pt x="79" y="444"/>
                  </a:cubicBezTo>
                  <a:cubicBezTo>
                    <a:pt x="42" y="444"/>
                    <a:pt x="23" y="463"/>
                    <a:pt x="23" y="481"/>
                  </a:cubicBezTo>
                  <a:cubicBezTo>
                    <a:pt x="0" y="523"/>
                    <a:pt x="23" y="541"/>
                    <a:pt x="60" y="541"/>
                  </a:cubicBezTo>
                  <a:cubicBezTo>
                    <a:pt x="60" y="541"/>
                    <a:pt x="95" y="550"/>
                    <a:pt x="140" y="550"/>
                  </a:cubicBezTo>
                  <a:cubicBezTo>
                    <a:pt x="163" y="550"/>
                    <a:pt x="188" y="548"/>
                    <a:pt x="213" y="541"/>
                  </a:cubicBezTo>
                  <a:cubicBezTo>
                    <a:pt x="254" y="541"/>
                    <a:pt x="291" y="523"/>
                    <a:pt x="328" y="481"/>
                  </a:cubicBezTo>
                  <a:cubicBezTo>
                    <a:pt x="370" y="444"/>
                    <a:pt x="388" y="384"/>
                    <a:pt x="388" y="310"/>
                  </a:cubicBezTo>
                  <a:cubicBezTo>
                    <a:pt x="407" y="176"/>
                    <a:pt x="328" y="79"/>
                    <a:pt x="254" y="38"/>
                  </a:cubicBezTo>
                  <a:cubicBezTo>
                    <a:pt x="176" y="1"/>
                    <a:pt x="97" y="1"/>
                    <a:pt x="9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8"/>
            <p:cNvSpPr/>
            <p:nvPr/>
          </p:nvSpPr>
          <p:spPr>
            <a:xfrm>
              <a:off x="6458701" y="1497293"/>
              <a:ext cx="282948" cy="180567"/>
            </a:xfrm>
            <a:custGeom>
              <a:avLst/>
              <a:gdLst/>
              <a:ahLst/>
              <a:cxnLst/>
              <a:rect l="l" t="t" r="r" b="b"/>
              <a:pathLst>
                <a:path w="2070" h="1321" extrusionOk="0">
                  <a:moveTo>
                    <a:pt x="206" y="1"/>
                  </a:moveTo>
                  <a:cubicBezTo>
                    <a:pt x="47" y="1"/>
                    <a:pt x="0" y="610"/>
                    <a:pt x="300" y="964"/>
                  </a:cubicBezTo>
                  <a:cubicBezTo>
                    <a:pt x="499" y="1213"/>
                    <a:pt x="795" y="1320"/>
                    <a:pt x="1079" y="1320"/>
                  </a:cubicBezTo>
                  <a:cubicBezTo>
                    <a:pt x="1211" y="1320"/>
                    <a:pt x="1340" y="1297"/>
                    <a:pt x="1455" y="1255"/>
                  </a:cubicBezTo>
                  <a:cubicBezTo>
                    <a:pt x="1820" y="1116"/>
                    <a:pt x="1996" y="885"/>
                    <a:pt x="2033" y="696"/>
                  </a:cubicBezTo>
                  <a:cubicBezTo>
                    <a:pt x="2070" y="501"/>
                    <a:pt x="1977" y="483"/>
                    <a:pt x="1839" y="446"/>
                  </a:cubicBezTo>
                  <a:cubicBezTo>
                    <a:pt x="1705" y="404"/>
                    <a:pt x="1187" y="289"/>
                    <a:pt x="1187" y="289"/>
                  </a:cubicBezTo>
                  <a:cubicBezTo>
                    <a:pt x="744" y="192"/>
                    <a:pt x="379" y="21"/>
                    <a:pt x="221" y="2"/>
                  </a:cubicBezTo>
                  <a:cubicBezTo>
                    <a:pt x="216" y="1"/>
                    <a:pt x="211" y="1"/>
                    <a:pt x="206" y="1"/>
                  </a:cubicBezTo>
                  <a:close/>
                </a:path>
              </a:pathLst>
            </a:custGeom>
            <a:solidFill>
              <a:srgbClr val="C5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8"/>
            <p:cNvSpPr/>
            <p:nvPr/>
          </p:nvSpPr>
          <p:spPr>
            <a:xfrm>
              <a:off x="6463075" y="1489364"/>
              <a:ext cx="284315" cy="195603"/>
            </a:xfrm>
            <a:custGeom>
              <a:avLst/>
              <a:gdLst/>
              <a:ahLst/>
              <a:cxnLst/>
              <a:rect l="l" t="t" r="r" b="b"/>
              <a:pathLst>
                <a:path w="2080" h="1431" extrusionOk="0">
                  <a:moveTo>
                    <a:pt x="171" y="97"/>
                  </a:moveTo>
                  <a:cubicBezTo>
                    <a:pt x="250" y="116"/>
                    <a:pt x="384" y="176"/>
                    <a:pt x="559" y="231"/>
                  </a:cubicBezTo>
                  <a:cubicBezTo>
                    <a:pt x="712" y="291"/>
                    <a:pt x="924" y="347"/>
                    <a:pt x="1137" y="407"/>
                  </a:cubicBezTo>
                  <a:cubicBezTo>
                    <a:pt x="1137" y="407"/>
                    <a:pt x="1271" y="425"/>
                    <a:pt x="1405" y="462"/>
                  </a:cubicBezTo>
                  <a:cubicBezTo>
                    <a:pt x="1557" y="504"/>
                    <a:pt x="1733" y="541"/>
                    <a:pt x="1788" y="559"/>
                  </a:cubicBezTo>
                  <a:cubicBezTo>
                    <a:pt x="1848" y="578"/>
                    <a:pt x="1904" y="596"/>
                    <a:pt x="1922" y="620"/>
                  </a:cubicBezTo>
                  <a:cubicBezTo>
                    <a:pt x="1964" y="638"/>
                    <a:pt x="1964" y="657"/>
                    <a:pt x="1945" y="754"/>
                  </a:cubicBezTo>
                  <a:cubicBezTo>
                    <a:pt x="1922" y="906"/>
                    <a:pt x="1751" y="1137"/>
                    <a:pt x="1405" y="1271"/>
                  </a:cubicBezTo>
                  <a:cubicBezTo>
                    <a:pt x="1299" y="1306"/>
                    <a:pt x="1182" y="1326"/>
                    <a:pt x="1063" y="1326"/>
                  </a:cubicBezTo>
                  <a:cubicBezTo>
                    <a:pt x="792" y="1326"/>
                    <a:pt x="507" y="1225"/>
                    <a:pt x="305" y="985"/>
                  </a:cubicBezTo>
                  <a:cubicBezTo>
                    <a:pt x="152" y="827"/>
                    <a:pt x="97" y="578"/>
                    <a:pt x="97" y="389"/>
                  </a:cubicBezTo>
                  <a:cubicBezTo>
                    <a:pt x="97" y="291"/>
                    <a:pt x="116" y="213"/>
                    <a:pt x="134" y="158"/>
                  </a:cubicBezTo>
                  <a:cubicBezTo>
                    <a:pt x="134" y="134"/>
                    <a:pt x="152" y="116"/>
                    <a:pt x="171" y="116"/>
                  </a:cubicBezTo>
                  <a:lnTo>
                    <a:pt x="171" y="97"/>
                  </a:lnTo>
                  <a:close/>
                  <a:moveTo>
                    <a:pt x="189" y="0"/>
                  </a:moveTo>
                  <a:cubicBezTo>
                    <a:pt x="152" y="0"/>
                    <a:pt x="116" y="0"/>
                    <a:pt x="97" y="42"/>
                  </a:cubicBezTo>
                  <a:cubicBezTo>
                    <a:pt x="74" y="60"/>
                    <a:pt x="55" y="79"/>
                    <a:pt x="37" y="116"/>
                  </a:cubicBezTo>
                  <a:cubicBezTo>
                    <a:pt x="0" y="194"/>
                    <a:pt x="0" y="291"/>
                    <a:pt x="0" y="389"/>
                  </a:cubicBezTo>
                  <a:cubicBezTo>
                    <a:pt x="0" y="596"/>
                    <a:pt x="55" y="869"/>
                    <a:pt x="213" y="1059"/>
                  </a:cubicBezTo>
                  <a:cubicBezTo>
                    <a:pt x="438" y="1316"/>
                    <a:pt x="760" y="1430"/>
                    <a:pt x="1064" y="1430"/>
                  </a:cubicBezTo>
                  <a:cubicBezTo>
                    <a:pt x="1197" y="1430"/>
                    <a:pt x="1325" y="1409"/>
                    <a:pt x="1442" y="1368"/>
                  </a:cubicBezTo>
                  <a:cubicBezTo>
                    <a:pt x="1830" y="1216"/>
                    <a:pt x="2019" y="985"/>
                    <a:pt x="2061" y="772"/>
                  </a:cubicBezTo>
                  <a:cubicBezTo>
                    <a:pt x="2079" y="657"/>
                    <a:pt x="2061" y="578"/>
                    <a:pt x="2001" y="541"/>
                  </a:cubicBezTo>
                  <a:cubicBezTo>
                    <a:pt x="1945" y="481"/>
                    <a:pt x="1885" y="481"/>
                    <a:pt x="1830" y="444"/>
                  </a:cubicBezTo>
                  <a:cubicBezTo>
                    <a:pt x="1751" y="425"/>
                    <a:pt x="1576" y="389"/>
                    <a:pt x="1442" y="365"/>
                  </a:cubicBezTo>
                  <a:cubicBezTo>
                    <a:pt x="1289" y="328"/>
                    <a:pt x="1155" y="291"/>
                    <a:pt x="1155" y="291"/>
                  </a:cubicBezTo>
                  <a:cubicBezTo>
                    <a:pt x="943" y="250"/>
                    <a:pt x="749" y="176"/>
                    <a:pt x="578" y="116"/>
                  </a:cubicBezTo>
                  <a:cubicBezTo>
                    <a:pt x="420" y="79"/>
                    <a:pt x="286" y="19"/>
                    <a:pt x="18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8"/>
            <p:cNvSpPr/>
            <p:nvPr/>
          </p:nvSpPr>
          <p:spPr>
            <a:xfrm>
              <a:off x="6492054" y="1500026"/>
              <a:ext cx="242078" cy="100057"/>
            </a:xfrm>
            <a:custGeom>
              <a:avLst/>
              <a:gdLst/>
              <a:ahLst/>
              <a:cxnLst/>
              <a:rect l="l" t="t" r="r" b="b"/>
              <a:pathLst>
                <a:path w="1771" h="732" extrusionOk="0">
                  <a:moveTo>
                    <a:pt x="56" y="1"/>
                  </a:moveTo>
                  <a:lnTo>
                    <a:pt x="56" y="1"/>
                  </a:lnTo>
                  <a:cubicBezTo>
                    <a:pt x="19" y="80"/>
                    <a:pt x="1" y="213"/>
                    <a:pt x="74" y="269"/>
                  </a:cubicBezTo>
                  <a:cubicBezTo>
                    <a:pt x="205" y="382"/>
                    <a:pt x="1382" y="732"/>
                    <a:pt x="1581" y="732"/>
                  </a:cubicBezTo>
                  <a:cubicBezTo>
                    <a:pt x="1587" y="732"/>
                    <a:pt x="1591" y="731"/>
                    <a:pt x="1595" y="731"/>
                  </a:cubicBezTo>
                  <a:cubicBezTo>
                    <a:pt x="1673" y="731"/>
                    <a:pt x="1733" y="615"/>
                    <a:pt x="1770" y="518"/>
                  </a:cubicBezTo>
                  <a:cubicBezTo>
                    <a:pt x="1733" y="463"/>
                    <a:pt x="1673" y="445"/>
                    <a:pt x="1595" y="426"/>
                  </a:cubicBezTo>
                  <a:cubicBezTo>
                    <a:pt x="1461" y="384"/>
                    <a:pt x="943" y="269"/>
                    <a:pt x="943" y="269"/>
                  </a:cubicBezTo>
                  <a:cubicBezTo>
                    <a:pt x="555" y="172"/>
                    <a:pt x="232" y="56"/>
                    <a:pt x="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8"/>
            <p:cNvSpPr/>
            <p:nvPr/>
          </p:nvSpPr>
          <p:spPr>
            <a:xfrm>
              <a:off x="6488910" y="1489364"/>
              <a:ext cx="252740" cy="118920"/>
            </a:xfrm>
            <a:custGeom>
              <a:avLst/>
              <a:gdLst/>
              <a:ahLst/>
              <a:cxnLst/>
              <a:rect l="l" t="t" r="r" b="b"/>
              <a:pathLst>
                <a:path w="1849" h="870" extrusionOk="0">
                  <a:moveTo>
                    <a:pt x="116" y="134"/>
                  </a:moveTo>
                  <a:cubicBezTo>
                    <a:pt x="310" y="194"/>
                    <a:pt x="601" y="310"/>
                    <a:pt x="948" y="407"/>
                  </a:cubicBezTo>
                  <a:cubicBezTo>
                    <a:pt x="948" y="407"/>
                    <a:pt x="1082" y="425"/>
                    <a:pt x="1216" y="462"/>
                  </a:cubicBezTo>
                  <a:cubicBezTo>
                    <a:pt x="1368" y="504"/>
                    <a:pt x="1544" y="541"/>
                    <a:pt x="1599" y="559"/>
                  </a:cubicBezTo>
                  <a:cubicBezTo>
                    <a:pt x="1659" y="578"/>
                    <a:pt x="1696" y="596"/>
                    <a:pt x="1733" y="620"/>
                  </a:cubicBezTo>
                  <a:cubicBezTo>
                    <a:pt x="1715" y="638"/>
                    <a:pt x="1696" y="675"/>
                    <a:pt x="1678" y="712"/>
                  </a:cubicBezTo>
                  <a:cubicBezTo>
                    <a:pt x="1659" y="735"/>
                    <a:pt x="1641" y="754"/>
                    <a:pt x="1618" y="772"/>
                  </a:cubicBezTo>
                  <a:cubicBezTo>
                    <a:pt x="1599" y="772"/>
                    <a:pt x="1562" y="772"/>
                    <a:pt x="1525" y="754"/>
                  </a:cubicBezTo>
                  <a:cubicBezTo>
                    <a:pt x="1465" y="754"/>
                    <a:pt x="1410" y="735"/>
                    <a:pt x="1350" y="712"/>
                  </a:cubicBezTo>
                  <a:cubicBezTo>
                    <a:pt x="1216" y="693"/>
                    <a:pt x="1040" y="638"/>
                    <a:pt x="869" y="578"/>
                  </a:cubicBezTo>
                  <a:cubicBezTo>
                    <a:pt x="694" y="541"/>
                    <a:pt x="523" y="481"/>
                    <a:pt x="389" y="425"/>
                  </a:cubicBezTo>
                  <a:cubicBezTo>
                    <a:pt x="329" y="407"/>
                    <a:pt x="273" y="389"/>
                    <a:pt x="213" y="365"/>
                  </a:cubicBezTo>
                  <a:cubicBezTo>
                    <a:pt x="176" y="347"/>
                    <a:pt x="139" y="328"/>
                    <a:pt x="139" y="310"/>
                  </a:cubicBezTo>
                  <a:cubicBezTo>
                    <a:pt x="116" y="291"/>
                    <a:pt x="97" y="250"/>
                    <a:pt x="97" y="213"/>
                  </a:cubicBezTo>
                  <a:cubicBezTo>
                    <a:pt x="97" y="194"/>
                    <a:pt x="116" y="176"/>
                    <a:pt x="116" y="134"/>
                  </a:cubicBezTo>
                  <a:close/>
                  <a:moveTo>
                    <a:pt x="42" y="0"/>
                  </a:moveTo>
                  <a:lnTo>
                    <a:pt x="24" y="60"/>
                  </a:lnTo>
                  <a:cubicBezTo>
                    <a:pt x="0" y="97"/>
                    <a:pt x="0" y="158"/>
                    <a:pt x="0" y="213"/>
                  </a:cubicBezTo>
                  <a:cubicBezTo>
                    <a:pt x="0" y="273"/>
                    <a:pt x="24" y="347"/>
                    <a:pt x="61" y="389"/>
                  </a:cubicBezTo>
                  <a:cubicBezTo>
                    <a:pt x="97" y="425"/>
                    <a:pt x="139" y="425"/>
                    <a:pt x="176" y="462"/>
                  </a:cubicBezTo>
                  <a:cubicBezTo>
                    <a:pt x="213" y="481"/>
                    <a:pt x="292" y="504"/>
                    <a:pt x="347" y="523"/>
                  </a:cubicBezTo>
                  <a:cubicBezTo>
                    <a:pt x="486" y="578"/>
                    <a:pt x="657" y="638"/>
                    <a:pt x="832" y="693"/>
                  </a:cubicBezTo>
                  <a:cubicBezTo>
                    <a:pt x="1003" y="735"/>
                    <a:pt x="1179" y="791"/>
                    <a:pt x="1313" y="809"/>
                  </a:cubicBezTo>
                  <a:cubicBezTo>
                    <a:pt x="1387" y="827"/>
                    <a:pt x="1447" y="851"/>
                    <a:pt x="1502" y="851"/>
                  </a:cubicBezTo>
                  <a:cubicBezTo>
                    <a:pt x="1562" y="869"/>
                    <a:pt x="1599" y="869"/>
                    <a:pt x="1618" y="869"/>
                  </a:cubicBezTo>
                  <a:cubicBezTo>
                    <a:pt x="1696" y="851"/>
                    <a:pt x="1733" y="809"/>
                    <a:pt x="1775" y="772"/>
                  </a:cubicBezTo>
                  <a:cubicBezTo>
                    <a:pt x="1812" y="712"/>
                    <a:pt x="1830" y="657"/>
                    <a:pt x="1849" y="620"/>
                  </a:cubicBezTo>
                  <a:lnTo>
                    <a:pt x="1849" y="578"/>
                  </a:lnTo>
                  <a:lnTo>
                    <a:pt x="1830" y="559"/>
                  </a:lnTo>
                  <a:cubicBezTo>
                    <a:pt x="1793" y="504"/>
                    <a:pt x="1715" y="481"/>
                    <a:pt x="1641" y="444"/>
                  </a:cubicBezTo>
                  <a:cubicBezTo>
                    <a:pt x="1562" y="425"/>
                    <a:pt x="1387" y="389"/>
                    <a:pt x="1253" y="365"/>
                  </a:cubicBezTo>
                  <a:cubicBezTo>
                    <a:pt x="1100" y="328"/>
                    <a:pt x="966" y="291"/>
                    <a:pt x="966" y="291"/>
                  </a:cubicBezTo>
                  <a:cubicBezTo>
                    <a:pt x="601" y="213"/>
                    <a:pt x="273" y="79"/>
                    <a:pt x="79" y="19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8"/>
            <p:cNvSpPr/>
            <p:nvPr/>
          </p:nvSpPr>
          <p:spPr>
            <a:xfrm>
              <a:off x="6486313" y="1592293"/>
              <a:ext cx="197927" cy="85568"/>
            </a:xfrm>
            <a:custGeom>
              <a:avLst/>
              <a:gdLst/>
              <a:ahLst/>
              <a:cxnLst/>
              <a:rect l="l" t="t" r="r" b="b"/>
              <a:pathLst>
                <a:path w="1448" h="626" extrusionOk="0">
                  <a:moveTo>
                    <a:pt x="505" y="1"/>
                  </a:moveTo>
                  <a:cubicBezTo>
                    <a:pt x="274" y="1"/>
                    <a:pt x="98" y="98"/>
                    <a:pt x="1" y="135"/>
                  </a:cubicBezTo>
                  <a:cubicBezTo>
                    <a:pt x="19" y="190"/>
                    <a:pt x="61" y="232"/>
                    <a:pt x="98" y="269"/>
                  </a:cubicBezTo>
                  <a:cubicBezTo>
                    <a:pt x="297" y="518"/>
                    <a:pt x="593" y="625"/>
                    <a:pt x="877" y="625"/>
                  </a:cubicBezTo>
                  <a:cubicBezTo>
                    <a:pt x="1009" y="625"/>
                    <a:pt x="1138" y="602"/>
                    <a:pt x="1253" y="560"/>
                  </a:cubicBezTo>
                  <a:cubicBezTo>
                    <a:pt x="1332" y="537"/>
                    <a:pt x="1387" y="500"/>
                    <a:pt x="1447" y="481"/>
                  </a:cubicBezTo>
                  <a:cubicBezTo>
                    <a:pt x="1369" y="366"/>
                    <a:pt x="1216" y="232"/>
                    <a:pt x="907" y="98"/>
                  </a:cubicBezTo>
                  <a:cubicBezTo>
                    <a:pt x="773" y="19"/>
                    <a:pt x="620" y="1"/>
                    <a:pt x="505" y="1"/>
                  </a:cubicBezTo>
                  <a:close/>
                </a:path>
              </a:pathLst>
            </a:custGeom>
            <a:solidFill>
              <a:srgbClr val="FF7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8"/>
            <p:cNvSpPr/>
            <p:nvPr/>
          </p:nvSpPr>
          <p:spPr>
            <a:xfrm>
              <a:off x="6476334" y="1584091"/>
              <a:ext cx="218021" cy="100877"/>
            </a:xfrm>
            <a:custGeom>
              <a:avLst/>
              <a:gdLst/>
              <a:ahLst/>
              <a:cxnLst/>
              <a:rect l="l" t="t" r="r" b="b"/>
              <a:pathLst>
                <a:path w="1595" h="738" extrusionOk="0">
                  <a:moveTo>
                    <a:pt x="578" y="116"/>
                  </a:moveTo>
                  <a:cubicBezTo>
                    <a:pt x="693" y="116"/>
                    <a:pt x="827" y="134"/>
                    <a:pt x="961" y="195"/>
                  </a:cubicBezTo>
                  <a:cubicBezTo>
                    <a:pt x="1211" y="310"/>
                    <a:pt x="1345" y="426"/>
                    <a:pt x="1423" y="523"/>
                  </a:cubicBezTo>
                  <a:cubicBezTo>
                    <a:pt x="1386" y="541"/>
                    <a:pt x="1345" y="560"/>
                    <a:pt x="1308" y="578"/>
                  </a:cubicBezTo>
                  <a:cubicBezTo>
                    <a:pt x="1202" y="613"/>
                    <a:pt x="1084" y="633"/>
                    <a:pt x="963" y="633"/>
                  </a:cubicBezTo>
                  <a:cubicBezTo>
                    <a:pt x="687" y="633"/>
                    <a:pt x="397" y="532"/>
                    <a:pt x="208" y="292"/>
                  </a:cubicBezTo>
                  <a:cubicBezTo>
                    <a:pt x="189" y="273"/>
                    <a:pt x="171" y="250"/>
                    <a:pt x="153" y="232"/>
                  </a:cubicBezTo>
                  <a:cubicBezTo>
                    <a:pt x="250" y="176"/>
                    <a:pt x="384" y="116"/>
                    <a:pt x="578" y="116"/>
                  </a:cubicBezTo>
                  <a:close/>
                  <a:moveTo>
                    <a:pt x="578" y="0"/>
                  </a:moveTo>
                  <a:cubicBezTo>
                    <a:pt x="323" y="0"/>
                    <a:pt x="153" y="98"/>
                    <a:pt x="55" y="158"/>
                  </a:cubicBezTo>
                  <a:lnTo>
                    <a:pt x="0" y="195"/>
                  </a:lnTo>
                  <a:lnTo>
                    <a:pt x="37" y="232"/>
                  </a:lnTo>
                  <a:cubicBezTo>
                    <a:pt x="55" y="273"/>
                    <a:pt x="92" y="329"/>
                    <a:pt x="116" y="366"/>
                  </a:cubicBezTo>
                  <a:cubicBezTo>
                    <a:pt x="341" y="623"/>
                    <a:pt x="663" y="737"/>
                    <a:pt x="967" y="737"/>
                  </a:cubicBezTo>
                  <a:cubicBezTo>
                    <a:pt x="1100" y="737"/>
                    <a:pt x="1228" y="716"/>
                    <a:pt x="1345" y="675"/>
                  </a:cubicBezTo>
                  <a:cubicBezTo>
                    <a:pt x="1423" y="638"/>
                    <a:pt x="1479" y="620"/>
                    <a:pt x="1539" y="578"/>
                  </a:cubicBezTo>
                  <a:lnTo>
                    <a:pt x="1594" y="541"/>
                  </a:lnTo>
                  <a:lnTo>
                    <a:pt x="1557" y="504"/>
                  </a:lnTo>
                  <a:cubicBezTo>
                    <a:pt x="1479" y="389"/>
                    <a:pt x="1308" y="232"/>
                    <a:pt x="998" y="98"/>
                  </a:cubicBezTo>
                  <a:cubicBezTo>
                    <a:pt x="846" y="42"/>
                    <a:pt x="712" y="0"/>
                    <a:pt x="57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6354953" y="1239084"/>
              <a:ext cx="155553" cy="69575"/>
            </a:xfrm>
            <a:custGeom>
              <a:avLst/>
              <a:gdLst/>
              <a:ahLst/>
              <a:cxnLst/>
              <a:rect l="l" t="t" r="r" b="b"/>
              <a:pathLst>
                <a:path w="1138" h="509" extrusionOk="0">
                  <a:moveTo>
                    <a:pt x="466" y="0"/>
                  </a:moveTo>
                  <a:cubicBezTo>
                    <a:pt x="445" y="0"/>
                    <a:pt x="424" y="1"/>
                    <a:pt x="403" y="2"/>
                  </a:cubicBezTo>
                  <a:cubicBezTo>
                    <a:pt x="38" y="25"/>
                    <a:pt x="19" y="99"/>
                    <a:pt x="1" y="159"/>
                  </a:cubicBezTo>
                  <a:cubicBezTo>
                    <a:pt x="1" y="214"/>
                    <a:pt x="19" y="348"/>
                    <a:pt x="56" y="427"/>
                  </a:cubicBezTo>
                  <a:cubicBezTo>
                    <a:pt x="73" y="458"/>
                    <a:pt x="91" y="467"/>
                    <a:pt x="108" y="467"/>
                  </a:cubicBezTo>
                  <a:cubicBezTo>
                    <a:pt x="133" y="467"/>
                    <a:pt x="153" y="445"/>
                    <a:pt x="153" y="445"/>
                  </a:cubicBezTo>
                  <a:cubicBezTo>
                    <a:pt x="270" y="365"/>
                    <a:pt x="412" y="333"/>
                    <a:pt x="537" y="333"/>
                  </a:cubicBezTo>
                  <a:cubicBezTo>
                    <a:pt x="620" y="333"/>
                    <a:pt x="696" y="347"/>
                    <a:pt x="749" y="371"/>
                  </a:cubicBezTo>
                  <a:cubicBezTo>
                    <a:pt x="853" y="438"/>
                    <a:pt x="942" y="508"/>
                    <a:pt x="989" y="508"/>
                  </a:cubicBezTo>
                  <a:cubicBezTo>
                    <a:pt x="995" y="508"/>
                    <a:pt x="999" y="507"/>
                    <a:pt x="1004" y="505"/>
                  </a:cubicBezTo>
                  <a:cubicBezTo>
                    <a:pt x="1059" y="464"/>
                    <a:pt x="1138" y="274"/>
                    <a:pt x="1096" y="214"/>
                  </a:cubicBezTo>
                  <a:cubicBezTo>
                    <a:pt x="1079" y="144"/>
                    <a:pt x="822" y="0"/>
                    <a:pt x="466" y="0"/>
                  </a:cubicBezTo>
                  <a:close/>
                </a:path>
              </a:pathLst>
            </a:custGeom>
            <a:solidFill>
              <a:srgbClr val="FF9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6346752" y="1231019"/>
              <a:ext cx="166352" cy="84201"/>
            </a:xfrm>
            <a:custGeom>
              <a:avLst/>
              <a:gdLst/>
              <a:ahLst/>
              <a:cxnLst/>
              <a:rect l="l" t="t" r="r" b="b"/>
              <a:pathLst>
                <a:path w="1217" h="616" extrusionOk="0">
                  <a:moveTo>
                    <a:pt x="578" y="116"/>
                  </a:moveTo>
                  <a:cubicBezTo>
                    <a:pt x="712" y="116"/>
                    <a:pt x="831" y="146"/>
                    <a:pt x="925" y="176"/>
                  </a:cubicBezTo>
                  <a:cubicBezTo>
                    <a:pt x="985" y="199"/>
                    <a:pt x="1022" y="236"/>
                    <a:pt x="1064" y="255"/>
                  </a:cubicBezTo>
                  <a:cubicBezTo>
                    <a:pt x="1101" y="273"/>
                    <a:pt x="1119" y="292"/>
                    <a:pt x="1119" y="292"/>
                  </a:cubicBezTo>
                  <a:lnTo>
                    <a:pt x="1119" y="333"/>
                  </a:lnTo>
                  <a:cubicBezTo>
                    <a:pt x="1119" y="352"/>
                    <a:pt x="1101" y="389"/>
                    <a:pt x="1101" y="407"/>
                  </a:cubicBezTo>
                  <a:cubicBezTo>
                    <a:pt x="1082" y="449"/>
                    <a:pt x="1082" y="467"/>
                    <a:pt x="1064" y="486"/>
                  </a:cubicBezTo>
                  <a:cubicBezTo>
                    <a:pt x="1040" y="504"/>
                    <a:pt x="1040" y="523"/>
                    <a:pt x="1040" y="523"/>
                  </a:cubicBezTo>
                  <a:lnTo>
                    <a:pt x="1040" y="504"/>
                  </a:lnTo>
                  <a:cubicBezTo>
                    <a:pt x="1022" y="504"/>
                    <a:pt x="1022" y="504"/>
                    <a:pt x="985" y="486"/>
                  </a:cubicBezTo>
                  <a:cubicBezTo>
                    <a:pt x="948" y="467"/>
                    <a:pt x="888" y="430"/>
                    <a:pt x="833" y="389"/>
                  </a:cubicBezTo>
                  <a:cubicBezTo>
                    <a:pt x="754" y="352"/>
                    <a:pt x="638" y="333"/>
                    <a:pt x="523" y="333"/>
                  </a:cubicBezTo>
                  <a:cubicBezTo>
                    <a:pt x="407" y="352"/>
                    <a:pt x="292" y="389"/>
                    <a:pt x="176" y="467"/>
                  </a:cubicBezTo>
                  <a:lnTo>
                    <a:pt x="158" y="467"/>
                  </a:lnTo>
                  <a:cubicBezTo>
                    <a:pt x="158" y="430"/>
                    <a:pt x="139" y="389"/>
                    <a:pt x="116" y="333"/>
                  </a:cubicBezTo>
                  <a:lnTo>
                    <a:pt x="116" y="236"/>
                  </a:lnTo>
                  <a:cubicBezTo>
                    <a:pt x="116" y="199"/>
                    <a:pt x="116" y="199"/>
                    <a:pt x="158" y="176"/>
                  </a:cubicBezTo>
                  <a:cubicBezTo>
                    <a:pt x="195" y="139"/>
                    <a:pt x="292" y="121"/>
                    <a:pt x="486" y="121"/>
                  </a:cubicBezTo>
                  <a:cubicBezTo>
                    <a:pt x="517" y="117"/>
                    <a:pt x="548" y="116"/>
                    <a:pt x="578" y="116"/>
                  </a:cubicBezTo>
                  <a:close/>
                  <a:moveTo>
                    <a:pt x="570" y="0"/>
                  </a:moveTo>
                  <a:cubicBezTo>
                    <a:pt x="536" y="0"/>
                    <a:pt x="500" y="2"/>
                    <a:pt x="463" y="5"/>
                  </a:cubicBezTo>
                  <a:cubicBezTo>
                    <a:pt x="273" y="24"/>
                    <a:pt x="176" y="42"/>
                    <a:pt x="116" y="84"/>
                  </a:cubicBezTo>
                  <a:cubicBezTo>
                    <a:pt x="42" y="121"/>
                    <a:pt x="24" y="176"/>
                    <a:pt x="24" y="218"/>
                  </a:cubicBezTo>
                  <a:cubicBezTo>
                    <a:pt x="1" y="255"/>
                    <a:pt x="24" y="315"/>
                    <a:pt x="24" y="352"/>
                  </a:cubicBezTo>
                  <a:cubicBezTo>
                    <a:pt x="42" y="407"/>
                    <a:pt x="42" y="467"/>
                    <a:pt x="79" y="504"/>
                  </a:cubicBezTo>
                  <a:cubicBezTo>
                    <a:pt x="79" y="546"/>
                    <a:pt x="98" y="564"/>
                    <a:pt x="116" y="564"/>
                  </a:cubicBezTo>
                  <a:cubicBezTo>
                    <a:pt x="158" y="583"/>
                    <a:pt x="176" y="583"/>
                    <a:pt x="195" y="583"/>
                  </a:cubicBezTo>
                  <a:cubicBezTo>
                    <a:pt x="232" y="564"/>
                    <a:pt x="255" y="546"/>
                    <a:pt x="255" y="546"/>
                  </a:cubicBezTo>
                  <a:lnTo>
                    <a:pt x="232" y="546"/>
                  </a:lnTo>
                  <a:cubicBezTo>
                    <a:pt x="329" y="486"/>
                    <a:pt x="444" y="449"/>
                    <a:pt x="541" y="449"/>
                  </a:cubicBezTo>
                  <a:cubicBezTo>
                    <a:pt x="570" y="443"/>
                    <a:pt x="598" y="441"/>
                    <a:pt x="625" y="441"/>
                  </a:cubicBezTo>
                  <a:cubicBezTo>
                    <a:pt x="690" y="441"/>
                    <a:pt x="746" y="454"/>
                    <a:pt x="772" y="467"/>
                  </a:cubicBezTo>
                  <a:cubicBezTo>
                    <a:pt x="833" y="504"/>
                    <a:pt x="888" y="546"/>
                    <a:pt x="948" y="583"/>
                  </a:cubicBezTo>
                  <a:cubicBezTo>
                    <a:pt x="967" y="583"/>
                    <a:pt x="985" y="601"/>
                    <a:pt x="1003" y="601"/>
                  </a:cubicBezTo>
                  <a:cubicBezTo>
                    <a:pt x="1022" y="611"/>
                    <a:pt x="1037" y="615"/>
                    <a:pt x="1052" y="615"/>
                  </a:cubicBezTo>
                  <a:cubicBezTo>
                    <a:pt x="1067" y="615"/>
                    <a:pt x="1082" y="611"/>
                    <a:pt x="1101" y="601"/>
                  </a:cubicBezTo>
                  <a:cubicBezTo>
                    <a:pt x="1119" y="583"/>
                    <a:pt x="1137" y="564"/>
                    <a:pt x="1156" y="546"/>
                  </a:cubicBezTo>
                  <a:cubicBezTo>
                    <a:pt x="1179" y="504"/>
                    <a:pt x="1179" y="486"/>
                    <a:pt x="1198" y="449"/>
                  </a:cubicBezTo>
                  <a:cubicBezTo>
                    <a:pt x="1198" y="407"/>
                    <a:pt x="1216" y="370"/>
                    <a:pt x="1216" y="352"/>
                  </a:cubicBezTo>
                  <a:lnTo>
                    <a:pt x="1216" y="255"/>
                  </a:lnTo>
                  <a:cubicBezTo>
                    <a:pt x="1198" y="218"/>
                    <a:pt x="1156" y="199"/>
                    <a:pt x="1119" y="158"/>
                  </a:cubicBezTo>
                  <a:cubicBezTo>
                    <a:pt x="1082" y="139"/>
                    <a:pt x="1022" y="102"/>
                    <a:pt x="967" y="84"/>
                  </a:cubicBezTo>
                  <a:cubicBezTo>
                    <a:pt x="856" y="34"/>
                    <a:pt x="730" y="0"/>
                    <a:pt x="57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6684104" y="1218170"/>
              <a:ext cx="142158" cy="69165"/>
            </a:xfrm>
            <a:custGeom>
              <a:avLst/>
              <a:gdLst/>
              <a:ahLst/>
              <a:cxnLst/>
              <a:rect l="l" t="t" r="r" b="b"/>
              <a:pathLst>
                <a:path w="1040" h="506" extrusionOk="0">
                  <a:moveTo>
                    <a:pt x="454" y="0"/>
                  </a:moveTo>
                  <a:cubicBezTo>
                    <a:pt x="437" y="0"/>
                    <a:pt x="420" y="1"/>
                    <a:pt x="402" y="2"/>
                  </a:cubicBezTo>
                  <a:cubicBezTo>
                    <a:pt x="134" y="2"/>
                    <a:pt x="19" y="136"/>
                    <a:pt x="0" y="196"/>
                  </a:cubicBezTo>
                  <a:cubicBezTo>
                    <a:pt x="0" y="233"/>
                    <a:pt x="19" y="446"/>
                    <a:pt x="97" y="483"/>
                  </a:cubicBezTo>
                  <a:cubicBezTo>
                    <a:pt x="109" y="491"/>
                    <a:pt x="122" y="495"/>
                    <a:pt x="136" y="495"/>
                  </a:cubicBezTo>
                  <a:cubicBezTo>
                    <a:pt x="189" y="495"/>
                    <a:pt x="250" y="446"/>
                    <a:pt x="250" y="446"/>
                  </a:cubicBezTo>
                  <a:cubicBezTo>
                    <a:pt x="322" y="385"/>
                    <a:pt x="434" y="355"/>
                    <a:pt x="535" y="355"/>
                  </a:cubicBezTo>
                  <a:cubicBezTo>
                    <a:pt x="594" y="355"/>
                    <a:pt x="650" y="365"/>
                    <a:pt x="693" y="386"/>
                  </a:cubicBezTo>
                  <a:cubicBezTo>
                    <a:pt x="795" y="438"/>
                    <a:pt x="896" y="505"/>
                    <a:pt x="957" y="505"/>
                  </a:cubicBezTo>
                  <a:cubicBezTo>
                    <a:pt x="965" y="505"/>
                    <a:pt x="973" y="504"/>
                    <a:pt x="980" y="501"/>
                  </a:cubicBezTo>
                  <a:cubicBezTo>
                    <a:pt x="1040" y="483"/>
                    <a:pt x="998" y="252"/>
                    <a:pt x="961" y="178"/>
                  </a:cubicBezTo>
                  <a:cubicBezTo>
                    <a:pt x="944" y="122"/>
                    <a:pt x="708" y="0"/>
                    <a:pt x="454" y="0"/>
                  </a:cubicBezTo>
                  <a:close/>
                </a:path>
              </a:pathLst>
            </a:custGeom>
            <a:solidFill>
              <a:srgbClr val="FF9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6675902" y="1210789"/>
              <a:ext cx="152956" cy="84201"/>
            </a:xfrm>
            <a:custGeom>
              <a:avLst/>
              <a:gdLst/>
              <a:ahLst/>
              <a:cxnLst/>
              <a:rect l="l" t="t" r="r" b="b"/>
              <a:pathLst>
                <a:path w="1119" h="616" extrusionOk="0">
                  <a:moveTo>
                    <a:pt x="462" y="93"/>
                  </a:moveTo>
                  <a:cubicBezTo>
                    <a:pt x="578" y="93"/>
                    <a:pt x="712" y="116"/>
                    <a:pt x="809" y="153"/>
                  </a:cubicBezTo>
                  <a:cubicBezTo>
                    <a:pt x="869" y="172"/>
                    <a:pt x="906" y="209"/>
                    <a:pt x="943" y="232"/>
                  </a:cubicBezTo>
                  <a:cubicBezTo>
                    <a:pt x="966" y="250"/>
                    <a:pt x="984" y="269"/>
                    <a:pt x="984" y="269"/>
                  </a:cubicBezTo>
                  <a:cubicBezTo>
                    <a:pt x="1003" y="269"/>
                    <a:pt x="1003" y="347"/>
                    <a:pt x="1021" y="421"/>
                  </a:cubicBezTo>
                  <a:lnTo>
                    <a:pt x="1021" y="500"/>
                  </a:lnTo>
                  <a:lnTo>
                    <a:pt x="1003" y="500"/>
                  </a:lnTo>
                  <a:cubicBezTo>
                    <a:pt x="984" y="500"/>
                    <a:pt x="966" y="500"/>
                    <a:pt x="943" y="481"/>
                  </a:cubicBezTo>
                  <a:cubicBezTo>
                    <a:pt x="887" y="463"/>
                    <a:pt x="827" y="421"/>
                    <a:pt x="772" y="403"/>
                  </a:cubicBezTo>
                  <a:cubicBezTo>
                    <a:pt x="714" y="376"/>
                    <a:pt x="659" y="359"/>
                    <a:pt x="596" y="359"/>
                  </a:cubicBezTo>
                  <a:cubicBezTo>
                    <a:pt x="573" y="359"/>
                    <a:pt x="548" y="361"/>
                    <a:pt x="522" y="366"/>
                  </a:cubicBezTo>
                  <a:cubicBezTo>
                    <a:pt x="425" y="366"/>
                    <a:pt x="347" y="384"/>
                    <a:pt x="273" y="440"/>
                  </a:cubicBezTo>
                  <a:lnTo>
                    <a:pt x="273" y="463"/>
                  </a:lnTo>
                  <a:cubicBezTo>
                    <a:pt x="273" y="463"/>
                    <a:pt x="250" y="463"/>
                    <a:pt x="231" y="481"/>
                  </a:cubicBezTo>
                  <a:cubicBezTo>
                    <a:pt x="213" y="500"/>
                    <a:pt x="194" y="500"/>
                    <a:pt x="176" y="500"/>
                  </a:cubicBezTo>
                  <a:cubicBezTo>
                    <a:pt x="176" y="481"/>
                    <a:pt x="157" y="481"/>
                    <a:pt x="157" y="463"/>
                  </a:cubicBezTo>
                  <a:cubicBezTo>
                    <a:pt x="134" y="440"/>
                    <a:pt x="134" y="403"/>
                    <a:pt x="134" y="384"/>
                  </a:cubicBezTo>
                  <a:cubicBezTo>
                    <a:pt x="116" y="347"/>
                    <a:pt x="116" y="324"/>
                    <a:pt x="116" y="306"/>
                  </a:cubicBezTo>
                  <a:lnTo>
                    <a:pt x="116" y="250"/>
                  </a:lnTo>
                  <a:lnTo>
                    <a:pt x="134" y="232"/>
                  </a:lnTo>
                  <a:cubicBezTo>
                    <a:pt x="134" y="209"/>
                    <a:pt x="157" y="190"/>
                    <a:pt x="194" y="172"/>
                  </a:cubicBezTo>
                  <a:cubicBezTo>
                    <a:pt x="250" y="153"/>
                    <a:pt x="328" y="116"/>
                    <a:pt x="462" y="93"/>
                  </a:cubicBezTo>
                  <a:close/>
                  <a:moveTo>
                    <a:pt x="462" y="1"/>
                  </a:moveTo>
                  <a:cubicBezTo>
                    <a:pt x="310" y="1"/>
                    <a:pt x="213" y="38"/>
                    <a:pt x="134" y="93"/>
                  </a:cubicBezTo>
                  <a:cubicBezTo>
                    <a:pt x="97" y="116"/>
                    <a:pt x="79" y="135"/>
                    <a:pt x="60" y="153"/>
                  </a:cubicBezTo>
                  <a:cubicBezTo>
                    <a:pt x="42" y="190"/>
                    <a:pt x="19" y="209"/>
                    <a:pt x="19" y="232"/>
                  </a:cubicBezTo>
                  <a:cubicBezTo>
                    <a:pt x="0" y="250"/>
                    <a:pt x="0" y="287"/>
                    <a:pt x="0" y="306"/>
                  </a:cubicBezTo>
                  <a:cubicBezTo>
                    <a:pt x="19" y="347"/>
                    <a:pt x="19" y="366"/>
                    <a:pt x="19" y="403"/>
                  </a:cubicBezTo>
                  <a:cubicBezTo>
                    <a:pt x="42" y="440"/>
                    <a:pt x="42" y="481"/>
                    <a:pt x="60" y="500"/>
                  </a:cubicBezTo>
                  <a:cubicBezTo>
                    <a:pt x="79" y="537"/>
                    <a:pt x="97" y="555"/>
                    <a:pt x="116" y="578"/>
                  </a:cubicBezTo>
                  <a:cubicBezTo>
                    <a:pt x="141" y="594"/>
                    <a:pt x="166" y="600"/>
                    <a:pt x="189" y="600"/>
                  </a:cubicBezTo>
                  <a:cubicBezTo>
                    <a:pt x="220" y="600"/>
                    <a:pt x="249" y="589"/>
                    <a:pt x="273" y="578"/>
                  </a:cubicBezTo>
                  <a:cubicBezTo>
                    <a:pt x="310" y="555"/>
                    <a:pt x="328" y="537"/>
                    <a:pt x="347" y="537"/>
                  </a:cubicBezTo>
                  <a:cubicBezTo>
                    <a:pt x="388" y="500"/>
                    <a:pt x="462" y="463"/>
                    <a:pt x="522" y="463"/>
                  </a:cubicBezTo>
                  <a:cubicBezTo>
                    <a:pt x="596" y="463"/>
                    <a:pt x="675" y="463"/>
                    <a:pt x="735" y="500"/>
                  </a:cubicBezTo>
                  <a:cubicBezTo>
                    <a:pt x="790" y="518"/>
                    <a:pt x="850" y="555"/>
                    <a:pt x="887" y="578"/>
                  </a:cubicBezTo>
                  <a:cubicBezTo>
                    <a:pt x="924" y="597"/>
                    <a:pt x="943" y="597"/>
                    <a:pt x="984" y="615"/>
                  </a:cubicBezTo>
                  <a:lnTo>
                    <a:pt x="1058" y="615"/>
                  </a:lnTo>
                  <a:cubicBezTo>
                    <a:pt x="1081" y="597"/>
                    <a:pt x="1100" y="578"/>
                    <a:pt x="1100" y="555"/>
                  </a:cubicBezTo>
                  <a:cubicBezTo>
                    <a:pt x="1118" y="555"/>
                    <a:pt x="1118" y="537"/>
                    <a:pt x="1118" y="518"/>
                  </a:cubicBezTo>
                  <a:lnTo>
                    <a:pt x="1118" y="403"/>
                  </a:lnTo>
                  <a:cubicBezTo>
                    <a:pt x="1118" y="347"/>
                    <a:pt x="1100" y="269"/>
                    <a:pt x="1081" y="209"/>
                  </a:cubicBezTo>
                  <a:cubicBezTo>
                    <a:pt x="1058" y="172"/>
                    <a:pt x="1021" y="153"/>
                    <a:pt x="984" y="135"/>
                  </a:cubicBezTo>
                  <a:cubicBezTo>
                    <a:pt x="966" y="116"/>
                    <a:pt x="906" y="75"/>
                    <a:pt x="850" y="56"/>
                  </a:cubicBezTo>
                  <a:cubicBezTo>
                    <a:pt x="735" y="19"/>
                    <a:pt x="596" y="1"/>
                    <a:pt x="46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6384068" y="1353084"/>
              <a:ext cx="76000" cy="24057"/>
            </a:xfrm>
            <a:custGeom>
              <a:avLst/>
              <a:gdLst/>
              <a:ahLst/>
              <a:cxnLst/>
              <a:rect l="l" t="t" r="r" b="b"/>
              <a:pathLst>
                <a:path w="556" h="176" extrusionOk="0">
                  <a:moveTo>
                    <a:pt x="391" y="1"/>
                  </a:moveTo>
                  <a:cubicBezTo>
                    <a:pt x="329" y="1"/>
                    <a:pt x="267" y="22"/>
                    <a:pt x="213" y="55"/>
                  </a:cubicBezTo>
                  <a:cubicBezTo>
                    <a:pt x="172" y="80"/>
                    <a:pt x="128" y="87"/>
                    <a:pt x="91" y="87"/>
                  </a:cubicBezTo>
                  <a:cubicBezTo>
                    <a:pt x="39" y="87"/>
                    <a:pt x="0" y="73"/>
                    <a:pt x="0" y="73"/>
                  </a:cubicBezTo>
                  <a:lnTo>
                    <a:pt x="0" y="73"/>
                  </a:lnTo>
                  <a:cubicBezTo>
                    <a:pt x="0" y="73"/>
                    <a:pt x="0" y="133"/>
                    <a:pt x="56" y="170"/>
                  </a:cubicBezTo>
                  <a:cubicBezTo>
                    <a:pt x="71" y="174"/>
                    <a:pt x="85" y="175"/>
                    <a:pt x="99" y="175"/>
                  </a:cubicBezTo>
                  <a:cubicBezTo>
                    <a:pt x="156" y="175"/>
                    <a:pt x="205" y="148"/>
                    <a:pt x="268" y="133"/>
                  </a:cubicBezTo>
                  <a:cubicBezTo>
                    <a:pt x="288" y="130"/>
                    <a:pt x="303" y="128"/>
                    <a:pt x="317" y="128"/>
                  </a:cubicBezTo>
                  <a:cubicBezTo>
                    <a:pt x="369" y="128"/>
                    <a:pt x="385" y="152"/>
                    <a:pt x="463" y="152"/>
                  </a:cubicBezTo>
                  <a:cubicBezTo>
                    <a:pt x="469" y="153"/>
                    <a:pt x="475" y="154"/>
                    <a:pt x="480" y="154"/>
                  </a:cubicBezTo>
                  <a:cubicBezTo>
                    <a:pt x="540" y="154"/>
                    <a:pt x="556" y="70"/>
                    <a:pt x="518" y="36"/>
                  </a:cubicBezTo>
                  <a:cubicBezTo>
                    <a:pt x="478" y="11"/>
                    <a:pt x="435" y="1"/>
                    <a:pt x="3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6765571" y="1352947"/>
              <a:ext cx="65748" cy="21324"/>
            </a:xfrm>
            <a:custGeom>
              <a:avLst/>
              <a:gdLst/>
              <a:ahLst/>
              <a:cxnLst/>
              <a:rect l="l" t="t" r="r" b="b"/>
              <a:pathLst>
                <a:path w="481" h="156" extrusionOk="0">
                  <a:moveTo>
                    <a:pt x="37" y="0"/>
                  </a:moveTo>
                  <a:cubicBezTo>
                    <a:pt x="19" y="19"/>
                    <a:pt x="0" y="74"/>
                    <a:pt x="37" y="116"/>
                  </a:cubicBezTo>
                  <a:cubicBezTo>
                    <a:pt x="45" y="119"/>
                    <a:pt x="50" y="121"/>
                    <a:pt x="55" y="121"/>
                  </a:cubicBezTo>
                  <a:cubicBezTo>
                    <a:pt x="74" y="121"/>
                    <a:pt x="73" y="93"/>
                    <a:pt x="153" y="93"/>
                  </a:cubicBezTo>
                  <a:cubicBezTo>
                    <a:pt x="240" y="93"/>
                    <a:pt x="249" y="156"/>
                    <a:pt x="332" y="156"/>
                  </a:cubicBezTo>
                  <a:cubicBezTo>
                    <a:pt x="342" y="156"/>
                    <a:pt x="353" y="155"/>
                    <a:pt x="365" y="153"/>
                  </a:cubicBezTo>
                  <a:cubicBezTo>
                    <a:pt x="462" y="134"/>
                    <a:pt x="481" y="19"/>
                    <a:pt x="481" y="19"/>
                  </a:cubicBezTo>
                  <a:lnTo>
                    <a:pt x="481" y="19"/>
                  </a:lnTo>
                  <a:cubicBezTo>
                    <a:pt x="481" y="19"/>
                    <a:pt x="419" y="66"/>
                    <a:pt x="356" y="66"/>
                  </a:cubicBezTo>
                  <a:cubicBezTo>
                    <a:pt x="340" y="66"/>
                    <a:pt x="325" y="63"/>
                    <a:pt x="310" y="56"/>
                  </a:cubicBezTo>
                  <a:cubicBezTo>
                    <a:pt x="231" y="0"/>
                    <a:pt x="153" y="0"/>
                    <a:pt x="3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Google Shape;458;p29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459" name="Google Shape;459;p29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0" name="Google Shape;460;p29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461" name="Google Shape;461;p29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9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9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64" name="Google Shape;464;p29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65" name="Google Shape;465;p29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6" name="Google Shape;466;p29"/>
          <p:cNvGrpSpPr/>
          <p:nvPr/>
        </p:nvGrpSpPr>
        <p:grpSpPr>
          <a:xfrm flipH="1">
            <a:off x="7258295" y="2477759"/>
            <a:ext cx="1172483" cy="2130823"/>
            <a:chOff x="1403000" y="292300"/>
            <a:chExt cx="2566732" cy="4664675"/>
          </a:xfrm>
        </p:grpSpPr>
        <p:sp>
          <p:nvSpPr>
            <p:cNvPr id="467" name="Google Shape;467;p29"/>
            <p:cNvSpPr/>
            <p:nvPr/>
          </p:nvSpPr>
          <p:spPr>
            <a:xfrm>
              <a:off x="2576566" y="4571564"/>
              <a:ext cx="1035537" cy="363600"/>
            </a:xfrm>
            <a:custGeom>
              <a:avLst/>
              <a:gdLst/>
              <a:ahLst/>
              <a:cxnLst/>
              <a:rect l="l" t="t" r="r" b="b"/>
              <a:pathLst>
                <a:path w="3466" h="1217" extrusionOk="0">
                  <a:moveTo>
                    <a:pt x="1483" y="1"/>
                  </a:moveTo>
                  <a:cubicBezTo>
                    <a:pt x="1349" y="1"/>
                    <a:pt x="1252" y="98"/>
                    <a:pt x="1252" y="232"/>
                  </a:cubicBezTo>
                  <a:lnTo>
                    <a:pt x="1252" y="366"/>
                  </a:lnTo>
                  <a:lnTo>
                    <a:pt x="0" y="597"/>
                  </a:lnTo>
                  <a:lnTo>
                    <a:pt x="97" y="1216"/>
                  </a:lnTo>
                  <a:lnTo>
                    <a:pt x="3294" y="615"/>
                  </a:lnTo>
                  <a:cubicBezTo>
                    <a:pt x="3392" y="597"/>
                    <a:pt x="3465" y="500"/>
                    <a:pt x="3465" y="384"/>
                  </a:cubicBezTo>
                  <a:lnTo>
                    <a:pt x="3465" y="232"/>
                  </a:lnTo>
                  <a:cubicBezTo>
                    <a:pt x="3465" y="98"/>
                    <a:pt x="3350" y="1"/>
                    <a:pt x="32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9"/>
            <p:cNvSpPr/>
            <p:nvPr/>
          </p:nvSpPr>
          <p:spPr>
            <a:xfrm>
              <a:off x="2559834" y="4555132"/>
              <a:ext cx="1070194" cy="396464"/>
            </a:xfrm>
            <a:custGeom>
              <a:avLst/>
              <a:gdLst/>
              <a:ahLst/>
              <a:cxnLst/>
              <a:rect l="l" t="t" r="r" b="b"/>
              <a:pathLst>
                <a:path w="3582" h="1327" extrusionOk="0">
                  <a:moveTo>
                    <a:pt x="3272" y="93"/>
                  </a:moveTo>
                  <a:cubicBezTo>
                    <a:pt x="3387" y="93"/>
                    <a:pt x="3484" y="190"/>
                    <a:pt x="3484" y="287"/>
                  </a:cubicBezTo>
                  <a:lnTo>
                    <a:pt x="3484" y="439"/>
                  </a:lnTo>
                  <a:cubicBezTo>
                    <a:pt x="3484" y="536"/>
                    <a:pt x="3424" y="615"/>
                    <a:pt x="3332" y="633"/>
                  </a:cubicBezTo>
                  <a:lnTo>
                    <a:pt x="3290" y="633"/>
                  </a:lnTo>
                  <a:lnTo>
                    <a:pt x="190" y="1211"/>
                  </a:lnTo>
                  <a:lnTo>
                    <a:pt x="116" y="693"/>
                  </a:lnTo>
                  <a:lnTo>
                    <a:pt x="1345" y="462"/>
                  </a:lnTo>
                  <a:lnTo>
                    <a:pt x="1345" y="287"/>
                  </a:lnTo>
                  <a:cubicBezTo>
                    <a:pt x="1345" y="190"/>
                    <a:pt x="1442" y="93"/>
                    <a:pt x="1539" y="93"/>
                  </a:cubicBezTo>
                  <a:close/>
                  <a:moveTo>
                    <a:pt x="1539" y="0"/>
                  </a:moveTo>
                  <a:cubicBezTo>
                    <a:pt x="1387" y="0"/>
                    <a:pt x="1253" y="134"/>
                    <a:pt x="1253" y="287"/>
                  </a:cubicBezTo>
                  <a:lnTo>
                    <a:pt x="1253" y="384"/>
                  </a:lnTo>
                  <a:lnTo>
                    <a:pt x="1" y="615"/>
                  </a:lnTo>
                  <a:lnTo>
                    <a:pt x="116" y="1326"/>
                  </a:lnTo>
                  <a:lnTo>
                    <a:pt x="3406" y="712"/>
                  </a:lnTo>
                  <a:lnTo>
                    <a:pt x="3406" y="670"/>
                  </a:lnTo>
                  <a:cubicBezTo>
                    <a:pt x="3484" y="633"/>
                    <a:pt x="3581" y="555"/>
                    <a:pt x="3581" y="439"/>
                  </a:cubicBezTo>
                  <a:lnTo>
                    <a:pt x="3581" y="287"/>
                  </a:lnTo>
                  <a:cubicBezTo>
                    <a:pt x="3581" y="134"/>
                    <a:pt x="3448" y="0"/>
                    <a:pt x="327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9"/>
            <p:cNvSpPr/>
            <p:nvPr/>
          </p:nvSpPr>
          <p:spPr>
            <a:xfrm>
              <a:off x="2029818" y="2933116"/>
              <a:ext cx="87241" cy="1880443"/>
            </a:xfrm>
            <a:custGeom>
              <a:avLst/>
              <a:gdLst/>
              <a:ahLst/>
              <a:cxnLst/>
              <a:rect l="l" t="t" r="r" b="b"/>
              <a:pathLst>
                <a:path w="292" h="6294" extrusionOk="0">
                  <a:moveTo>
                    <a:pt x="116" y="0"/>
                  </a:moveTo>
                  <a:cubicBezTo>
                    <a:pt x="42" y="0"/>
                    <a:pt x="0" y="37"/>
                    <a:pt x="0" y="116"/>
                  </a:cubicBezTo>
                  <a:lnTo>
                    <a:pt x="0" y="6159"/>
                  </a:lnTo>
                  <a:cubicBezTo>
                    <a:pt x="0" y="6238"/>
                    <a:pt x="42" y="6293"/>
                    <a:pt x="116" y="6293"/>
                  </a:cubicBezTo>
                  <a:lnTo>
                    <a:pt x="291" y="6293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9"/>
            <p:cNvSpPr/>
            <p:nvPr/>
          </p:nvSpPr>
          <p:spPr>
            <a:xfrm>
              <a:off x="2013087" y="2915190"/>
              <a:ext cx="120404" cy="1909423"/>
            </a:xfrm>
            <a:custGeom>
              <a:avLst/>
              <a:gdLst/>
              <a:ahLst/>
              <a:cxnLst/>
              <a:rect l="l" t="t" r="r" b="b"/>
              <a:pathLst>
                <a:path w="403" h="6391" extrusionOk="0">
                  <a:moveTo>
                    <a:pt x="310" y="97"/>
                  </a:moveTo>
                  <a:lnTo>
                    <a:pt x="310" y="6298"/>
                  </a:lnTo>
                  <a:lnTo>
                    <a:pt x="172" y="6298"/>
                  </a:lnTo>
                  <a:cubicBezTo>
                    <a:pt x="135" y="6298"/>
                    <a:pt x="98" y="6256"/>
                    <a:pt x="98" y="6219"/>
                  </a:cubicBezTo>
                  <a:lnTo>
                    <a:pt x="98" y="176"/>
                  </a:lnTo>
                  <a:cubicBezTo>
                    <a:pt x="98" y="134"/>
                    <a:pt x="135" y="97"/>
                    <a:pt x="172" y="97"/>
                  </a:cubicBezTo>
                  <a:close/>
                  <a:moveTo>
                    <a:pt x="172" y="0"/>
                  </a:moveTo>
                  <a:cubicBezTo>
                    <a:pt x="79" y="0"/>
                    <a:pt x="1" y="79"/>
                    <a:pt x="1" y="176"/>
                  </a:cubicBezTo>
                  <a:lnTo>
                    <a:pt x="1" y="6219"/>
                  </a:lnTo>
                  <a:cubicBezTo>
                    <a:pt x="1" y="6316"/>
                    <a:pt x="79" y="6390"/>
                    <a:pt x="172" y="6390"/>
                  </a:cubicBezTo>
                  <a:lnTo>
                    <a:pt x="403" y="639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9"/>
            <p:cNvSpPr/>
            <p:nvPr/>
          </p:nvSpPr>
          <p:spPr>
            <a:xfrm>
              <a:off x="2098834" y="2926245"/>
              <a:ext cx="921108" cy="1887314"/>
            </a:xfrm>
            <a:custGeom>
              <a:avLst/>
              <a:gdLst/>
              <a:ahLst/>
              <a:cxnLst/>
              <a:rect l="l" t="t" r="r" b="b"/>
              <a:pathLst>
                <a:path w="3083" h="6317" extrusionOk="0">
                  <a:moveTo>
                    <a:pt x="116" y="0"/>
                  </a:moveTo>
                  <a:cubicBezTo>
                    <a:pt x="60" y="0"/>
                    <a:pt x="0" y="60"/>
                    <a:pt x="0" y="116"/>
                  </a:cubicBezTo>
                  <a:lnTo>
                    <a:pt x="0" y="6201"/>
                  </a:lnTo>
                  <a:cubicBezTo>
                    <a:pt x="0" y="6279"/>
                    <a:pt x="60" y="6316"/>
                    <a:pt x="116" y="6316"/>
                  </a:cubicBezTo>
                  <a:lnTo>
                    <a:pt x="2985" y="5757"/>
                  </a:lnTo>
                  <a:cubicBezTo>
                    <a:pt x="3045" y="5757"/>
                    <a:pt x="3082" y="5702"/>
                    <a:pt x="3082" y="5642"/>
                  </a:cubicBezTo>
                  <a:lnTo>
                    <a:pt x="3082" y="485"/>
                  </a:lnTo>
                  <a:cubicBezTo>
                    <a:pt x="3082" y="425"/>
                    <a:pt x="3045" y="370"/>
                    <a:pt x="2985" y="370"/>
                  </a:cubicBezTo>
                  <a:lnTo>
                    <a:pt x="1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9"/>
            <p:cNvSpPr/>
            <p:nvPr/>
          </p:nvSpPr>
          <p:spPr>
            <a:xfrm>
              <a:off x="2082102" y="2914294"/>
              <a:ext cx="948894" cy="1913008"/>
            </a:xfrm>
            <a:custGeom>
              <a:avLst/>
              <a:gdLst/>
              <a:ahLst/>
              <a:cxnLst/>
              <a:rect l="l" t="t" r="r" b="b"/>
              <a:pathLst>
                <a:path w="3176" h="6403" extrusionOk="0">
                  <a:moveTo>
                    <a:pt x="172" y="100"/>
                  </a:moveTo>
                  <a:lnTo>
                    <a:pt x="3041" y="447"/>
                  </a:lnTo>
                  <a:cubicBezTo>
                    <a:pt x="3060" y="447"/>
                    <a:pt x="3083" y="484"/>
                    <a:pt x="3083" y="525"/>
                  </a:cubicBezTo>
                  <a:lnTo>
                    <a:pt x="3083" y="5682"/>
                  </a:lnTo>
                  <a:cubicBezTo>
                    <a:pt x="3083" y="5723"/>
                    <a:pt x="3060" y="5760"/>
                    <a:pt x="3041" y="5760"/>
                  </a:cubicBezTo>
                  <a:lnTo>
                    <a:pt x="153" y="6301"/>
                  </a:lnTo>
                  <a:lnTo>
                    <a:pt x="116" y="6301"/>
                  </a:lnTo>
                  <a:cubicBezTo>
                    <a:pt x="116" y="6278"/>
                    <a:pt x="98" y="6259"/>
                    <a:pt x="98" y="6241"/>
                  </a:cubicBezTo>
                  <a:lnTo>
                    <a:pt x="98" y="156"/>
                  </a:lnTo>
                  <a:cubicBezTo>
                    <a:pt x="98" y="119"/>
                    <a:pt x="135" y="100"/>
                    <a:pt x="172" y="100"/>
                  </a:cubicBezTo>
                  <a:close/>
                  <a:moveTo>
                    <a:pt x="149" y="0"/>
                  </a:moveTo>
                  <a:cubicBezTo>
                    <a:pt x="80" y="0"/>
                    <a:pt x="1" y="72"/>
                    <a:pt x="1" y="156"/>
                  </a:cubicBezTo>
                  <a:lnTo>
                    <a:pt x="1" y="6241"/>
                  </a:lnTo>
                  <a:cubicBezTo>
                    <a:pt x="1" y="6301"/>
                    <a:pt x="19" y="6338"/>
                    <a:pt x="56" y="6356"/>
                  </a:cubicBezTo>
                  <a:cubicBezTo>
                    <a:pt x="86" y="6383"/>
                    <a:pt x="114" y="6403"/>
                    <a:pt x="141" y="6403"/>
                  </a:cubicBezTo>
                  <a:cubicBezTo>
                    <a:pt x="151" y="6403"/>
                    <a:pt x="162" y="6400"/>
                    <a:pt x="172" y="6393"/>
                  </a:cubicBezTo>
                  <a:lnTo>
                    <a:pt x="3060" y="5857"/>
                  </a:lnTo>
                  <a:cubicBezTo>
                    <a:pt x="3138" y="5839"/>
                    <a:pt x="3175" y="5760"/>
                    <a:pt x="3175" y="5682"/>
                  </a:cubicBezTo>
                  <a:lnTo>
                    <a:pt x="3175" y="525"/>
                  </a:lnTo>
                  <a:cubicBezTo>
                    <a:pt x="3175" y="447"/>
                    <a:pt x="3138" y="368"/>
                    <a:pt x="3060" y="350"/>
                  </a:cubicBezTo>
                  <a:lnTo>
                    <a:pt x="172" y="3"/>
                  </a:lnTo>
                  <a:cubicBezTo>
                    <a:pt x="164" y="1"/>
                    <a:pt x="157" y="0"/>
                    <a:pt x="14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9"/>
            <p:cNvSpPr/>
            <p:nvPr/>
          </p:nvSpPr>
          <p:spPr>
            <a:xfrm>
              <a:off x="1415548" y="735374"/>
              <a:ext cx="183744" cy="3773135"/>
            </a:xfrm>
            <a:custGeom>
              <a:avLst/>
              <a:gdLst/>
              <a:ahLst/>
              <a:cxnLst/>
              <a:rect l="l" t="t" r="r" b="b"/>
              <a:pathLst>
                <a:path w="615" h="12629" extrusionOk="0">
                  <a:moveTo>
                    <a:pt x="250" y="0"/>
                  </a:moveTo>
                  <a:cubicBezTo>
                    <a:pt x="116" y="0"/>
                    <a:pt x="0" y="97"/>
                    <a:pt x="0" y="231"/>
                  </a:cubicBezTo>
                  <a:lnTo>
                    <a:pt x="0" y="12397"/>
                  </a:lnTo>
                  <a:cubicBezTo>
                    <a:pt x="0" y="12531"/>
                    <a:pt x="116" y="12628"/>
                    <a:pt x="250" y="12628"/>
                  </a:cubicBezTo>
                  <a:lnTo>
                    <a:pt x="615" y="12628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9"/>
            <p:cNvSpPr/>
            <p:nvPr/>
          </p:nvSpPr>
          <p:spPr>
            <a:xfrm>
              <a:off x="1403000" y="717448"/>
              <a:ext cx="207346" cy="3808987"/>
            </a:xfrm>
            <a:custGeom>
              <a:avLst/>
              <a:gdLst/>
              <a:ahLst/>
              <a:cxnLst/>
              <a:rect l="l" t="t" r="r" b="b"/>
              <a:pathLst>
                <a:path w="694" h="12749" extrusionOk="0">
                  <a:moveTo>
                    <a:pt x="597" y="97"/>
                  </a:moveTo>
                  <a:lnTo>
                    <a:pt x="597" y="12651"/>
                  </a:lnTo>
                  <a:lnTo>
                    <a:pt x="292" y="12651"/>
                  </a:lnTo>
                  <a:cubicBezTo>
                    <a:pt x="176" y="12651"/>
                    <a:pt x="98" y="12554"/>
                    <a:pt x="98" y="12457"/>
                  </a:cubicBezTo>
                  <a:lnTo>
                    <a:pt x="98" y="291"/>
                  </a:lnTo>
                  <a:cubicBezTo>
                    <a:pt x="98" y="194"/>
                    <a:pt x="176" y="97"/>
                    <a:pt x="292" y="97"/>
                  </a:cubicBezTo>
                  <a:close/>
                  <a:moveTo>
                    <a:pt x="292" y="0"/>
                  </a:moveTo>
                  <a:cubicBezTo>
                    <a:pt x="116" y="0"/>
                    <a:pt x="1" y="139"/>
                    <a:pt x="1" y="291"/>
                  </a:cubicBezTo>
                  <a:lnTo>
                    <a:pt x="1" y="12457"/>
                  </a:lnTo>
                  <a:cubicBezTo>
                    <a:pt x="1" y="12614"/>
                    <a:pt x="116" y="12748"/>
                    <a:pt x="292" y="12748"/>
                  </a:cubicBezTo>
                  <a:lnTo>
                    <a:pt x="694" y="12748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9"/>
            <p:cNvSpPr/>
            <p:nvPr/>
          </p:nvSpPr>
          <p:spPr>
            <a:xfrm>
              <a:off x="1558958" y="729697"/>
              <a:ext cx="2024167" cy="3785384"/>
            </a:xfrm>
            <a:custGeom>
              <a:avLst/>
              <a:gdLst/>
              <a:ahLst/>
              <a:cxnLst/>
              <a:rect l="l" t="t" r="r" b="b"/>
              <a:pathLst>
                <a:path w="6775" h="12670" extrusionOk="0">
                  <a:moveTo>
                    <a:pt x="250" y="1"/>
                  </a:moveTo>
                  <a:cubicBezTo>
                    <a:pt x="116" y="1"/>
                    <a:pt x="1" y="98"/>
                    <a:pt x="1" y="232"/>
                  </a:cubicBezTo>
                  <a:lnTo>
                    <a:pt x="1" y="12458"/>
                  </a:lnTo>
                  <a:cubicBezTo>
                    <a:pt x="1" y="12578"/>
                    <a:pt x="94" y="12669"/>
                    <a:pt x="211" y="12669"/>
                  </a:cubicBezTo>
                  <a:cubicBezTo>
                    <a:pt x="224" y="12669"/>
                    <a:pt x="237" y="12668"/>
                    <a:pt x="250" y="12666"/>
                  </a:cubicBezTo>
                  <a:lnTo>
                    <a:pt x="6585" y="11552"/>
                  </a:lnTo>
                  <a:cubicBezTo>
                    <a:pt x="6682" y="11534"/>
                    <a:pt x="6774" y="11418"/>
                    <a:pt x="6774" y="11303"/>
                  </a:cubicBezTo>
                  <a:lnTo>
                    <a:pt x="6774" y="943"/>
                  </a:lnTo>
                  <a:cubicBezTo>
                    <a:pt x="6774" y="828"/>
                    <a:pt x="6682" y="731"/>
                    <a:pt x="6585" y="712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9"/>
            <p:cNvSpPr/>
            <p:nvPr/>
          </p:nvSpPr>
          <p:spPr>
            <a:xfrm>
              <a:off x="1546708" y="716850"/>
              <a:ext cx="2048666" cy="3811676"/>
            </a:xfrm>
            <a:custGeom>
              <a:avLst/>
              <a:gdLst/>
              <a:ahLst/>
              <a:cxnLst/>
              <a:rect l="l" t="t" r="r" b="b"/>
              <a:pathLst>
                <a:path w="6857" h="12758" extrusionOk="0">
                  <a:moveTo>
                    <a:pt x="258" y="97"/>
                  </a:moveTo>
                  <a:cubicBezTo>
                    <a:pt x="269" y="97"/>
                    <a:pt x="280" y="97"/>
                    <a:pt x="291" y="99"/>
                  </a:cubicBezTo>
                  <a:lnTo>
                    <a:pt x="6626" y="811"/>
                  </a:lnTo>
                  <a:cubicBezTo>
                    <a:pt x="6700" y="811"/>
                    <a:pt x="6760" y="889"/>
                    <a:pt x="6760" y="986"/>
                  </a:cubicBezTo>
                  <a:lnTo>
                    <a:pt x="6760" y="11346"/>
                  </a:lnTo>
                  <a:cubicBezTo>
                    <a:pt x="6760" y="11438"/>
                    <a:pt x="6700" y="11535"/>
                    <a:pt x="6626" y="11554"/>
                  </a:cubicBezTo>
                  <a:lnTo>
                    <a:pt x="291" y="12653"/>
                  </a:lnTo>
                  <a:cubicBezTo>
                    <a:pt x="275" y="12658"/>
                    <a:pt x="259" y="12661"/>
                    <a:pt x="244" y="12661"/>
                  </a:cubicBezTo>
                  <a:cubicBezTo>
                    <a:pt x="204" y="12661"/>
                    <a:pt x="171" y="12643"/>
                    <a:pt x="157" y="12616"/>
                  </a:cubicBezTo>
                  <a:cubicBezTo>
                    <a:pt x="116" y="12593"/>
                    <a:pt x="97" y="12556"/>
                    <a:pt x="97" y="12501"/>
                  </a:cubicBezTo>
                  <a:lnTo>
                    <a:pt x="97" y="275"/>
                  </a:lnTo>
                  <a:cubicBezTo>
                    <a:pt x="97" y="171"/>
                    <a:pt x="161" y="97"/>
                    <a:pt x="258" y="97"/>
                  </a:cubicBezTo>
                  <a:close/>
                  <a:moveTo>
                    <a:pt x="274" y="0"/>
                  </a:moveTo>
                  <a:cubicBezTo>
                    <a:pt x="120" y="0"/>
                    <a:pt x="0" y="112"/>
                    <a:pt x="0" y="275"/>
                  </a:cubicBezTo>
                  <a:lnTo>
                    <a:pt x="0" y="12501"/>
                  </a:lnTo>
                  <a:cubicBezTo>
                    <a:pt x="0" y="12575"/>
                    <a:pt x="23" y="12653"/>
                    <a:pt x="79" y="12690"/>
                  </a:cubicBezTo>
                  <a:cubicBezTo>
                    <a:pt x="124" y="12736"/>
                    <a:pt x="177" y="12757"/>
                    <a:pt x="242" y="12757"/>
                  </a:cubicBezTo>
                  <a:cubicBezTo>
                    <a:pt x="263" y="12757"/>
                    <a:pt x="286" y="12755"/>
                    <a:pt x="310" y="12750"/>
                  </a:cubicBezTo>
                  <a:lnTo>
                    <a:pt x="6644" y="11651"/>
                  </a:lnTo>
                  <a:cubicBezTo>
                    <a:pt x="6760" y="11614"/>
                    <a:pt x="6857" y="11498"/>
                    <a:pt x="6857" y="11346"/>
                  </a:cubicBezTo>
                  <a:lnTo>
                    <a:pt x="6857" y="986"/>
                  </a:lnTo>
                  <a:cubicBezTo>
                    <a:pt x="6857" y="852"/>
                    <a:pt x="6760" y="718"/>
                    <a:pt x="6626" y="718"/>
                  </a:cubicBezTo>
                  <a:lnTo>
                    <a:pt x="310" y="2"/>
                  </a:lnTo>
                  <a:cubicBezTo>
                    <a:pt x="298" y="1"/>
                    <a:pt x="286" y="0"/>
                    <a:pt x="27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9"/>
            <p:cNvSpPr/>
            <p:nvPr/>
          </p:nvSpPr>
          <p:spPr>
            <a:xfrm>
              <a:off x="1656954" y="867131"/>
              <a:ext cx="1851478" cy="3504244"/>
            </a:xfrm>
            <a:custGeom>
              <a:avLst/>
              <a:gdLst/>
              <a:ahLst/>
              <a:cxnLst/>
              <a:rect l="l" t="t" r="r" b="b"/>
              <a:pathLst>
                <a:path w="6197" h="11729" extrusionOk="0">
                  <a:moveTo>
                    <a:pt x="216" y="1"/>
                  </a:moveTo>
                  <a:cubicBezTo>
                    <a:pt x="97" y="1"/>
                    <a:pt x="1" y="89"/>
                    <a:pt x="1" y="215"/>
                  </a:cubicBezTo>
                  <a:lnTo>
                    <a:pt x="1" y="11536"/>
                  </a:lnTo>
                  <a:cubicBezTo>
                    <a:pt x="1" y="11656"/>
                    <a:pt x="94" y="11728"/>
                    <a:pt x="210" y="11728"/>
                  </a:cubicBezTo>
                  <a:cubicBezTo>
                    <a:pt x="223" y="11728"/>
                    <a:pt x="237" y="11727"/>
                    <a:pt x="250" y="11725"/>
                  </a:cubicBezTo>
                  <a:lnTo>
                    <a:pt x="6026" y="10783"/>
                  </a:lnTo>
                  <a:cubicBezTo>
                    <a:pt x="6123" y="10764"/>
                    <a:pt x="6197" y="10649"/>
                    <a:pt x="6197" y="10552"/>
                  </a:cubicBezTo>
                  <a:lnTo>
                    <a:pt x="6197" y="811"/>
                  </a:lnTo>
                  <a:cubicBezTo>
                    <a:pt x="6197" y="696"/>
                    <a:pt x="6123" y="599"/>
                    <a:pt x="6026" y="580"/>
                  </a:cubicBezTo>
                  <a:lnTo>
                    <a:pt x="250" y="3"/>
                  </a:lnTo>
                  <a:cubicBezTo>
                    <a:pt x="239" y="1"/>
                    <a:pt x="227" y="1"/>
                    <a:pt x="2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9"/>
            <p:cNvSpPr/>
            <p:nvPr/>
          </p:nvSpPr>
          <p:spPr>
            <a:xfrm>
              <a:off x="1644704" y="849504"/>
              <a:ext cx="1881653" cy="3539499"/>
            </a:xfrm>
            <a:custGeom>
              <a:avLst/>
              <a:gdLst/>
              <a:ahLst/>
              <a:cxnLst/>
              <a:rect l="l" t="t" r="r" b="b"/>
              <a:pathLst>
                <a:path w="6298" h="11847" extrusionOk="0">
                  <a:moveTo>
                    <a:pt x="273" y="99"/>
                  </a:moveTo>
                  <a:lnTo>
                    <a:pt x="6067" y="695"/>
                  </a:lnTo>
                  <a:cubicBezTo>
                    <a:pt x="6122" y="695"/>
                    <a:pt x="6201" y="773"/>
                    <a:pt x="6201" y="870"/>
                  </a:cubicBezTo>
                  <a:lnTo>
                    <a:pt x="6201" y="10611"/>
                  </a:lnTo>
                  <a:cubicBezTo>
                    <a:pt x="6201" y="10689"/>
                    <a:pt x="6122" y="10786"/>
                    <a:pt x="6067" y="10786"/>
                  </a:cubicBezTo>
                  <a:lnTo>
                    <a:pt x="273" y="11747"/>
                  </a:lnTo>
                  <a:cubicBezTo>
                    <a:pt x="263" y="11749"/>
                    <a:pt x="254" y="11750"/>
                    <a:pt x="244" y="11750"/>
                  </a:cubicBezTo>
                  <a:cubicBezTo>
                    <a:pt x="161" y="11750"/>
                    <a:pt x="97" y="11678"/>
                    <a:pt x="97" y="11595"/>
                  </a:cubicBezTo>
                  <a:lnTo>
                    <a:pt x="97" y="274"/>
                  </a:lnTo>
                  <a:cubicBezTo>
                    <a:pt x="97" y="159"/>
                    <a:pt x="176" y="99"/>
                    <a:pt x="273" y="99"/>
                  </a:cubicBezTo>
                  <a:close/>
                  <a:moveTo>
                    <a:pt x="262" y="0"/>
                  </a:moveTo>
                  <a:cubicBezTo>
                    <a:pt x="118" y="0"/>
                    <a:pt x="0" y="127"/>
                    <a:pt x="0" y="274"/>
                  </a:cubicBezTo>
                  <a:lnTo>
                    <a:pt x="0" y="11595"/>
                  </a:lnTo>
                  <a:cubicBezTo>
                    <a:pt x="0" y="11736"/>
                    <a:pt x="116" y="11846"/>
                    <a:pt x="258" y="11846"/>
                  </a:cubicBezTo>
                  <a:cubicBezTo>
                    <a:pt x="269" y="11846"/>
                    <a:pt x="280" y="11846"/>
                    <a:pt x="291" y="11844"/>
                  </a:cubicBezTo>
                  <a:lnTo>
                    <a:pt x="6067" y="10879"/>
                  </a:lnTo>
                  <a:cubicBezTo>
                    <a:pt x="6201" y="10860"/>
                    <a:pt x="6298" y="10745"/>
                    <a:pt x="6298" y="10611"/>
                  </a:cubicBezTo>
                  <a:lnTo>
                    <a:pt x="6298" y="870"/>
                  </a:lnTo>
                  <a:cubicBezTo>
                    <a:pt x="6298" y="736"/>
                    <a:pt x="6201" y="621"/>
                    <a:pt x="6067" y="598"/>
                  </a:cubicBezTo>
                  <a:lnTo>
                    <a:pt x="291" y="2"/>
                  </a:lnTo>
                  <a:cubicBezTo>
                    <a:pt x="281" y="1"/>
                    <a:pt x="272" y="0"/>
                    <a:pt x="26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9"/>
            <p:cNvSpPr/>
            <p:nvPr/>
          </p:nvSpPr>
          <p:spPr>
            <a:xfrm>
              <a:off x="1989783" y="4749630"/>
              <a:ext cx="661477" cy="190912"/>
            </a:xfrm>
            <a:custGeom>
              <a:avLst/>
              <a:gdLst/>
              <a:ahLst/>
              <a:cxnLst/>
              <a:rect l="l" t="t" r="r" b="b"/>
              <a:pathLst>
                <a:path w="2214" h="639" extrusionOk="0">
                  <a:moveTo>
                    <a:pt x="231" y="1"/>
                  </a:moveTo>
                  <a:cubicBezTo>
                    <a:pt x="97" y="1"/>
                    <a:pt x="0" y="116"/>
                    <a:pt x="0" y="250"/>
                  </a:cubicBezTo>
                  <a:lnTo>
                    <a:pt x="0" y="407"/>
                  </a:lnTo>
                  <a:cubicBezTo>
                    <a:pt x="0" y="541"/>
                    <a:pt x="97" y="639"/>
                    <a:pt x="231" y="639"/>
                  </a:cubicBezTo>
                  <a:lnTo>
                    <a:pt x="1964" y="639"/>
                  </a:lnTo>
                  <a:cubicBezTo>
                    <a:pt x="2098" y="639"/>
                    <a:pt x="2214" y="541"/>
                    <a:pt x="2214" y="407"/>
                  </a:cubicBezTo>
                  <a:lnTo>
                    <a:pt x="2214" y="250"/>
                  </a:lnTo>
                  <a:cubicBezTo>
                    <a:pt x="2214" y="116"/>
                    <a:pt x="2098" y="1"/>
                    <a:pt x="19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9"/>
            <p:cNvSpPr/>
            <p:nvPr/>
          </p:nvSpPr>
          <p:spPr>
            <a:xfrm>
              <a:off x="1973052" y="4738576"/>
              <a:ext cx="690756" cy="218399"/>
            </a:xfrm>
            <a:custGeom>
              <a:avLst/>
              <a:gdLst/>
              <a:ahLst/>
              <a:cxnLst/>
              <a:rect l="l" t="t" r="r" b="b"/>
              <a:pathLst>
                <a:path w="2312" h="731" extrusionOk="0">
                  <a:moveTo>
                    <a:pt x="2020" y="98"/>
                  </a:moveTo>
                  <a:cubicBezTo>
                    <a:pt x="2136" y="98"/>
                    <a:pt x="2233" y="172"/>
                    <a:pt x="2233" y="287"/>
                  </a:cubicBezTo>
                  <a:lnTo>
                    <a:pt x="2233" y="444"/>
                  </a:lnTo>
                  <a:cubicBezTo>
                    <a:pt x="2233" y="542"/>
                    <a:pt x="2136" y="634"/>
                    <a:pt x="2020" y="634"/>
                  </a:cubicBezTo>
                  <a:lnTo>
                    <a:pt x="287" y="634"/>
                  </a:lnTo>
                  <a:cubicBezTo>
                    <a:pt x="190" y="634"/>
                    <a:pt x="98" y="542"/>
                    <a:pt x="98" y="444"/>
                  </a:cubicBezTo>
                  <a:lnTo>
                    <a:pt x="98" y="287"/>
                  </a:lnTo>
                  <a:cubicBezTo>
                    <a:pt x="98" y="172"/>
                    <a:pt x="190" y="98"/>
                    <a:pt x="287" y="98"/>
                  </a:cubicBezTo>
                  <a:close/>
                  <a:moveTo>
                    <a:pt x="287" y="1"/>
                  </a:moveTo>
                  <a:cubicBezTo>
                    <a:pt x="135" y="1"/>
                    <a:pt x="1" y="135"/>
                    <a:pt x="1" y="287"/>
                  </a:cubicBezTo>
                  <a:lnTo>
                    <a:pt x="1" y="444"/>
                  </a:lnTo>
                  <a:cubicBezTo>
                    <a:pt x="1" y="597"/>
                    <a:pt x="135" y="731"/>
                    <a:pt x="287" y="731"/>
                  </a:cubicBezTo>
                  <a:lnTo>
                    <a:pt x="2020" y="731"/>
                  </a:lnTo>
                  <a:cubicBezTo>
                    <a:pt x="2196" y="731"/>
                    <a:pt x="2311" y="597"/>
                    <a:pt x="2311" y="444"/>
                  </a:cubicBezTo>
                  <a:lnTo>
                    <a:pt x="2311" y="287"/>
                  </a:lnTo>
                  <a:cubicBezTo>
                    <a:pt x="2311" y="135"/>
                    <a:pt x="2196" y="1"/>
                    <a:pt x="2020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9"/>
            <p:cNvSpPr/>
            <p:nvPr/>
          </p:nvSpPr>
          <p:spPr>
            <a:xfrm>
              <a:off x="2047744" y="4566186"/>
              <a:ext cx="1489667" cy="183742"/>
            </a:xfrm>
            <a:custGeom>
              <a:avLst/>
              <a:gdLst/>
              <a:ahLst/>
              <a:cxnLst/>
              <a:rect l="l" t="t" r="r" b="b"/>
              <a:pathLst>
                <a:path w="4986" h="615" extrusionOk="0">
                  <a:moveTo>
                    <a:pt x="3387" y="0"/>
                  </a:moveTo>
                  <a:lnTo>
                    <a:pt x="0" y="615"/>
                  </a:lnTo>
                  <a:lnTo>
                    <a:pt x="1770" y="615"/>
                  </a:lnTo>
                  <a:lnTo>
                    <a:pt x="4986" y="19"/>
                  </a:lnTo>
                  <a:lnTo>
                    <a:pt x="33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9"/>
            <p:cNvSpPr/>
            <p:nvPr/>
          </p:nvSpPr>
          <p:spPr>
            <a:xfrm>
              <a:off x="2042067" y="4555132"/>
              <a:ext cx="1501020" cy="212722"/>
            </a:xfrm>
            <a:custGeom>
              <a:avLst/>
              <a:gdLst/>
              <a:ahLst/>
              <a:cxnLst/>
              <a:rect l="l" t="t" r="r" b="b"/>
              <a:pathLst>
                <a:path w="5024" h="712" extrusionOk="0">
                  <a:moveTo>
                    <a:pt x="4524" y="93"/>
                  </a:moveTo>
                  <a:lnTo>
                    <a:pt x="1789" y="615"/>
                  </a:lnTo>
                  <a:lnTo>
                    <a:pt x="537" y="615"/>
                  </a:lnTo>
                  <a:lnTo>
                    <a:pt x="3425" y="93"/>
                  </a:lnTo>
                  <a:close/>
                  <a:moveTo>
                    <a:pt x="3406" y="0"/>
                  </a:moveTo>
                  <a:lnTo>
                    <a:pt x="1" y="615"/>
                  </a:lnTo>
                  <a:lnTo>
                    <a:pt x="19" y="712"/>
                  </a:lnTo>
                  <a:lnTo>
                    <a:pt x="1789" y="712"/>
                  </a:lnTo>
                  <a:lnTo>
                    <a:pt x="5023" y="93"/>
                  </a:lnTo>
                  <a:lnTo>
                    <a:pt x="5005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9"/>
            <p:cNvSpPr/>
            <p:nvPr/>
          </p:nvSpPr>
          <p:spPr>
            <a:xfrm>
              <a:off x="3433734" y="1154845"/>
              <a:ext cx="40334" cy="420067"/>
            </a:xfrm>
            <a:custGeom>
              <a:avLst/>
              <a:gdLst/>
              <a:ahLst/>
              <a:cxnLst/>
              <a:rect l="l" t="t" r="r" b="b"/>
              <a:pathLst>
                <a:path w="135" h="1406" extrusionOk="0">
                  <a:moveTo>
                    <a:pt x="19" y="1"/>
                  </a:moveTo>
                  <a:cubicBezTo>
                    <a:pt x="0" y="19"/>
                    <a:pt x="0" y="19"/>
                    <a:pt x="0" y="61"/>
                  </a:cubicBezTo>
                  <a:cubicBezTo>
                    <a:pt x="60" y="481"/>
                    <a:pt x="60" y="925"/>
                    <a:pt x="0" y="1369"/>
                  </a:cubicBezTo>
                  <a:cubicBezTo>
                    <a:pt x="0" y="1387"/>
                    <a:pt x="19" y="1406"/>
                    <a:pt x="37" y="1406"/>
                  </a:cubicBezTo>
                  <a:cubicBezTo>
                    <a:pt x="60" y="1406"/>
                    <a:pt x="79" y="1387"/>
                    <a:pt x="79" y="1369"/>
                  </a:cubicBezTo>
                  <a:cubicBezTo>
                    <a:pt x="116" y="925"/>
                    <a:pt x="134" y="481"/>
                    <a:pt x="60" y="38"/>
                  </a:cubicBezTo>
                  <a:cubicBezTo>
                    <a:pt x="60" y="19"/>
                    <a:pt x="37" y="1"/>
                    <a:pt x="1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9"/>
            <p:cNvSpPr/>
            <p:nvPr/>
          </p:nvSpPr>
          <p:spPr>
            <a:xfrm>
              <a:off x="3364719" y="1143791"/>
              <a:ext cx="23603" cy="98593"/>
            </a:xfrm>
            <a:custGeom>
              <a:avLst/>
              <a:gdLst/>
              <a:ahLst/>
              <a:cxnLst/>
              <a:rect l="l" t="t" r="r" b="b"/>
              <a:pathLst>
                <a:path w="79" h="330" extrusionOk="0">
                  <a:moveTo>
                    <a:pt x="37" y="1"/>
                  </a:moveTo>
                  <a:cubicBezTo>
                    <a:pt x="19" y="1"/>
                    <a:pt x="0" y="19"/>
                    <a:pt x="0" y="38"/>
                  </a:cubicBezTo>
                  <a:lnTo>
                    <a:pt x="0" y="287"/>
                  </a:lnTo>
                  <a:cubicBezTo>
                    <a:pt x="0" y="306"/>
                    <a:pt x="19" y="329"/>
                    <a:pt x="37" y="329"/>
                  </a:cubicBezTo>
                  <a:cubicBezTo>
                    <a:pt x="60" y="329"/>
                    <a:pt x="79" y="306"/>
                    <a:pt x="79" y="287"/>
                  </a:cubicBezTo>
                  <a:lnTo>
                    <a:pt x="79" y="38"/>
                  </a:lnTo>
                  <a:cubicBezTo>
                    <a:pt x="79" y="19"/>
                    <a:pt x="60" y="1"/>
                    <a:pt x="3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9"/>
            <p:cNvSpPr/>
            <p:nvPr/>
          </p:nvSpPr>
          <p:spPr>
            <a:xfrm>
              <a:off x="1995161" y="303354"/>
              <a:ext cx="1956645" cy="2744478"/>
            </a:xfrm>
            <a:custGeom>
              <a:avLst/>
              <a:gdLst/>
              <a:ahLst/>
              <a:cxnLst/>
              <a:rect l="l" t="t" r="r" b="b"/>
              <a:pathLst>
                <a:path w="6549" h="9186" extrusionOk="0">
                  <a:moveTo>
                    <a:pt x="176" y="0"/>
                  </a:moveTo>
                  <a:cubicBezTo>
                    <a:pt x="79" y="0"/>
                    <a:pt x="1" y="79"/>
                    <a:pt x="1" y="157"/>
                  </a:cubicBezTo>
                  <a:lnTo>
                    <a:pt x="1" y="9010"/>
                  </a:lnTo>
                  <a:cubicBezTo>
                    <a:pt x="1" y="9107"/>
                    <a:pt x="79" y="9186"/>
                    <a:pt x="176" y="9186"/>
                  </a:cubicBezTo>
                  <a:lnTo>
                    <a:pt x="6396" y="9186"/>
                  </a:lnTo>
                  <a:cubicBezTo>
                    <a:pt x="6493" y="9186"/>
                    <a:pt x="6548" y="9107"/>
                    <a:pt x="6548" y="9010"/>
                  </a:cubicBezTo>
                  <a:lnTo>
                    <a:pt x="6548" y="157"/>
                  </a:lnTo>
                  <a:cubicBezTo>
                    <a:pt x="6548" y="79"/>
                    <a:pt x="6493" y="0"/>
                    <a:pt x="63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9"/>
            <p:cNvSpPr/>
            <p:nvPr/>
          </p:nvSpPr>
          <p:spPr>
            <a:xfrm>
              <a:off x="1984106" y="292300"/>
              <a:ext cx="1985625" cy="2766587"/>
            </a:xfrm>
            <a:custGeom>
              <a:avLst/>
              <a:gdLst/>
              <a:ahLst/>
              <a:cxnLst/>
              <a:rect l="l" t="t" r="r" b="b"/>
              <a:pathLst>
                <a:path w="6646" h="9260" extrusionOk="0">
                  <a:moveTo>
                    <a:pt x="6433" y="97"/>
                  </a:moveTo>
                  <a:cubicBezTo>
                    <a:pt x="6488" y="97"/>
                    <a:pt x="6548" y="134"/>
                    <a:pt x="6548" y="194"/>
                  </a:cubicBezTo>
                  <a:lnTo>
                    <a:pt x="6548" y="9047"/>
                  </a:lnTo>
                  <a:cubicBezTo>
                    <a:pt x="6548" y="9126"/>
                    <a:pt x="6488" y="9163"/>
                    <a:pt x="6433" y="9163"/>
                  </a:cubicBezTo>
                  <a:lnTo>
                    <a:pt x="213" y="9163"/>
                  </a:lnTo>
                  <a:cubicBezTo>
                    <a:pt x="135" y="9163"/>
                    <a:pt x="98" y="9126"/>
                    <a:pt x="98" y="9047"/>
                  </a:cubicBezTo>
                  <a:lnTo>
                    <a:pt x="98" y="194"/>
                  </a:lnTo>
                  <a:cubicBezTo>
                    <a:pt x="98" y="134"/>
                    <a:pt x="135" y="97"/>
                    <a:pt x="213" y="97"/>
                  </a:cubicBezTo>
                  <a:close/>
                  <a:moveTo>
                    <a:pt x="213" y="0"/>
                  </a:moveTo>
                  <a:cubicBezTo>
                    <a:pt x="98" y="0"/>
                    <a:pt x="1" y="97"/>
                    <a:pt x="1" y="194"/>
                  </a:cubicBezTo>
                  <a:lnTo>
                    <a:pt x="1" y="9047"/>
                  </a:lnTo>
                  <a:cubicBezTo>
                    <a:pt x="1" y="9163"/>
                    <a:pt x="98" y="9260"/>
                    <a:pt x="213" y="9260"/>
                  </a:cubicBezTo>
                  <a:lnTo>
                    <a:pt x="6433" y="9260"/>
                  </a:lnTo>
                  <a:cubicBezTo>
                    <a:pt x="6548" y="9260"/>
                    <a:pt x="6645" y="9163"/>
                    <a:pt x="6645" y="9047"/>
                  </a:cubicBezTo>
                  <a:lnTo>
                    <a:pt x="6645" y="194"/>
                  </a:lnTo>
                  <a:cubicBezTo>
                    <a:pt x="6645" y="97"/>
                    <a:pt x="6548" y="0"/>
                    <a:pt x="643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9"/>
            <p:cNvSpPr/>
            <p:nvPr/>
          </p:nvSpPr>
          <p:spPr>
            <a:xfrm>
              <a:off x="1995161" y="303354"/>
              <a:ext cx="1956645" cy="207345"/>
            </a:xfrm>
            <a:custGeom>
              <a:avLst/>
              <a:gdLst/>
              <a:ahLst/>
              <a:cxnLst/>
              <a:rect l="l" t="t" r="r" b="b"/>
              <a:pathLst>
                <a:path w="6549" h="694" extrusionOk="0">
                  <a:moveTo>
                    <a:pt x="176" y="0"/>
                  </a:moveTo>
                  <a:cubicBezTo>
                    <a:pt x="79" y="0"/>
                    <a:pt x="1" y="79"/>
                    <a:pt x="1" y="157"/>
                  </a:cubicBezTo>
                  <a:lnTo>
                    <a:pt x="1" y="693"/>
                  </a:lnTo>
                  <a:lnTo>
                    <a:pt x="6548" y="693"/>
                  </a:lnTo>
                  <a:lnTo>
                    <a:pt x="6548" y="157"/>
                  </a:lnTo>
                  <a:cubicBezTo>
                    <a:pt x="6548" y="79"/>
                    <a:pt x="6493" y="0"/>
                    <a:pt x="63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9"/>
            <p:cNvSpPr/>
            <p:nvPr/>
          </p:nvSpPr>
          <p:spPr>
            <a:xfrm>
              <a:off x="1984106" y="292300"/>
              <a:ext cx="1985625" cy="230649"/>
            </a:xfrm>
            <a:custGeom>
              <a:avLst/>
              <a:gdLst/>
              <a:ahLst/>
              <a:cxnLst/>
              <a:rect l="l" t="t" r="r" b="b"/>
              <a:pathLst>
                <a:path w="6646" h="772" extrusionOk="0">
                  <a:moveTo>
                    <a:pt x="6433" y="97"/>
                  </a:moveTo>
                  <a:cubicBezTo>
                    <a:pt x="6488" y="97"/>
                    <a:pt x="6548" y="134"/>
                    <a:pt x="6548" y="194"/>
                  </a:cubicBezTo>
                  <a:lnTo>
                    <a:pt x="6548" y="675"/>
                  </a:lnTo>
                  <a:lnTo>
                    <a:pt x="98" y="675"/>
                  </a:lnTo>
                  <a:lnTo>
                    <a:pt x="98" y="194"/>
                  </a:lnTo>
                  <a:cubicBezTo>
                    <a:pt x="98" y="134"/>
                    <a:pt x="135" y="97"/>
                    <a:pt x="213" y="97"/>
                  </a:cubicBezTo>
                  <a:close/>
                  <a:moveTo>
                    <a:pt x="213" y="0"/>
                  </a:moveTo>
                  <a:cubicBezTo>
                    <a:pt x="98" y="0"/>
                    <a:pt x="1" y="97"/>
                    <a:pt x="1" y="194"/>
                  </a:cubicBezTo>
                  <a:lnTo>
                    <a:pt x="1" y="730"/>
                  </a:lnTo>
                  <a:lnTo>
                    <a:pt x="38" y="772"/>
                  </a:lnTo>
                  <a:lnTo>
                    <a:pt x="6585" y="772"/>
                  </a:lnTo>
                  <a:lnTo>
                    <a:pt x="6645" y="730"/>
                  </a:lnTo>
                  <a:lnTo>
                    <a:pt x="6645" y="194"/>
                  </a:lnTo>
                  <a:cubicBezTo>
                    <a:pt x="6645" y="97"/>
                    <a:pt x="6548" y="0"/>
                    <a:pt x="643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9"/>
            <p:cNvSpPr/>
            <p:nvPr/>
          </p:nvSpPr>
          <p:spPr>
            <a:xfrm>
              <a:off x="3428058" y="337713"/>
              <a:ext cx="120404" cy="121897"/>
            </a:xfrm>
            <a:custGeom>
              <a:avLst/>
              <a:gdLst/>
              <a:ahLst/>
              <a:cxnLst/>
              <a:rect l="l" t="t" r="r" b="b"/>
              <a:pathLst>
                <a:path w="403" h="408" extrusionOk="0">
                  <a:moveTo>
                    <a:pt x="213" y="1"/>
                  </a:moveTo>
                  <a:cubicBezTo>
                    <a:pt x="98" y="1"/>
                    <a:pt x="1" y="79"/>
                    <a:pt x="1" y="195"/>
                  </a:cubicBezTo>
                  <a:cubicBezTo>
                    <a:pt x="1" y="310"/>
                    <a:pt x="98" y="407"/>
                    <a:pt x="213" y="407"/>
                  </a:cubicBezTo>
                  <a:cubicBezTo>
                    <a:pt x="310" y="407"/>
                    <a:pt x="403" y="310"/>
                    <a:pt x="403" y="195"/>
                  </a:cubicBezTo>
                  <a:cubicBezTo>
                    <a:pt x="403" y="79"/>
                    <a:pt x="310" y="1"/>
                    <a:pt x="2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9"/>
            <p:cNvSpPr/>
            <p:nvPr/>
          </p:nvSpPr>
          <p:spPr>
            <a:xfrm>
              <a:off x="3412367" y="321281"/>
              <a:ext cx="144007" cy="149384"/>
            </a:xfrm>
            <a:custGeom>
              <a:avLst/>
              <a:gdLst/>
              <a:ahLst/>
              <a:cxnLst/>
              <a:rect l="l" t="t" r="r" b="b"/>
              <a:pathLst>
                <a:path w="482" h="500" extrusionOk="0">
                  <a:moveTo>
                    <a:pt x="250" y="97"/>
                  </a:moveTo>
                  <a:cubicBezTo>
                    <a:pt x="324" y="97"/>
                    <a:pt x="403" y="171"/>
                    <a:pt x="403" y="250"/>
                  </a:cubicBezTo>
                  <a:cubicBezTo>
                    <a:pt x="403" y="347"/>
                    <a:pt x="324" y="402"/>
                    <a:pt x="250" y="402"/>
                  </a:cubicBezTo>
                  <a:cubicBezTo>
                    <a:pt x="153" y="402"/>
                    <a:pt x="75" y="347"/>
                    <a:pt x="75" y="250"/>
                  </a:cubicBezTo>
                  <a:cubicBezTo>
                    <a:pt x="75" y="171"/>
                    <a:pt x="153" y="97"/>
                    <a:pt x="250" y="97"/>
                  </a:cubicBezTo>
                  <a:close/>
                  <a:moveTo>
                    <a:pt x="250" y="0"/>
                  </a:moveTo>
                  <a:cubicBezTo>
                    <a:pt x="93" y="0"/>
                    <a:pt x="1" y="116"/>
                    <a:pt x="1" y="250"/>
                  </a:cubicBezTo>
                  <a:cubicBezTo>
                    <a:pt x="1" y="384"/>
                    <a:pt x="93" y="499"/>
                    <a:pt x="250" y="499"/>
                  </a:cubicBezTo>
                  <a:cubicBezTo>
                    <a:pt x="384" y="499"/>
                    <a:pt x="481" y="384"/>
                    <a:pt x="481" y="250"/>
                  </a:cubicBezTo>
                  <a:cubicBezTo>
                    <a:pt x="481" y="116"/>
                    <a:pt x="384" y="0"/>
                    <a:pt x="25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9"/>
            <p:cNvSpPr/>
            <p:nvPr/>
          </p:nvSpPr>
          <p:spPr>
            <a:xfrm>
              <a:off x="3629727" y="337713"/>
              <a:ext cx="120404" cy="121897"/>
            </a:xfrm>
            <a:custGeom>
              <a:avLst/>
              <a:gdLst/>
              <a:ahLst/>
              <a:cxnLst/>
              <a:rect l="l" t="t" r="r" b="b"/>
              <a:pathLst>
                <a:path w="403" h="408" extrusionOk="0">
                  <a:moveTo>
                    <a:pt x="213" y="1"/>
                  </a:moveTo>
                  <a:cubicBezTo>
                    <a:pt x="98" y="1"/>
                    <a:pt x="0" y="79"/>
                    <a:pt x="0" y="195"/>
                  </a:cubicBezTo>
                  <a:cubicBezTo>
                    <a:pt x="0" y="310"/>
                    <a:pt x="98" y="407"/>
                    <a:pt x="213" y="407"/>
                  </a:cubicBezTo>
                  <a:cubicBezTo>
                    <a:pt x="329" y="407"/>
                    <a:pt x="402" y="310"/>
                    <a:pt x="402" y="195"/>
                  </a:cubicBezTo>
                  <a:cubicBezTo>
                    <a:pt x="402" y="79"/>
                    <a:pt x="329" y="1"/>
                    <a:pt x="2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9"/>
            <p:cNvSpPr/>
            <p:nvPr/>
          </p:nvSpPr>
          <p:spPr>
            <a:xfrm>
              <a:off x="3612543" y="321281"/>
              <a:ext cx="150879" cy="149384"/>
            </a:xfrm>
            <a:custGeom>
              <a:avLst/>
              <a:gdLst/>
              <a:ahLst/>
              <a:cxnLst/>
              <a:rect l="l" t="t" r="r" b="b"/>
              <a:pathLst>
                <a:path w="505" h="500" extrusionOk="0">
                  <a:moveTo>
                    <a:pt x="255" y="97"/>
                  </a:moveTo>
                  <a:cubicBezTo>
                    <a:pt x="347" y="97"/>
                    <a:pt x="408" y="171"/>
                    <a:pt x="408" y="250"/>
                  </a:cubicBezTo>
                  <a:cubicBezTo>
                    <a:pt x="408" y="347"/>
                    <a:pt x="347" y="402"/>
                    <a:pt x="255" y="402"/>
                  </a:cubicBezTo>
                  <a:cubicBezTo>
                    <a:pt x="158" y="402"/>
                    <a:pt x="98" y="347"/>
                    <a:pt x="98" y="250"/>
                  </a:cubicBezTo>
                  <a:cubicBezTo>
                    <a:pt x="98" y="171"/>
                    <a:pt x="158" y="97"/>
                    <a:pt x="255" y="97"/>
                  </a:cubicBezTo>
                  <a:close/>
                  <a:moveTo>
                    <a:pt x="255" y="0"/>
                  </a:moveTo>
                  <a:cubicBezTo>
                    <a:pt x="116" y="0"/>
                    <a:pt x="1" y="116"/>
                    <a:pt x="1" y="250"/>
                  </a:cubicBezTo>
                  <a:cubicBezTo>
                    <a:pt x="1" y="384"/>
                    <a:pt x="116" y="499"/>
                    <a:pt x="255" y="499"/>
                  </a:cubicBezTo>
                  <a:cubicBezTo>
                    <a:pt x="389" y="499"/>
                    <a:pt x="505" y="384"/>
                    <a:pt x="505" y="250"/>
                  </a:cubicBezTo>
                  <a:cubicBezTo>
                    <a:pt x="505" y="116"/>
                    <a:pt x="389" y="0"/>
                    <a:pt x="25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9"/>
            <p:cNvSpPr/>
            <p:nvPr/>
          </p:nvSpPr>
          <p:spPr>
            <a:xfrm>
              <a:off x="3778813" y="337713"/>
              <a:ext cx="121898" cy="121897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195" y="1"/>
                  </a:moveTo>
                  <a:cubicBezTo>
                    <a:pt x="79" y="1"/>
                    <a:pt x="1" y="79"/>
                    <a:pt x="1" y="195"/>
                  </a:cubicBezTo>
                  <a:cubicBezTo>
                    <a:pt x="1" y="310"/>
                    <a:pt x="79" y="407"/>
                    <a:pt x="195" y="407"/>
                  </a:cubicBezTo>
                  <a:cubicBezTo>
                    <a:pt x="310" y="407"/>
                    <a:pt x="407" y="310"/>
                    <a:pt x="407" y="195"/>
                  </a:cubicBezTo>
                  <a:cubicBezTo>
                    <a:pt x="407" y="79"/>
                    <a:pt x="310" y="1"/>
                    <a:pt x="1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9"/>
            <p:cNvSpPr/>
            <p:nvPr/>
          </p:nvSpPr>
          <p:spPr>
            <a:xfrm>
              <a:off x="3757745" y="321281"/>
              <a:ext cx="149385" cy="149384"/>
            </a:xfrm>
            <a:custGeom>
              <a:avLst/>
              <a:gdLst/>
              <a:ahLst/>
              <a:cxnLst/>
              <a:rect l="l" t="t" r="r" b="b"/>
              <a:pathLst>
                <a:path w="500" h="500" extrusionOk="0">
                  <a:moveTo>
                    <a:pt x="250" y="97"/>
                  </a:moveTo>
                  <a:cubicBezTo>
                    <a:pt x="347" y="97"/>
                    <a:pt x="402" y="171"/>
                    <a:pt x="402" y="250"/>
                  </a:cubicBezTo>
                  <a:cubicBezTo>
                    <a:pt x="402" y="347"/>
                    <a:pt x="347" y="402"/>
                    <a:pt x="250" y="402"/>
                  </a:cubicBezTo>
                  <a:cubicBezTo>
                    <a:pt x="171" y="402"/>
                    <a:pt x="92" y="347"/>
                    <a:pt x="92" y="250"/>
                  </a:cubicBezTo>
                  <a:cubicBezTo>
                    <a:pt x="92" y="171"/>
                    <a:pt x="171" y="97"/>
                    <a:pt x="250" y="97"/>
                  </a:cubicBezTo>
                  <a:close/>
                  <a:moveTo>
                    <a:pt x="250" y="0"/>
                  </a:moveTo>
                  <a:cubicBezTo>
                    <a:pt x="116" y="0"/>
                    <a:pt x="0" y="116"/>
                    <a:pt x="0" y="250"/>
                  </a:cubicBezTo>
                  <a:cubicBezTo>
                    <a:pt x="0" y="384"/>
                    <a:pt x="116" y="499"/>
                    <a:pt x="250" y="499"/>
                  </a:cubicBezTo>
                  <a:cubicBezTo>
                    <a:pt x="384" y="499"/>
                    <a:pt x="499" y="384"/>
                    <a:pt x="499" y="250"/>
                  </a:cubicBezTo>
                  <a:cubicBezTo>
                    <a:pt x="499" y="116"/>
                    <a:pt x="384" y="0"/>
                    <a:pt x="25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9"/>
            <p:cNvSpPr/>
            <p:nvPr/>
          </p:nvSpPr>
          <p:spPr>
            <a:xfrm>
              <a:off x="2105705" y="597343"/>
              <a:ext cx="356433" cy="98295"/>
            </a:xfrm>
            <a:custGeom>
              <a:avLst/>
              <a:gdLst/>
              <a:ahLst/>
              <a:cxnLst/>
              <a:rect l="l" t="t" r="r" b="b"/>
              <a:pathLst>
                <a:path w="1193" h="329" extrusionOk="0">
                  <a:moveTo>
                    <a:pt x="171" y="0"/>
                  </a:moveTo>
                  <a:cubicBezTo>
                    <a:pt x="74" y="0"/>
                    <a:pt x="0" y="79"/>
                    <a:pt x="0" y="153"/>
                  </a:cubicBezTo>
                  <a:cubicBezTo>
                    <a:pt x="0" y="250"/>
                    <a:pt x="74" y="328"/>
                    <a:pt x="171" y="328"/>
                  </a:cubicBezTo>
                  <a:lnTo>
                    <a:pt x="1040" y="328"/>
                  </a:lnTo>
                  <a:cubicBezTo>
                    <a:pt x="1114" y="328"/>
                    <a:pt x="1192" y="250"/>
                    <a:pt x="1192" y="153"/>
                  </a:cubicBezTo>
                  <a:cubicBezTo>
                    <a:pt x="1192" y="79"/>
                    <a:pt x="1114" y="0"/>
                    <a:pt x="10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9"/>
            <p:cNvSpPr/>
            <p:nvPr/>
          </p:nvSpPr>
          <p:spPr>
            <a:xfrm>
              <a:off x="2093157" y="586288"/>
              <a:ext cx="380035" cy="120403"/>
            </a:xfrm>
            <a:custGeom>
              <a:avLst/>
              <a:gdLst/>
              <a:ahLst/>
              <a:cxnLst/>
              <a:rect l="l" t="t" r="r" b="b"/>
              <a:pathLst>
                <a:path w="1272" h="403" extrusionOk="0">
                  <a:moveTo>
                    <a:pt x="1082" y="74"/>
                  </a:moveTo>
                  <a:cubicBezTo>
                    <a:pt x="1137" y="74"/>
                    <a:pt x="1198" y="134"/>
                    <a:pt x="1198" y="190"/>
                  </a:cubicBezTo>
                  <a:cubicBezTo>
                    <a:pt x="1198" y="268"/>
                    <a:pt x="1137" y="305"/>
                    <a:pt x="1082" y="305"/>
                  </a:cubicBezTo>
                  <a:lnTo>
                    <a:pt x="213" y="305"/>
                  </a:lnTo>
                  <a:cubicBezTo>
                    <a:pt x="135" y="305"/>
                    <a:pt x="98" y="268"/>
                    <a:pt x="98" y="190"/>
                  </a:cubicBezTo>
                  <a:cubicBezTo>
                    <a:pt x="98" y="134"/>
                    <a:pt x="135" y="74"/>
                    <a:pt x="213" y="74"/>
                  </a:cubicBezTo>
                  <a:close/>
                  <a:moveTo>
                    <a:pt x="213" y="0"/>
                  </a:moveTo>
                  <a:cubicBezTo>
                    <a:pt x="98" y="0"/>
                    <a:pt x="1" y="74"/>
                    <a:pt x="1" y="190"/>
                  </a:cubicBezTo>
                  <a:cubicBezTo>
                    <a:pt x="1" y="305"/>
                    <a:pt x="98" y="402"/>
                    <a:pt x="213" y="402"/>
                  </a:cubicBezTo>
                  <a:lnTo>
                    <a:pt x="1082" y="402"/>
                  </a:lnTo>
                  <a:cubicBezTo>
                    <a:pt x="1174" y="402"/>
                    <a:pt x="1271" y="305"/>
                    <a:pt x="1271" y="190"/>
                  </a:cubicBezTo>
                  <a:cubicBezTo>
                    <a:pt x="1271" y="74"/>
                    <a:pt x="1174" y="0"/>
                    <a:pt x="108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9"/>
            <p:cNvSpPr/>
            <p:nvPr/>
          </p:nvSpPr>
          <p:spPr>
            <a:xfrm>
              <a:off x="2105705" y="1200557"/>
              <a:ext cx="356433" cy="92618"/>
            </a:xfrm>
            <a:custGeom>
              <a:avLst/>
              <a:gdLst/>
              <a:ahLst/>
              <a:cxnLst/>
              <a:rect l="l" t="t" r="r" b="b"/>
              <a:pathLst>
                <a:path w="1193" h="310" extrusionOk="0">
                  <a:moveTo>
                    <a:pt x="171" y="0"/>
                  </a:moveTo>
                  <a:cubicBezTo>
                    <a:pt x="74" y="0"/>
                    <a:pt x="0" y="60"/>
                    <a:pt x="0" y="158"/>
                  </a:cubicBezTo>
                  <a:cubicBezTo>
                    <a:pt x="0" y="255"/>
                    <a:pt x="74" y="310"/>
                    <a:pt x="171" y="310"/>
                  </a:cubicBezTo>
                  <a:lnTo>
                    <a:pt x="1040" y="310"/>
                  </a:lnTo>
                  <a:cubicBezTo>
                    <a:pt x="1114" y="310"/>
                    <a:pt x="1192" y="255"/>
                    <a:pt x="1192" y="158"/>
                  </a:cubicBezTo>
                  <a:cubicBezTo>
                    <a:pt x="1192" y="60"/>
                    <a:pt x="1114" y="0"/>
                    <a:pt x="10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9"/>
            <p:cNvSpPr/>
            <p:nvPr/>
          </p:nvSpPr>
          <p:spPr>
            <a:xfrm>
              <a:off x="2093157" y="1183826"/>
              <a:ext cx="380035" cy="127574"/>
            </a:xfrm>
            <a:custGeom>
              <a:avLst/>
              <a:gdLst/>
              <a:ahLst/>
              <a:cxnLst/>
              <a:rect l="l" t="t" r="r" b="b"/>
              <a:pathLst>
                <a:path w="1272" h="427" extrusionOk="0">
                  <a:moveTo>
                    <a:pt x="1082" y="98"/>
                  </a:moveTo>
                  <a:cubicBezTo>
                    <a:pt x="1137" y="98"/>
                    <a:pt x="1198" y="153"/>
                    <a:pt x="1198" y="214"/>
                  </a:cubicBezTo>
                  <a:cubicBezTo>
                    <a:pt x="1198" y="269"/>
                    <a:pt x="1137" y="329"/>
                    <a:pt x="1082" y="329"/>
                  </a:cubicBezTo>
                  <a:lnTo>
                    <a:pt x="213" y="329"/>
                  </a:lnTo>
                  <a:cubicBezTo>
                    <a:pt x="135" y="329"/>
                    <a:pt x="98" y="269"/>
                    <a:pt x="98" y="214"/>
                  </a:cubicBezTo>
                  <a:cubicBezTo>
                    <a:pt x="98" y="153"/>
                    <a:pt x="135" y="98"/>
                    <a:pt x="213" y="98"/>
                  </a:cubicBezTo>
                  <a:close/>
                  <a:moveTo>
                    <a:pt x="213" y="1"/>
                  </a:moveTo>
                  <a:cubicBezTo>
                    <a:pt x="98" y="1"/>
                    <a:pt x="1" y="98"/>
                    <a:pt x="1" y="214"/>
                  </a:cubicBezTo>
                  <a:cubicBezTo>
                    <a:pt x="1" y="329"/>
                    <a:pt x="98" y="426"/>
                    <a:pt x="213" y="426"/>
                  </a:cubicBezTo>
                  <a:lnTo>
                    <a:pt x="1082" y="426"/>
                  </a:lnTo>
                  <a:cubicBezTo>
                    <a:pt x="1174" y="426"/>
                    <a:pt x="1271" y="329"/>
                    <a:pt x="1271" y="214"/>
                  </a:cubicBezTo>
                  <a:cubicBezTo>
                    <a:pt x="1271" y="98"/>
                    <a:pt x="1174" y="1"/>
                    <a:pt x="108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9"/>
            <p:cNvSpPr/>
            <p:nvPr/>
          </p:nvSpPr>
          <p:spPr>
            <a:xfrm>
              <a:off x="2105705" y="1828569"/>
              <a:ext cx="356433" cy="97099"/>
            </a:xfrm>
            <a:custGeom>
              <a:avLst/>
              <a:gdLst/>
              <a:ahLst/>
              <a:cxnLst/>
              <a:rect l="l" t="t" r="r" b="b"/>
              <a:pathLst>
                <a:path w="1193" h="325" extrusionOk="0">
                  <a:moveTo>
                    <a:pt x="171" y="1"/>
                  </a:moveTo>
                  <a:cubicBezTo>
                    <a:pt x="74" y="1"/>
                    <a:pt x="0" y="75"/>
                    <a:pt x="0" y="172"/>
                  </a:cubicBezTo>
                  <a:cubicBezTo>
                    <a:pt x="0" y="269"/>
                    <a:pt x="74" y="324"/>
                    <a:pt x="171" y="324"/>
                  </a:cubicBezTo>
                  <a:lnTo>
                    <a:pt x="1040" y="324"/>
                  </a:lnTo>
                  <a:cubicBezTo>
                    <a:pt x="1114" y="324"/>
                    <a:pt x="1192" y="269"/>
                    <a:pt x="1192" y="172"/>
                  </a:cubicBezTo>
                  <a:cubicBezTo>
                    <a:pt x="1192" y="75"/>
                    <a:pt x="1114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9"/>
            <p:cNvSpPr/>
            <p:nvPr/>
          </p:nvSpPr>
          <p:spPr>
            <a:xfrm>
              <a:off x="2093157" y="1816319"/>
              <a:ext cx="380035" cy="127275"/>
            </a:xfrm>
            <a:custGeom>
              <a:avLst/>
              <a:gdLst/>
              <a:ahLst/>
              <a:cxnLst/>
              <a:rect l="l" t="t" r="r" b="b"/>
              <a:pathLst>
                <a:path w="1272" h="426" extrusionOk="0">
                  <a:moveTo>
                    <a:pt x="1082" y="97"/>
                  </a:moveTo>
                  <a:cubicBezTo>
                    <a:pt x="1137" y="97"/>
                    <a:pt x="1198" y="134"/>
                    <a:pt x="1198" y="213"/>
                  </a:cubicBezTo>
                  <a:cubicBezTo>
                    <a:pt x="1198" y="273"/>
                    <a:pt x="1137" y="328"/>
                    <a:pt x="1082" y="328"/>
                  </a:cubicBezTo>
                  <a:lnTo>
                    <a:pt x="213" y="328"/>
                  </a:lnTo>
                  <a:cubicBezTo>
                    <a:pt x="135" y="328"/>
                    <a:pt x="98" y="273"/>
                    <a:pt x="98" y="213"/>
                  </a:cubicBezTo>
                  <a:cubicBezTo>
                    <a:pt x="98" y="134"/>
                    <a:pt x="135" y="97"/>
                    <a:pt x="213" y="97"/>
                  </a:cubicBezTo>
                  <a:close/>
                  <a:moveTo>
                    <a:pt x="213" y="0"/>
                  </a:moveTo>
                  <a:cubicBezTo>
                    <a:pt x="98" y="0"/>
                    <a:pt x="1" y="97"/>
                    <a:pt x="1" y="213"/>
                  </a:cubicBezTo>
                  <a:cubicBezTo>
                    <a:pt x="1" y="328"/>
                    <a:pt x="98" y="425"/>
                    <a:pt x="213" y="425"/>
                  </a:cubicBezTo>
                  <a:lnTo>
                    <a:pt x="1082" y="425"/>
                  </a:lnTo>
                  <a:cubicBezTo>
                    <a:pt x="1174" y="425"/>
                    <a:pt x="1271" y="328"/>
                    <a:pt x="1271" y="213"/>
                  </a:cubicBezTo>
                  <a:cubicBezTo>
                    <a:pt x="1271" y="97"/>
                    <a:pt x="1174" y="0"/>
                    <a:pt x="108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9"/>
            <p:cNvSpPr/>
            <p:nvPr/>
          </p:nvSpPr>
          <p:spPr>
            <a:xfrm>
              <a:off x="2485441" y="597343"/>
              <a:ext cx="1397347" cy="98295"/>
            </a:xfrm>
            <a:custGeom>
              <a:avLst/>
              <a:gdLst/>
              <a:ahLst/>
              <a:cxnLst/>
              <a:rect l="l" t="t" r="r" b="b"/>
              <a:pathLst>
                <a:path w="4677" h="329" extrusionOk="0">
                  <a:moveTo>
                    <a:pt x="153" y="0"/>
                  </a:moveTo>
                  <a:cubicBezTo>
                    <a:pt x="74" y="0"/>
                    <a:pt x="0" y="79"/>
                    <a:pt x="0" y="153"/>
                  </a:cubicBezTo>
                  <a:cubicBezTo>
                    <a:pt x="0" y="250"/>
                    <a:pt x="74" y="328"/>
                    <a:pt x="153" y="328"/>
                  </a:cubicBezTo>
                  <a:lnTo>
                    <a:pt x="4524" y="328"/>
                  </a:lnTo>
                  <a:cubicBezTo>
                    <a:pt x="4621" y="328"/>
                    <a:pt x="4676" y="250"/>
                    <a:pt x="4676" y="153"/>
                  </a:cubicBezTo>
                  <a:cubicBezTo>
                    <a:pt x="4676" y="79"/>
                    <a:pt x="4621" y="0"/>
                    <a:pt x="4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9"/>
            <p:cNvSpPr/>
            <p:nvPr/>
          </p:nvSpPr>
          <p:spPr>
            <a:xfrm>
              <a:off x="2472893" y="586288"/>
              <a:ext cx="1427822" cy="120403"/>
            </a:xfrm>
            <a:custGeom>
              <a:avLst/>
              <a:gdLst/>
              <a:ahLst/>
              <a:cxnLst/>
              <a:rect l="l" t="t" r="r" b="b"/>
              <a:pathLst>
                <a:path w="4779" h="403" extrusionOk="0">
                  <a:moveTo>
                    <a:pt x="4566" y="74"/>
                  </a:moveTo>
                  <a:cubicBezTo>
                    <a:pt x="4640" y="74"/>
                    <a:pt x="4681" y="134"/>
                    <a:pt x="4681" y="190"/>
                  </a:cubicBezTo>
                  <a:cubicBezTo>
                    <a:pt x="4681" y="268"/>
                    <a:pt x="4640" y="305"/>
                    <a:pt x="4566" y="305"/>
                  </a:cubicBezTo>
                  <a:lnTo>
                    <a:pt x="195" y="305"/>
                  </a:lnTo>
                  <a:cubicBezTo>
                    <a:pt x="134" y="305"/>
                    <a:pt x="79" y="268"/>
                    <a:pt x="79" y="190"/>
                  </a:cubicBezTo>
                  <a:cubicBezTo>
                    <a:pt x="79" y="134"/>
                    <a:pt x="134" y="74"/>
                    <a:pt x="195" y="74"/>
                  </a:cubicBezTo>
                  <a:close/>
                  <a:moveTo>
                    <a:pt x="195" y="0"/>
                  </a:moveTo>
                  <a:cubicBezTo>
                    <a:pt x="97" y="0"/>
                    <a:pt x="0" y="74"/>
                    <a:pt x="0" y="190"/>
                  </a:cubicBezTo>
                  <a:cubicBezTo>
                    <a:pt x="0" y="305"/>
                    <a:pt x="97" y="402"/>
                    <a:pt x="195" y="402"/>
                  </a:cubicBezTo>
                  <a:lnTo>
                    <a:pt x="4566" y="402"/>
                  </a:lnTo>
                  <a:cubicBezTo>
                    <a:pt x="4681" y="402"/>
                    <a:pt x="4778" y="305"/>
                    <a:pt x="4778" y="190"/>
                  </a:cubicBezTo>
                  <a:cubicBezTo>
                    <a:pt x="4778" y="74"/>
                    <a:pt x="4681" y="0"/>
                    <a:pt x="456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9"/>
            <p:cNvSpPr/>
            <p:nvPr/>
          </p:nvSpPr>
          <p:spPr>
            <a:xfrm>
              <a:off x="2485441" y="1200557"/>
              <a:ext cx="1397347" cy="92618"/>
            </a:xfrm>
            <a:custGeom>
              <a:avLst/>
              <a:gdLst/>
              <a:ahLst/>
              <a:cxnLst/>
              <a:rect l="l" t="t" r="r" b="b"/>
              <a:pathLst>
                <a:path w="4677" h="310" extrusionOk="0">
                  <a:moveTo>
                    <a:pt x="153" y="0"/>
                  </a:moveTo>
                  <a:cubicBezTo>
                    <a:pt x="74" y="0"/>
                    <a:pt x="0" y="60"/>
                    <a:pt x="0" y="158"/>
                  </a:cubicBezTo>
                  <a:cubicBezTo>
                    <a:pt x="0" y="255"/>
                    <a:pt x="74" y="310"/>
                    <a:pt x="153" y="310"/>
                  </a:cubicBezTo>
                  <a:lnTo>
                    <a:pt x="4524" y="310"/>
                  </a:lnTo>
                  <a:cubicBezTo>
                    <a:pt x="4621" y="310"/>
                    <a:pt x="4676" y="255"/>
                    <a:pt x="4676" y="158"/>
                  </a:cubicBezTo>
                  <a:cubicBezTo>
                    <a:pt x="4676" y="60"/>
                    <a:pt x="4621" y="0"/>
                    <a:pt x="4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9"/>
            <p:cNvSpPr/>
            <p:nvPr/>
          </p:nvSpPr>
          <p:spPr>
            <a:xfrm>
              <a:off x="2472893" y="1183826"/>
              <a:ext cx="1427822" cy="127574"/>
            </a:xfrm>
            <a:custGeom>
              <a:avLst/>
              <a:gdLst/>
              <a:ahLst/>
              <a:cxnLst/>
              <a:rect l="l" t="t" r="r" b="b"/>
              <a:pathLst>
                <a:path w="4779" h="427" extrusionOk="0">
                  <a:moveTo>
                    <a:pt x="4566" y="98"/>
                  </a:moveTo>
                  <a:cubicBezTo>
                    <a:pt x="4640" y="98"/>
                    <a:pt x="4681" y="153"/>
                    <a:pt x="4681" y="214"/>
                  </a:cubicBezTo>
                  <a:cubicBezTo>
                    <a:pt x="4681" y="269"/>
                    <a:pt x="4640" y="329"/>
                    <a:pt x="4566" y="329"/>
                  </a:cubicBezTo>
                  <a:lnTo>
                    <a:pt x="195" y="329"/>
                  </a:lnTo>
                  <a:cubicBezTo>
                    <a:pt x="134" y="329"/>
                    <a:pt x="79" y="269"/>
                    <a:pt x="79" y="214"/>
                  </a:cubicBezTo>
                  <a:cubicBezTo>
                    <a:pt x="79" y="153"/>
                    <a:pt x="134" y="98"/>
                    <a:pt x="195" y="98"/>
                  </a:cubicBezTo>
                  <a:close/>
                  <a:moveTo>
                    <a:pt x="195" y="1"/>
                  </a:moveTo>
                  <a:cubicBezTo>
                    <a:pt x="97" y="1"/>
                    <a:pt x="0" y="98"/>
                    <a:pt x="0" y="214"/>
                  </a:cubicBezTo>
                  <a:cubicBezTo>
                    <a:pt x="0" y="329"/>
                    <a:pt x="97" y="426"/>
                    <a:pt x="195" y="426"/>
                  </a:cubicBezTo>
                  <a:lnTo>
                    <a:pt x="4566" y="426"/>
                  </a:lnTo>
                  <a:cubicBezTo>
                    <a:pt x="4681" y="426"/>
                    <a:pt x="4778" y="329"/>
                    <a:pt x="4778" y="214"/>
                  </a:cubicBezTo>
                  <a:cubicBezTo>
                    <a:pt x="4778" y="98"/>
                    <a:pt x="4681" y="1"/>
                    <a:pt x="456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9"/>
            <p:cNvSpPr/>
            <p:nvPr/>
          </p:nvSpPr>
          <p:spPr>
            <a:xfrm>
              <a:off x="2485441" y="1828569"/>
              <a:ext cx="1397347" cy="97099"/>
            </a:xfrm>
            <a:custGeom>
              <a:avLst/>
              <a:gdLst/>
              <a:ahLst/>
              <a:cxnLst/>
              <a:rect l="l" t="t" r="r" b="b"/>
              <a:pathLst>
                <a:path w="4677" h="325" extrusionOk="0">
                  <a:moveTo>
                    <a:pt x="153" y="1"/>
                  </a:moveTo>
                  <a:cubicBezTo>
                    <a:pt x="74" y="1"/>
                    <a:pt x="0" y="75"/>
                    <a:pt x="0" y="172"/>
                  </a:cubicBezTo>
                  <a:cubicBezTo>
                    <a:pt x="0" y="269"/>
                    <a:pt x="74" y="324"/>
                    <a:pt x="153" y="324"/>
                  </a:cubicBezTo>
                  <a:lnTo>
                    <a:pt x="4524" y="324"/>
                  </a:lnTo>
                  <a:cubicBezTo>
                    <a:pt x="4621" y="324"/>
                    <a:pt x="4676" y="269"/>
                    <a:pt x="4676" y="172"/>
                  </a:cubicBezTo>
                  <a:cubicBezTo>
                    <a:pt x="4676" y="75"/>
                    <a:pt x="4621" y="1"/>
                    <a:pt x="4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9"/>
            <p:cNvSpPr/>
            <p:nvPr/>
          </p:nvSpPr>
          <p:spPr>
            <a:xfrm>
              <a:off x="2472893" y="1816319"/>
              <a:ext cx="1427822" cy="127275"/>
            </a:xfrm>
            <a:custGeom>
              <a:avLst/>
              <a:gdLst/>
              <a:ahLst/>
              <a:cxnLst/>
              <a:rect l="l" t="t" r="r" b="b"/>
              <a:pathLst>
                <a:path w="4779" h="426" extrusionOk="0">
                  <a:moveTo>
                    <a:pt x="4566" y="97"/>
                  </a:moveTo>
                  <a:cubicBezTo>
                    <a:pt x="4640" y="97"/>
                    <a:pt x="4681" y="134"/>
                    <a:pt x="4681" y="213"/>
                  </a:cubicBezTo>
                  <a:cubicBezTo>
                    <a:pt x="4681" y="273"/>
                    <a:pt x="4640" y="328"/>
                    <a:pt x="4566" y="328"/>
                  </a:cubicBezTo>
                  <a:lnTo>
                    <a:pt x="195" y="328"/>
                  </a:lnTo>
                  <a:cubicBezTo>
                    <a:pt x="134" y="328"/>
                    <a:pt x="79" y="273"/>
                    <a:pt x="79" y="213"/>
                  </a:cubicBezTo>
                  <a:cubicBezTo>
                    <a:pt x="79" y="134"/>
                    <a:pt x="134" y="97"/>
                    <a:pt x="195" y="97"/>
                  </a:cubicBezTo>
                  <a:close/>
                  <a:moveTo>
                    <a:pt x="195" y="0"/>
                  </a:moveTo>
                  <a:cubicBezTo>
                    <a:pt x="97" y="0"/>
                    <a:pt x="0" y="97"/>
                    <a:pt x="0" y="213"/>
                  </a:cubicBezTo>
                  <a:cubicBezTo>
                    <a:pt x="0" y="328"/>
                    <a:pt x="97" y="425"/>
                    <a:pt x="195" y="425"/>
                  </a:cubicBezTo>
                  <a:lnTo>
                    <a:pt x="4566" y="425"/>
                  </a:lnTo>
                  <a:cubicBezTo>
                    <a:pt x="4681" y="425"/>
                    <a:pt x="4778" y="328"/>
                    <a:pt x="4778" y="213"/>
                  </a:cubicBezTo>
                  <a:cubicBezTo>
                    <a:pt x="4778" y="97"/>
                    <a:pt x="4681" y="0"/>
                    <a:pt x="456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9"/>
            <p:cNvSpPr/>
            <p:nvPr/>
          </p:nvSpPr>
          <p:spPr>
            <a:xfrm>
              <a:off x="2127814" y="746428"/>
              <a:ext cx="1754975" cy="98295"/>
            </a:xfrm>
            <a:custGeom>
              <a:avLst/>
              <a:gdLst/>
              <a:ahLst/>
              <a:cxnLst/>
              <a:rect l="l" t="t" r="r" b="b"/>
              <a:pathLst>
                <a:path w="5874" h="329" extrusionOk="0">
                  <a:moveTo>
                    <a:pt x="157" y="0"/>
                  </a:moveTo>
                  <a:cubicBezTo>
                    <a:pt x="79" y="0"/>
                    <a:pt x="0" y="79"/>
                    <a:pt x="0" y="157"/>
                  </a:cubicBezTo>
                  <a:lnTo>
                    <a:pt x="0" y="176"/>
                  </a:lnTo>
                  <a:cubicBezTo>
                    <a:pt x="0" y="250"/>
                    <a:pt x="79" y="328"/>
                    <a:pt x="157" y="328"/>
                  </a:cubicBezTo>
                  <a:lnTo>
                    <a:pt x="5721" y="328"/>
                  </a:lnTo>
                  <a:cubicBezTo>
                    <a:pt x="5818" y="328"/>
                    <a:pt x="5873" y="250"/>
                    <a:pt x="5873" y="176"/>
                  </a:cubicBezTo>
                  <a:lnTo>
                    <a:pt x="5873" y="157"/>
                  </a:lnTo>
                  <a:cubicBezTo>
                    <a:pt x="5873" y="79"/>
                    <a:pt x="5818" y="0"/>
                    <a:pt x="5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9"/>
            <p:cNvSpPr/>
            <p:nvPr/>
          </p:nvSpPr>
          <p:spPr>
            <a:xfrm>
              <a:off x="2116760" y="735374"/>
              <a:ext cx="1783956" cy="120403"/>
            </a:xfrm>
            <a:custGeom>
              <a:avLst/>
              <a:gdLst/>
              <a:ahLst/>
              <a:cxnLst/>
              <a:rect l="l" t="t" r="r" b="b"/>
              <a:pathLst>
                <a:path w="5971" h="403" extrusionOk="0">
                  <a:moveTo>
                    <a:pt x="5758" y="79"/>
                  </a:moveTo>
                  <a:cubicBezTo>
                    <a:pt x="5832" y="79"/>
                    <a:pt x="5873" y="134"/>
                    <a:pt x="5873" y="194"/>
                  </a:cubicBezTo>
                  <a:lnTo>
                    <a:pt x="5873" y="213"/>
                  </a:lnTo>
                  <a:cubicBezTo>
                    <a:pt x="5873" y="268"/>
                    <a:pt x="5832" y="328"/>
                    <a:pt x="5758" y="328"/>
                  </a:cubicBezTo>
                  <a:lnTo>
                    <a:pt x="194" y="328"/>
                  </a:lnTo>
                  <a:cubicBezTo>
                    <a:pt x="134" y="328"/>
                    <a:pt x="79" y="268"/>
                    <a:pt x="79" y="213"/>
                  </a:cubicBezTo>
                  <a:lnTo>
                    <a:pt x="79" y="194"/>
                  </a:lnTo>
                  <a:cubicBezTo>
                    <a:pt x="79" y="134"/>
                    <a:pt x="134" y="79"/>
                    <a:pt x="194" y="79"/>
                  </a:cubicBezTo>
                  <a:close/>
                  <a:moveTo>
                    <a:pt x="194" y="0"/>
                  </a:moveTo>
                  <a:cubicBezTo>
                    <a:pt x="79" y="0"/>
                    <a:pt x="0" y="97"/>
                    <a:pt x="0" y="194"/>
                  </a:cubicBezTo>
                  <a:lnTo>
                    <a:pt x="0" y="213"/>
                  </a:lnTo>
                  <a:cubicBezTo>
                    <a:pt x="0" y="310"/>
                    <a:pt x="79" y="402"/>
                    <a:pt x="194" y="402"/>
                  </a:cubicBezTo>
                  <a:lnTo>
                    <a:pt x="5758" y="402"/>
                  </a:lnTo>
                  <a:cubicBezTo>
                    <a:pt x="5873" y="402"/>
                    <a:pt x="5970" y="310"/>
                    <a:pt x="5970" y="213"/>
                  </a:cubicBezTo>
                  <a:lnTo>
                    <a:pt x="5970" y="194"/>
                  </a:lnTo>
                  <a:cubicBezTo>
                    <a:pt x="5970" y="97"/>
                    <a:pt x="5873" y="0"/>
                    <a:pt x="575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9"/>
            <p:cNvSpPr/>
            <p:nvPr/>
          </p:nvSpPr>
          <p:spPr>
            <a:xfrm>
              <a:off x="2127814" y="1351136"/>
              <a:ext cx="1754975" cy="98295"/>
            </a:xfrm>
            <a:custGeom>
              <a:avLst/>
              <a:gdLst/>
              <a:ahLst/>
              <a:cxnLst/>
              <a:rect l="l" t="t" r="r" b="b"/>
              <a:pathLst>
                <a:path w="5874" h="329" extrusionOk="0">
                  <a:moveTo>
                    <a:pt x="157" y="0"/>
                  </a:moveTo>
                  <a:cubicBezTo>
                    <a:pt x="79" y="0"/>
                    <a:pt x="0" y="74"/>
                    <a:pt x="0" y="153"/>
                  </a:cubicBezTo>
                  <a:cubicBezTo>
                    <a:pt x="0" y="250"/>
                    <a:pt x="79" y="328"/>
                    <a:pt x="157" y="328"/>
                  </a:cubicBezTo>
                  <a:lnTo>
                    <a:pt x="5721" y="328"/>
                  </a:lnTo>
                  <a:cubicBezTo>
                    <a:pt x="5818" y="328"/>
                    <a:pt x="5873" y="250"/>
                    <a:pt x="5873" y="153"/>
                  </a:cubicBezTo>
                  <a:cubicBezTo>
                    <a:pt x="5873" y="74"/>
                    <a:pt x="5818" y="0"/>
                    <a:pt x="5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9"/>
            <p:cNvSpPr/>
            <p:nvPr/>
          </p:nvSpPr>
          <p:spPr>
            <a:xfrm>
              <a:off x="2116760" y="1338588"/>
              <a:ext cx="1783956" cy="121897"/>
            </a:xfrm>
            <a:custGeom>
              <a:avLst/>
              <a:gdLst/>
              <a:ahLst/>
              <a:cxnLst/>
              <a:rect l="l" t="t" r="r" b="b"/>
              <a:pathLst>
                <a:path w="5971" h="408" extrusionOk="0">
                  <a:moveTo>
                    <a:pt x="5758" y="79"/>
                  </a:moveTo>
                  <a:cubicBezTo>
                    <a:pt x="5832" y="79"/>
                    <a:pt x="5873" y="139"/>
                    <a:pt x="5873" y="195"/>
                  </a:cubicBezTo>
                  <a:cubicBezTo>
                    <a:pt x="5873" y="273"/>
                    <a:pt x="5832" y="310"/>
                    <a:pt x="5758" y="310"/>
                  </a:cubicBezTo>
                  <a:lnTo>
                    <a:pt x="194" y="310"/>
                  </a:lnTo>
                  <a:cubicBezTo>
                    <a:pt x="134" y="310"/>
                    <a:pt x="79" y="273"/>
                    <a:pt x="79" y="195"/>
                  </a:cubicBezTo>
                  <a:cubicBezTo>
                    <a:pt x="79" y="139"/>
                    <a:pt x="134" y="79"/>
                    <a:pt x="194" y="79"/>
                  </a:cubicBezTo>
                  <a:close/>
                  <a:moveTo>
                    <a:pt x="194" y="0"/>
                  </a:moveTo>
                  <a:cubicBezTo>
                    <a:pt x="79" y="0"/>
                    <a:pt x="0" y="79"/>
                    <a:pt x="0" y="195"/>
                  </a:cubicBezTo>
                  <a:cubicBezTo>
                    <a:pt x="0" y="310"/>
                    <a:pt x="79" y="407"/>
                    <a:pt x="194" y="407"/>
                  </a:cubicBezTo>
                  <a:lnTo>
                    <a:pt x="5758" y="407"/>
                  </a:lnTo>
                  <a:cubicBezTo>
                    <a:pt x="5873" y="407"/>
                    <a:pt x="5970" y="310"/>
                    <a:pt x="5970" y="195"/>
                  </a:cubicBezTo>
                  <a:cubicBezTo>
                    <a:pt x="5970" y="79"/>
                    <a:pt x="5873" y="0"/>
                    <a:pt x="575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9"/>
            <p:cNvSpPr/>
            <p:nvPr/>
          </p:nvSpPr>
          <p:spPr>
            <a:xfrm>
              <a:off x="2127814" y="1983331"/>
              <a:ext cx="1754975" cy="92618"/>
            </a:xfrm>
            <a:custGeom>
              <a:avLst/>
              <a:gdLst/>
              <a:ahLst/>
              <a:cxnLst/>
              <a:rect l="l" t="t" r="r" b="b"/>
              <a:pathLst>
                <a:path w="5874" h="310" extrusionOk="0">
                  <a:moveTo>
                    <a:pt x="157" y="0"/>
                  </a:moveTo>
                  <a:cubicBezTo>
                    <a:pt x="79" y="0"/>
                    <a:pt x="0" y="60"/>
                    <a:pt x="0" y="153"/>
                  </a:cubicBezTo>
                  <a:cubicBezTo>
                    <a:pt x="0" y="250"/>
                    <a:pt x="79" y="310"/>
                    <a:pt x="157" y="310"/>
                  </a:cubicBezTo>
                  <a:lnTo>
                    <a:pt x="5721" y="310"/>
                  </a:lnTo>
                  <a:cubicBezTo>
                    <a:pt x="5818" y="310"/>
                    <a:pt x="5873" y="250"/>
                    <a:pt x="5873" y="153"/>
                  </a:cubicBezTo>
                  <a:cubicBezTo>
                    <a:pt x="5873" y="60"/>
                    <a:pt x="5818" y="0"/>
                    <a:pt x="57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9"/>
            <p:cNvSpPr/>
            <p:nvPr/>
          </p:nvSpPr>
          <p:spPr>
            <a:xfrm>
              <a:off x="2116760" y="1966600"/>
              <a:ext cx="1783956" cy="126080"/>
            </a:xfrm>
            <a:custGeom>
              <a:avLst/>
              <a:gdLst/>
              <a:ahLst/>
              <a:cxnLst/>
              <a:rect l="l" t="t" r="r" b="b"/>
              <a:pathLst>
                <a:path w="5971" h="422" extrusionOk="0">
                  <a:moveTo>
                    <a:pt x="5758" y="93"/>
                  </a:moveTo>
                  <a:cubicBezTo>
                    <a:pt x="5832" y="93"/>
                    <a:pt x="5873" y="153"/>
                    <a:pt x="5873" y="209"/>
                  </a:cubicBezTo>
                  <a:cubicBezTo>
                    <a:pt x="5873" y="287"/>
                    <a:pt x="5832" y="324"/>
                    <a:pt x="5758" y="324"/>
                  </a:cubicBezTo>
                  <a:lnTo>
                    <a:pt x="194" y="324"/>
                  </a:lnTo>
                  <a:cubicBezTo>
                    <a:pt x="134" y="324"/>
                    <a:pt x="79" y="287"/>
                    <a:pt x="79" y="209"/>
                  </a:cubicBezTo>
                  <a:cubicBezTo>
                    <a:pt x="79" y="153"/>
                    <a:pt x="134" y="93"/>
                    <a:pt x="194" y="93"/>
                  </a:cubicBezTo>
                  <a:close/>
                  <a:moveTo>
                    <a:pt x="194" y="1"/>
                  </a:moveTo>
                  <a:cubicBezTo>
                    <a:pt x="79" y="1"/>
                    <a:pt x="0" y="93"/>
                    <a:pt x="0" y="209"/>
                  </a:cubicBezTo>
                  <a:cubicBezTo>
                    <a:pt x="0" y="324"/>
                    <a:pt x="79" y="421"/>
                    <a:pt x="194" y="421"/>
                  </a:cubicBezTo>
                  <a:lnTo>
                    <a:pt x="5758" y="421"/>
                  </a:lnTo>
                  <a:cubicBezTo>
                    <a:pt x="5873" y="421"/>
                    <a:pt x="5970" y="324"/>
                    <a:pt x="5970" y="209"/>
                  </a:cubicBezTo>
                  <a:cubicBezTo>
                    <a:pt x="5970" y="93"/>
                    <a:pt x="5873" y="1"/>
                    <a:pt x="575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9"/>
            <p:cNvSpPr/>
            <p:nvPr/>
          </p:nvSpPr>
          <p:spPr>
            <a:xfrm>
              <a:off x="2127814" y="889837"/>
              <a:ext cx="1754975" cy="98295"/>
            </a:xfrm>
            <a:custGeom>
              <a:avLst/>
              <a:gdLst/>
              <a:ahLst/>
              <a:cxnLst/>
              <a:rect l="l" t="t" r="r" b="b"/>
              <a:pathLst>
                <a:path w="5874" h="329" extrusionOk="0">
                  <a:moveTo>
                    <a:pt x="157" y="1"/>
                  </a:moveTo>
                  <a:cubicBezTo>
                    <a:pt x="79" y="1"/>
                    <a:pt x="0" y="79"/>
                    <a:pt x="0" y="158"/>
                  </a:cubicBezTo>
                  <a:lnTo>
                    <a:pt x="0" y="176"/>
                  </a:lnTo>
                  <a:cubicBezTo>
                    <a:pt x="0" y="255"/>
                    <a:pt x="79" y="329"/>
                    <a:pt x="157" y="329"/>
                  </a:cubicBezTo>
                  <a:lnTo>
                    <a:pt x="5721" y="329"/>
                  </a:lnTo>
                  <a:cubicBezTo>
                    <a:pt x="5818" y="329"/>
                    <a:pt x="5873" y="255"/>
                    <a:pt x="5873" y="176"/>
                  </a:cubicBezTo>
                  <a:lnTo>
                    <a:pt x="5873" y="158"/>
                  </a:lnTo>
                  <a:cubicBezTo>
                    <a:pt x="5873" y="79"/>
                    <a:pt x="5818" y="1"/>
                    <a:pt x="57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9"/>
            <p:cNvSpPr/>
            <p:nvPr/>
          </p:nvSpPr>
          <p:spPr>
            <a:xfrm>
              <a:off x="2116760" y="878783"/>
              <a:ext cx="1783956" cy="121897"/>
            </a:xfrm>
            <a:custGeom>
              <a:avLst/>
              <a:gdLst/>
              <a:ahLst/>
              <a:cxnLst/>
              <a:rect l="l" t="t" r="r" b="b"/>
              <a:pathLst>
                <a:path w="5971" h="408" extrusionOk="0">
                  <a:moveTo>
                    <a:pt x="5758" y="79"/>
                  </a:moveTo>
                  <a:cubicBezTo>
                    <a:pt x="5832" y="79"/>
                    <a:pt x="5873" y="135"/>
                    <a:pt x="5873" y="195"/>
                  </a:cubicBezTo>
                  <a:lnTo>
                    <a:pt x="5873" y="213"/>
                  </a:lnTo>
                  <a:cubicBezTo>
                    <a:pt x="5873" y="269"/>
                    <a:pt x="5832" y="310"/>
                    <a:pt x="5758" y="310"/>
                  </a:cubicBezTo>
                  <a:lnTo>
                    <a:pt x="194" y="310"/>
                  </a:lnTo>
                  <a:cubicBezTo>
                    <a:pt x="134" y="310"/>
                    <a:pt x="79" y="269"/>
                    <a:pt x="79" y="213"/>
                  </a:cubicBezTo>
                  <a:lnTo>
                    <a:pt x="79" y="195"/>
                  </a:lnTo>
                  <a:cubicBezTo>
                    <a:pt x="79" y="135"/>
                    <a:pt x="134" y="79"/>
                    <a:pt x="194" y="79"/>
                  </a:cubicBezTo>
                  <a:close/>
                  <a:moveTo>
                    <a:pt x="194" y="1"/>
                  </a:moveTo>
                  <a:cubicBezTo>
                    <a:pt x="79" y="1"/>
                    <a:pt x="0" y="79"/>
                    <a:pt x="0" y="195"/>
                  </a:cubicBezTo>
                  <a:lnTo>
                    <a:pt x="0" y="213"/>
                  </a:lnTo>
                  <a:cubicBezTo>
                    <a:pt x="0" y="310"/>
                    <a:pt x="79" y="407"/>
                    <a:pt x="194" y="407"/>
                  </a:cubicBezTo>
                  <a:lnTo>
                    <a:pt x="5758" y="407"/>
                  </a:lnTo>
                  <a:cubicBezTo>
                    <a:pt x="5873" y="407"/>
                    <a:pt x="5970" y="310"/>
                    <a:pt x="5970" y="213"/>
                  </a:cubicBezTo>
                  <a:lnTo>
                    <a:pt x="5970" y="195"/>
                  </a:lnTo>
                  <a:cubicBezTo>
                    <a:pt x="5970" y="79"/>
                    <a:pt x="5873" y="1"/>
                    <a:pt x="575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9"/>
            <p:cNvSpPr/>
            <p:nvPr/>
          </p:nvSpPr>
          <p:spPr>
            <a:xfrm>
              <a:off x="2127814" y="1494545"/>
              <a:ext cx="1754975" cy="98295"/>
            </a:xfrm>
            <a:custGeom>
              <a:avLst/>
              <a:gdLst/>
              <a:ahLst/>
              <a:cxnLst/>
              <a:rect l="l" t="t" r="r" b="b"/>
              <a:pathLst>
                <a:path w="5874" h="329" extrusionOk="0">
                  <a:moveTo>
                    <a:pt x="157" y="1"/>
                  </a:moveTo>
                  <a:cubicBezTo>
                    <a:pt x="79" y="1"/>
                    <a:pt x="0" y="56"/>
                    <a:pt x="0" y="153"/>
                  </a:cubicBezTo>
                  <a:cubicBezTo>
                    <a:pt x="0" y="250"/>
                    <a:pt x="79" y="329"/>
                    <a:pt x="157" y="329"/>
                  </a:cubicBezTo>
                  <a:lnTo>
                    <a:pt x="5721" y="329"/>
                  </a:lnTo>
                  <a:cubicBezTo>
                    <a:pt x="5818" y="329"/>
                    <a:pt x="5873" y="250"/>
                    <a:pt x="5873" y="153"/>
                  </a:cubicBezTo>
                  <a:cubicBezTo>
                    <a:pt x="5873" y="56"/>
                    <a:pt x="5818" y="1"/>
                    <a:pt x="5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9"/>
            <p:cNvSpPr/>
            <p:nvPr/>
          </p:nvSpPr>
          <p:spPr>
            <a:xfrm>
              <a:off x="2116760" y="1476619"/>
              <a:ext cx="1783956" cy="127275"/>
            </a:xfrm>
            <a:custGeom>
              <a:avLst/>
              <a:gdLst/>
              <a:ahLst/>
              <a:cxnLst/>
              <a:rect l="l" t="t" r="r" b="b"/>
              <a:pathLst>
                <a:path w="5971" h="426" extrusionOk="0">
                  <a:moveTo>
                    <a:pt x="5758" y="98"/>
                  </a:moveTo>
                  <a:cubicBezTo>
                    <a:pt x="5832" y="98"/>
                    <a:pt x="5873" y="158"/>
                    <a:pt x="5873" y="213"/>
                  </a:cubicBezTo>
                  <a:cubicBezTo>
                    <a:pt x="5873" y="292"/>
                    <a:pt x="5832" y="329"/>
                    <a:pt x="5758" y="329"/>
                  </a:cubicBezTo>
                  <a:lnTo>
                    <a:pt x="194" y="329"/>
                  </a:lnTo>
                  <a:cubicBezTo>
                    <a:pt x="134" y="329"/>
                    <a:pt x="79" y="292"/>
                    <a:pt x="79" y="213"/>
                  </a:cubicBezTo>
                  <a:cubicBezTo>
                    <a:pt x="79" y="158"/>
                    <a:pt x="134" y="98"/>
                    <a:pt x="194" y="98"/>
                  </a:cubicBezTo>
                  <a:close/>
                  <a:moveTo>
                    <a:pt x="194" y="1"/>
                  </a:moveTo>
                  <a:cubicBezTo>
                    <a:pt x="79" y="1"/>
                    <a:pt x="0" y="98"/>
                    <a:pt x="0" y="213"/>
                  </a:cubicBezTo>
                  <a:cubicBezTo>
                    <a:pt x="0" y="329"/>
                    <a:pt x="79" y="426"/>
                    <a:pt x="194" y="426"/>
                  </a:cubicBezTo>
                  <a:lnTo>
                    <a:pt x="5758" y="426"/>
                  </a:lnTo>
                  <a:cubicBezTo>
                    <a:pt x="5873" y="426"/>
                    <a:pt x="5970" y="329"/>
                    <a:pt x="5970" y="213"/>
                  </a:cubicBezTo>
                  <a:cubicBezTo>
                    <a:pt x="5970" y="98"/>
                    <a:pt x="5873" y="1"/>
                    <a:pt x="575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9"/>
            <p:cNvSpPr/>
            <p:nvPr/>
          </p:nvSpPr>
          <p:spPr>
            <a:xfrm>
              <a:off x="2127814" y="2126740"/>
              <a:ext cx="1754975" cy="92917"/>
            </a:xfrm>
            <a:custGeom>
              <a:avLst/>
              <a:gdLst/>
              <a:ahLst/>
              <a:cxnLst/>
              <a:rect l="l" t="t" r="r" b="b"/>
              <a:pathLst>
                <a:path w="5874" h="311" extrusionOk="0">
                  <a:moveTo>
                    <a:pt x="157" y="1"/>
                  </a:moveTo>
                  <a:cubicBezTo>
                    <a:pt x="79" y="1"/>
                    <a:pt x="0" y="61"/>
                    <a:pt x="0" y="158"/>
                  </a:cubicBezTo>
                  <a:cubicBezTo>
                    <a:pt x="0" y="250"/>
                    <a:pt x="79" y="310"/>
                    <a:pt x="157" y="310"/>
                  </a:cubicBezTo>
                  <a:lnTo>
                    <a:pt x="5721" y="310"/>
                  </a:lnTo>
                  <a:cubicBezTo>
                    <a:pt x="5818" y="310"/>
                    <a:pt x="5873" y="250"/>
                    <a:pt x="5873" y="158"/>
                  </a:cubicBezTo>
                  <a:cubicBezTo>
                    <a:pt x="5873" y="61"/>
                    <a:pt x="5818" y="1"/>
                    <a:pt x="5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9"/>
            <p:cNvSpPr/>
            <p:nvPr/>
          </p:nvSpPr>
          <p:spPr>
            <a:xfrm>
              <a:off x="2116760" y="2110308"/>
              <a:ext cx="1783956" cy="125781"/>
            </a:xfrm>
            <a:custGeom>
              <a:avLst/>
              <a:gdLst/>
              <a:ahLst/>
              <a:cxnLst/>
              <a:rect l="l" t="t" r="r" b="b"/>
              <a:pathLst>
                <a:path w="5971" h="421" extrusionOk="0">
                  <a:moveTo>
                    <a:pt x="5758" y="97"/>
                  </a:moveTo>
                  <a:cubicBezTo>
                    <a:pt x="5832" y="97"/>
                    <a:pt x="5873" y="134"/>
                    <a:pt x="5873" y="213"/>
                  </a:cubicBezTo>
                  <a:cubicBezTo>
                    <a:pt x="5873" y="268"/>
                    <a:pt x="5832" y="328"/>
                    <a:pt x="5758" y="328"/>
                  </a:cubicBezTo>
                  <a:lnTo>
                    <a:pt x="194" y="328"/>
                  </a:lnTo>
                  <a:cubicBezTo>
                    <a:pt x="134" y="328"/>
                    <a:pt x="79" y="268"/>
                    <a:pt x="79" y="213"/>
                  </a:cubicBezTo>
                  <a:cubicBezTo>
                    <a:pt x="79" y="134"/>
                    <a:pt x="134" y="97"/>
                    <a:pt x="194" y="97"/>
                  </a:cubicBezTo>
                  <a:close/>
                  <a:moveTo>
                    <a:pt x="194" y="0"/>
                  </a:moveTo>
                  <a:cubicBezTo>
                    <a:pt x="79" y="0"/>
                    <a:pt x="0" y="97"/>
                    <a:pt x="0" y="213"/>
                  </a:cubicBezTo>
                  <a:cubicBezTo>
                    <a:pt x="0" y="328"/>
                    <a:pt x="79" y="421"/>
                    <a:pt x="194" y="421"/>
                  </a:cubicBezTo>
                  <a:lnTo>
                    <a:pt x="5758" y="421"/>
                  </a:lnTo>
                  <a:cubicBezTo>
                    <a:pt x="5873" y="421"/>
                    <a:pt x="5970" y="328"/>
                    <a:pt x="5970" y="213"/>
                  </a:cubicBezTo>
                  <a:cubicBezTo>
                    <a:pt x="5970" y="97"/>
                    <a:pt x="5873" y="0"/>
                    <a:pt x="575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9"/>
            <p:cNvSpPr/>
            <p:nvPr/>
          </p:nvSpPr>
          <p:spPr>
            <a:xfrm>
              <a:off x="2127814" y="1045795"/>
              <a:ext cx="875396" cy="98295"/>
            </a:xfrm>
            <a:custGeom>
              <a:avLst/>
              <a:gdLst/>
              <a:ahLst/>
              <a:cxnLst/>
              <a:rect l="l" t="t" r="r" b="b"/>
              <a:pathLst>
                <a:path w="2930" h="329" extrusionOk="0">
                  <a:moveTo>
                    <a:pt x="157" y="1"/>
                  </a:moveTo>
                  <a:cubicBezTo>
                    <a:pt x="79" y="1"/>
                    <a:pt x="0" y="56"/>
                    <a:pt x="0" y="153"/>
                  </a:cubicBezTo>
                  <a:cubicBezTo>
                    <a:pt x="0" y="250"/>
                    <a:pt x="79" y="329"/>
                    <a:pt x="157" y="329"/>
                  </a:cubicBezTo>
                  <a:lnTo>
                    <a:pt x="2754" y="329"/>
                  </a:lnTo>
                  <a:cubicBezTo>
                    <a:pt x="2851" y="329"/>
                    <a:pt x="2930" y="250"/>
                    <a:pt x="2930" y="153"/>
                  </a:cubicBezTo>
                  <a:cubicBezTo>
                    <a:pt x="2930" y="56"/>
                    <a:pt x="2851" y="1"/>
                    <a:pt x="27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9"/>
            <p:cNvSpPr/>
            <p:nvPr/>
          </p:nvSpPr>
          <p:spPr>
            <a:xfrm>
              <a:off x="2116760" y="1034740"/>
              <a:ext cx="897505" cy="120403"/>
            </a:xfrm>
            <a:custGeom>
              <a:avLst/>
              <a:gdLst/>
              <a:ahLst/>
              <a:cxnLst/>
              <a:rect l="l" t="t" r="r" b="b"/>
              <a:pathLst>
                <a:path w="3004" h="403" extrusionOk="0">
                  <a:moveTo>
                    <a:pt x="2791" y="75"/>
                  </a:moveTo>
                  <a:cubicBezTo>
                    <a:pt x="2870" y="75"/>
                    <a:pt x="2907" y="135"/>
                    <a:pt x="2907" y="190"/>
                  </a:cubicBezTo>
                  <a:cubicBezTo>
                    <a:pt x="2907" y="269"/>
                    <a:pt x="2870" y="306"/>
                    <a:pt x="2791" y="306"/>
                  </a:cubicBezTo>
                  <a:lnTo>
                    <a:pt x="194" y="306"/>
                  </a:lnTo>
                  <a:cubicBezTo>
                    <a:pt x="134" y="306"/>
                    <a:pt x="79" y="269"/>
                    <a:pt x="79" y="190"/>
                  </a:cubicBezTo>
                  <a:cubicBezTo>
                    <a:pt x="79" y="135"/>
                    <a:pt x="134" y="75"/>
                    <a:pt x="194" y="75"/>
                  </a:cubicBezTo>
                  <a:close/>
                  <a:moveTo>
                    <a:pt x="194" y="1"/>
                  </a:moveTo>
                  <a:cubicBezTo>
                    <a:pt x="79" y="1"/>
                    <a:pt x="0" y="75"/>
                    <a:pt x="0" y="190"/>
                  </a:cubicBezTo>
                  <a:cubicBezTo>
                    <a:pt x="0" y="306"/>
                    <a:pt x="79" y="403"/>
                    <a:pt x="194" y="403"/>
                  </a:cubicBezTo>
                  <a:lnTo>
                    <a:pt x="2791" y="403"/>
                  </a:lnTo>
                  <a:cubicBezTo>
                    <a:pt x="2907" y="403"/>
                    <a:pt x="3004" y="306"/>
                    <a:pt x="3004" y="190"/>
                  </a:cubicBezTo>
                  <a:cubicBezTo>
                    <a:pt x="3004" y="75"/>
                    <a:pt x="2907" y="1"/>
                    <a:pt x="27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9"/>
            <p:cNvSpPr/>
            <p:nvPr/>
          </p:nvSpPr>
          <p:spPr>
            <a:xfrm>
              <a:off x="2127814" y="1649307"/>
              <a:ext cx="875396" cy="92618"/>
            </a:xfrm>
            <a:custGeom>
              <a:avLst/>
              <a:gdLst/>
              <a:ahLst/>
              <a:cxnLst/>
              <a:rect l="l" t="t" r="r" b="b"/>
              <a:pathLst>
                <a:path w="2930" h="310" extrusionOk="0">
                  <a:moveTo>
                    <a:pt x="157" y="0"/>
                  </a:moveTo>
                  <a:cubicBezTo>
                    <a:pt x="79" y="0"/>
                    <a:pt x="0" y="60"/>
                    <a:pt x="0" y="157"/>
                  </a:cubicBezTo>
                  <a:cubicBezTo>
                    <a:pt x="0" y="254"/>
                    <a:pt x="79" y="310"/>
                    <a:pt x="157" y="310"/>
                  </a:cubicBezTo>
                  <a:lnTo>
                    <a:pt x="2754" y="310"/>
                  </a:lnTo>
                  <a:cubicBezTo>
                    <a:pt x="2851" y="310"/>
                    <a:pt x="2930" y="254"/>
                    <a:pt x="2930" y="157"/>
                  </a:cubicBezTo>
                  <a:cubicBezTo>
                    <a:pt x="2930" y="60"/>
                    <a:pt x="2851" y="0"/>
                    <a:pt x="2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9"/>
            <p:cNvSpPr/>
            <p:nvPr/>
          </p:nvSpPr>
          <p:spPr>
            <a:xfrm>
              <a:off x="2116760" y="1632576"/>
              <a:ext cx="897505" cy="127275"/>
            </a:xfrm>
            <a:custGeom>
              <a:avLst/>
              <a:gdLst/>
              <a:ahLst/>
              <a:cxnLst/>
              <a:rect l="l" t="t" r="r" b="b"/>
              <a:pathLst>
                <a:path w="3004" h="426" extrusionOk="0">
                  <a:moveTo>
                    <a:pt x="2791" y="98"/>
                  </a:moveTo>
                  <a:cubicBezTo>
                    <a:pt x="2870" y="98"/>
                    <a:pt x="2907" y="135"/>
                    <a:pt x="2907" y="213"/>
                  </a:cubicBezTo>
                  <a:cubicBezTo>
                    <a:pt x="2907" y="269"/>
                    <a:pt x="2870" y="329"/>
                    <a:pt x="2791" y="329"/>
                  </a:cubicBezTo>
                  <a:lnTo>
                    <a:pt x="194" y="329"/>
                  </a:lnTo>
                  <a:cubicBezTo>
                    <a:pt x="134" y="329"/>
                    <a:pt x="79" y="269"/>
                    <a:pt x="79" y="213"/>
                  </a:cubicBezTo>
                  <a:cubicBezTo>
                    <a:pt x="79" y="135"/>
                    <a:pt x="134" y="98"/>
                    <a:pt x="194" y="98"/>
                  </a:cubicBezTo>
                  <a:close/>
                  <a:moveTo>
                    <a:pt x="194" y="1"/>
                  </a:moveTo>
                  <a:cubicBezTo>
                    <a:pt x="79" y="1"/>
                    <a:pt x="0" y="98"/>
                    <a:pt x="0" y="213"/>
                  </a:cubicBezTo>
                  <a:cubicBezTo>
                    <a:pt x="0" y="329"/>
                    <a:pt x="79" y="426"/>
                    <a:pt x="194" y="426"/>
                  </a:cubicBezTo>
                  <a:lnTo>
                    <a:pt x="2791" y="426"/>
                  </a:lnTo>
                  <a:cubicBezTo>
                    <a:pt x="2907" y="426"/>
                    <a:pt x="3004" y="329"/>
                    <a:pt x="3004" y="213"/>
                  </a:cubicBezTo>
                  <a:cubicBezTo>
                    <a:pt x="3004" y="98"/>
                    <a:pt x="2907" y="1"/>
                    <a:pt x="27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9"/>
            <p:cNvSpPr/>
            <p:nvPr/>
          </p:nvSpPr>
          <p:spPr>
            <a:xfrm>
              <a:off x="2127814" y="2277319"/>
              <a:ext cx="875396" cy="96801"/>
            </a:xfrm>
            <a:custGeom>
              <a:avLst/>
              <a:gdLst/>
              <a:ahLst/>
              <a:cxnLst/>
              <a:rect l="l" t="t" r="r" b="b"/>
              <a:pathLst>
                <a:path w="2930" h="324" extrusionOk="0">
                  <a:moveTo>
                    <a:pt x="157" y="0"/>
                  </a:moveTo>
                  <a:cubicBezTo>
                    <a:pt x="79" y="0"/>
                    <a:pt x="0" y="74"/>
                    <a:pt x="0" y="171"/>
                  </a:cubicBezTo>
                  <a:cubicBezTo>
                    <a:pt x="0" y="250"/>
                    <a:pt x="79" y="324"/>
                    <a:pt x="157" y="324"/>
                  </a:cubicBezTo>
                  <a:lnTo>
                    <a:pt x="2754" y="324"/>
                  </a:lnTo>
                  <a:cubicBezTo>
                    <a:pt x="2851" y="324"/>
                    <a:pt x="2930" y="250"/>
                    <a:pt x="2930" y="171"/>
                  </a:cubicBezTo>
                  <a:cubicBezTo>
                    <a:pt x="2930" y="74"/>
                    <a:pt x="2851" y="0"/>
                    <a:pt x="2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9"/>
            <p:cNvSpPr/>
            <p:nvPr/>
          </p:nvSpPr>
          <p:spPr>
            <a:xfrm>
              <a:off x="2116760" y="2264771"/>
              <a:ext cx="897505" cy="121897"/>
            </a:xfrm>
            <a:custGeom>
              <a:avLst/>
              <a:gdLst/>
              <a:ahLst/>
              <a:cxnLst/>
              <a:rect l="l" t="t" r="r" b="b"/>
              <a:pathLst>
                <a:path w="3004" h="408" extrusionOk="0">
                  <a:moveTo>
                    <a:pt x="2791" y="98"/>
                  </a:moveTo>
                  <a:cubicBezTo>
                    <a:pt x="2870" y="98"/>
                    <a:pt x="2907" y="135"/>
                    <a:pt x="2907" y="213"/>
                  </a:cubicBezTo>
                  <a:cubicBezTo>
                    <a:pt x="2907" y="273"/>
                    <a:pt x="2870" y="329"/>
                    <a:pt x="2791" y="329"/>
                  </a:cubicBezTo>
                  <a:lnTo>
                    <a:pt x="194" y="329"/>
                  </a:lnTo>
                  <a:cubicBezTo>
                    <a:pt x="134" y="329"/>
                    <a:pt x="79" y="273"/>
                    <a:pt x="79" y="213"/>
                  </a:cubicBezTo>
                  <a:cubicBezTo>
                    <a:pt x="79" y="135"/>
                    <a:pt x="134" y="98"/>
                    <a:pt x="194" y="98"/>
                  </a:cubicBezTo>
                  <a:close/>
                  <a:moveTo>
                    <a:pt x="194" y="1"/>
                  </a:moveTo>
                  <a:cubicBezTo>
                    <a:pt x="79" y="1"/>
                    <a:pt x="0" y="98"/>
                    <a:pt x="0" y="213"/>
                  </a:cubicBezTo>
                  <a:cubicBezTo>
                    <a:pt x="0" y="329"/>
                    <a:pt x="79" y="407"/>
                    <a:pt x="194" y="407"/>
                  </a:cubicBezTo>
                  <a:lnTo>
                    <a:pt x="2791" y="407"/>
                  </a:lnTo>
                  <a:cubicBezTo>
                    <a:pt x="2907" y="407"/>
                    <a:pt x="3004" y="329"/>
                    <a:pt x="3004" y="213"/>
                  </a:cubicBezTo>
                  <a:cubicBezTo>
                    <a:pt x="3004" y="98"/>
                    <a:pt x="2907" y="1"/>
                    <a:pt x="27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AEE2F4">
            <a:alpha val="3082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59" r:id="rId4"/>
    <p:sldLayoutId id="2147483674" r:id="rId5"/>
    <p:sldLayoutId id="214748367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3"/>
          <p:cNvSpPr txBox="1">
            <a:spLocks noGrp="1"/>
          </p:cNvSpPr>
          <p:nvPr>
            <p:ph type="ctrTitle"/>
          </p:nvPr>
        </p:nvSpPr>
        <p:spPr>
          <a:xfrm>
            <a:off x="3900175" y="1213000"/>
            <a:ext cx="4530600" cy="222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000" dirty="0"/>
              <a:t>Управление процессами</a:t>
            </a:r>
            <a:r>
              <a:rPr lang="en" sz="4800" b="0" i="1" dirty="0"/>
              <a:t> </a:t>
            </a:r>
            <a:r>
              <a:rPr lang="ru-RU" sz="4800" b="0" i="1" dirty="0"/>
              <a:t>в</a:t>
            </a:r>
            <a:r>
              <a:rPr lang="en-US" sz="4800" b="0" i="1" dirty="0"/>
              <a:t> Linux</a:t>
            </a:r>
            <a:endParaRPr sz="4800" b="0" i="1" dirty="0"/>
          </a:p>
        </p:txBody>
      </p:sp>
      <p:sp>
        <p:nvSpPr>
          <p:cNvPr id="536" name="Google Shape;536;p33"/>
          <p:cNvSpPr txBox="1">
            <a:spLocks noGrp="1"/>
          </p:cNvSpPr>
          <p:nvPr>
            <p:ph type="subTitle" idx="1"/>
          </p:nvPr>
        </p:nvSpPr>
        <p:spPr>
          <a:xfrm>
            <a:off x="3900175" y="3524550"/>
            <a:ext cx="45306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Выполнил </a:t>
            </a:r>
            <a:r>
              <a:rPr lang="ru-RU" dirty="0">
                <a:solidFill>
                  <a:srgbClr val="112E54"/>
                </a:solidFill>
              </a:rPr>
              <a:t>студент</a:t>
            </a:r>
            <a:r>
              <a:rPr lang="ru-RU" dirty="0"/>
              <a:t> 5 </a:t>
            </a:r>
            <a:r>
              <a:rPr lang="ru-RU" dirty="0" err="1"/>
              <a:t>ИСз</a:t>
            </a:r>
            <a:br>
              <a:rPr lang="ru-RU" dirty="0"/>
            </a:br>
            <a:r>
              <a:rPr lang="ru-RU" dirty="0"/>
              <a:t>Сидоров С.А.</a:t>
            </a: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F1F1EF8-B163-C254-0595-52614A002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077" y="1070187"/>
            <a:ext cx="3003126" cy="300312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9154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Управление фоновыми процессами</a:t>
            </a:r>
            <a:endParaRPr lang="en-U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92C58EF-8179-6458-3CCC-D5BDF5F6B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55364"/>
            <a:ext cx="3677163" cy="6192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0B249A-1843-DEB8-4B49-7EAEA70408D2}"/>
              </a:ext>
            </a:extLst>
          </p:cNvPr>
          <p:cNvSpPr txBox="1"/>
          <p:nvPr/>
        </p:nvSpPr>
        <p:spPr>
          <a:xfrm>
            <a:off x="697140" y="1355364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112E54"/>
                </a:solidFill>
                <a:latin typeface="Inter" panose="02000503000000020004" charset="0"/>
                <a:ea typeface="Inter" panose="02000503000000020004" charset="0"/>
              </a:rPr>
              <a:t>Ctrl+Z</a:t>
            </a:r>
            <a:endParaRPr lang="ru-RU" sz="1800" dirty="0">
              <a:solidFill>
                <a:srgbClr val="112E54"/>
              </a:solidFill>
              <a:latin typeface="Inter" panose="02000503000000020004" charset="0"/>
              <a:ea typeface="Inter" panose="0200050300000002000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9DCB210-E35B-EB98-8AEE-878CA3D7AC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974" b="5868"/>
          <a:stretch/>
        </p:blipFill>
        <p:spPr>
          <a:xfrm>
            <a:off x="4572000" y="2079867"/>
            <a:ext cx="3343742" cy="3857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F1C266E-B6F3-B4DF-0329-C2A09A816BA6}"/>
              </a:ext>
            </a:extLst>
          </p:cNvPr>
          <p:cNvSpPr txBox="1"/>
          <p:nvPr/>
        </p:nvSpPr>
        <p:spPr>
          <a:xfrm>
            <a:off x="236220" y="2079867"/>
            <a:ext cx="1493520" cy="374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>
              <a:lnSpc>
                <a:spcPct val="107000"/>
              </a:lnSpc>
              <a:spcAft>
                <a:spcPts val="800"/>
              </a:spcAft>
              <a:tabLst>
                <a:tab pos="630555" algn="l"/>
              </a:tabLst>
            </a:pPr>
            <a:r>
              <a:rPr lang="ru-RU" sz="1800" dirty="0">
                <a:solidFill>
                  <a:srgbClr val="112E54"/>
                </a:solidFill>
                <a:effectLst/>
                <a:latin typeface="Cascadia Code Light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 </a:t>
            </a:r>
            <a:r>
              <a:rPr lang="en-US" sz="1800" dirty="0">
                <a:solidFill>
                  <a:srgbClr val="112E54"/>
                </a:solidFill>
                <a:effectLst/>
                <a:latin typeface="Cascadia Code Light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jobs</a:t>
            </a:r>
            <a:endParaRPr lang="ru-RU" sz="1600" dirty="0">
              <a:solidFill>
                <a:srgbClr val="112E5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06372E-8D98-919E-006D-447193583F81}"/>
              </a:ext>
            </a:extLst>
          </p:cNvPr>
          <p:cNvSpPr txBox="1"/>
          <p:nvPr/>
        </p:nvSpPr>
        <p:spPr>
          <a:xfrm>
            <a:off x="4053840" y="2490641"/>
            <a:ext cx="4572000" cy="374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>
              <a:lnSpc>
                <a:spcPct val="107000"/>
              </a:lnSpc>
              <a:spcAft>
                <a:spcPts val="800"/>
              </a:spcAft>
              <a:tabLst>
                <a:tab pos="630555" algn="l"/>
              </a:tabLst>
            </a:pPr>
            <a:r>
              <a:rPr lang="en-US" sz="1800" dirty="0">
                <a:solidFill>
                  <a:srgbClr val="112E54"/>
                </a:solidFill>
                <a:effectLst/>
                <a:latin typeface="Cascadia Code Light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 </a:t>
            </a:r>
            <a:r>
              <a:rPr lang="ru-RU" sz="1800" dirty="0" err="1">
                <a:solidFill>
                  <a:srgbClr val="112E54"/>
                </a:solidFill>
                <a:effectLst/>
                <a:latin typeface="Cascadia Code Light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fg</a:t>
            </a:r>
            <a:r>
              <a:rPr lang="ru-RU" sz="1800" dirty="0">
                <a:solidFill>
                  <a:srgbClr val="112E54"/>
                </a:solidFill>
                <a:effectLst/>
                <a:latin typeface="Cascadia Code Light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%&lt;номер задания&gt;</a:t>
            </a:r>
            <a:endParaRPr lang="ru-RU" sz="1600" dirty="0">
              <a:solidFill>
                <a:srgbClr val="112E5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0ECCAD-A815-4E2D-0574-46D474FB74C6}"/>
              </a:ext>
            </a:extLst>
          </p:cNvPr>
          <p:cNvSpPr txBox="1"/>
          <p:nvPr/>
        </p:nvSpPr>
        <p:spPr>
          <a:xfrm>
            <a:off x="236220" y="3121412"/>
            <a:ext cx="4572000" cy="374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>
              <a:lnSpc>
                <a:spcPct val="107000"/>
              </a:lnSpc>
              <a:spcAft>
                <a:spcPts val="800"/>
              </a:spcAft>
              <a:tabLst>
                <a:tab pos="630555" algn="l"/>
              </a:tabLst>
            </a:pPr>
            <a:r>
              <a:rPr lang="en-US" sz="1800" dirty="0">
                <a:solidFill>
                  <a:srgbClr val="112E54"/>
                </a:solidFill>
                <a:effectLst/>
                <a:latin typeface="Cascadia Code Light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 </a:t>
            </a:r>
            <a:r>
              <a:rPr lang="en-US" sz="1800" dirty="0" err="1">
                <a:solidFill>
                  <a:srgbClr val="112E54"/>
                </a:solidFill>
                <a:effectLst/>
                <a:latin typeface="Cascadia Code Light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bg</a:t>
            </a:r>
            <a:r>
              <a:rPr lang="en-US" sz="1800" dirty="0">
                <a:solidFill>
                  <a:srgbClr val="112E54"/>
                </a:solidFill>
                <a:effectLst/>
                <a:latin typeface="Cascadia Code Light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%2</a:t>
            </a:r>
            <a:endParaRPr lang="ru-RU" sz="1600" dirty="0">
              <a:solidFill>
                <a:srgbClr val="112E5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0A19C5D-232A-F40C-8F60-2B2AD213055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2240"/>
          <a:stretch/>
        </p:blipFill>
        <p:spPr>
          <a:xfrm>
            <a:off x="4572000" y="3121412"/>
            <a:ext cx="4053840" cy="5906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6D71DB9-4CA1-FE39-FA9A-37D7ABE591BE}"/>
              </a:ext>
            </a:extLst>
          </p:cNvPr>
          <p:cNvSpPr txBox="1"/>
          <p:nvPr/>
        </p:nvSpPr>
        <p:spPr>
          <a:xfrm>
            <a:off x="4053840" y="3814831"/>
            <a:ext cx="4572000" cy="374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>
              <a:lnSpc>
                <a:spcPct val="107000"/>
              </a:lnSpc>
              <a:spcAft>
                <a:spcPts val="800"/>
              </a:spcAft>
              <a:tabLst>
                <a:tab pos="630555" algn="l"/>
              </a:tabLst>
            </a:pPr>
            <a:r>
              <a:rPr lang="en-US" sz="1800" dirty="0">
                <a:solidFill>
                  <a:srgbClr val="112E54"/>
                </a:solidFill>
                <a:effectLst/>
                <a:latin typeface="Cascadia Code Light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 </a:t>
            </a:r>
            <a:r>
              <a:rPr lang="ru-RU" sz="1800" dirty="0" err="1">
                <a:solidFill>
                  <a:srgbClr val="112E54"/>
                </a:solidFill>
                <a:effectLst/>
                <a:latin typeface="Cascadia Code Light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bg</a:t>
            </a:r>
            <a:r>
              <a:rPr lang="ru-RU" sz="1800" dirty="0">
                <a:solidFill>
                  <a:srgbClr val="112E54"/>
                </a:solidFill>
                <a:effectLst/>
                <a:latin typeface="Cascadia Code Light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%&lt;номер задания&gt;</a:t>
            </a:r>
            <a:endParaRPr lang="ru-RU" sz="1600" dirty="0">
              <a:solidFill>
                <a:srgbClr val="112E5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086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Определение процесса в </a:t>
            </a:r>
            <a:r>
              <a:rPr lang="en-US" dirty="0"/>
              <a:t>Linux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28DBBA-67D3-1485-0CF5-23B253A9611B}"/>
              </a:ext>
            </a:extLst>
          </p:cNvPr>
          <p:cNvSpPr txBox="1"/>
          <p:nvPr/>
        </p:nvSpPr>
        <p:spPr>
          <a:xfrm>
            <a:off x="541867" y="1371421"/>
            <a:ext cx="80602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800" dirty="0">
                <a:solidFill>
                  <a:srgbClr val="112E54"/>
                </a:solidFill>
                <a:effectLst/>
                <a:latin typeface="Inter" panose="020B0604020202020204" charset="0"/>
                <a:ea typeface="Inter" panose="020B0604020202020204" charset="0"/>
              </a:rPr>
              <a:t>Процесс в Linux представляет собой исполняемую программу, которая выполняет определенную задачу. Каждый процесс имеет уникальный идентификатор (PID), который используется для идентификации и управления процессами в системе.</a:t>
            </a:r>
            <a:endParaRPr lang="ru-RU" dirty="0">
              <a:solidFill>
                <a:srgbClr val="112E54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grpSp>
        <p:nvGrpSpPr>
          <p:cNvPr id="27" name="Google Shape;3808;p63">
            <a:extLst>
              <a:ext uri="{FF2B5EF4-FFF2-40B4-BE49-F238E27FC236}">
                <a16:creationId xmlns:a16="http://schemas.microsoft.com/office/drawing/2014/main" id="{9E54030B-D71D-7A54-347C-1710AB765F57}"/>
              </a:ext>
            </a:extLst>
          </p:cNvPr>
          <p:cNvGrpSpPr/>
          <p:nvPr/>
        </p:nvGrpSpPr>
        <p:grpSpPr>
          <a:xfrm>
            <a:off x="3552484" y="2785181"/>
            <a:ext cx="2039031" cy="1754372"/>
            <a:chOff x="6398236" y="1308595"/>
            <a:chExt cx="379821" cy="326796"/>
          </a:xfrm>
        </p:grpSpPr>
        <p:sp>
          <p:nvSpPr>
            <p:cNvPr id="28" name="Google Shape;3809;p63">
              <a:extLst>
                <a:ext uri="{FF2B5EF4-FFF2-40B4-BE49-F238E27FC236}">
                  <a16:creationId xmlns:a16="http://schemas.microsoft.com/office/drawing/2014/main" id="{2D46F9CE-D62C-00C6-DBDA-58C3D3753DFA}"/>
                </a:ext>
              </a:extLst>
            </p:cNvPr>
            <p:cNvSpPr/>
            <p:nvPr/>
          </p:nvSpPr>
          <p:spPr>
            <a:xfrm>
              <a:off x="6403963" y="1524295"/>
              <a:ext cx="368815" cy="47648"/>
            </a:xfrm>
            <a:custGeom>
              <a:avLst/>
              <a:gdLst/>
              <a:ahLst/>
              <a:cxnLst/>
              <a:rect l="l" t="t" r="r" b="b"/>
              <a:pathLst>
                <a:path w="18933" h="2446" extrusionOk="0">
                  <a:moveTo>
                    <a:pt x="0" y="1"/>
                  </a:moveTo>
                  <a:lnTo>
                    <a:pt x="0" y="1494"/>
                  </a:lnTo>
                  <a:cubicBezTo>
                    <a:pt x="0" y="2029"/>
                    <a:pt x="441" y="2446"/>
                    <a:pt x="959" y="2446"/>
                  </a:cubicBezTo>
                  <a:lnTo>
                    <a:pt x="17951" y="2446"/>
                  </a:lnTo>
                  <a:cubicBezTo>
                    <a:pt x="18492" y="2446"/>
                    <a:pt x="18933" y="2029"/>
                    <a:pt x="18933" y="1494"/>
                  </a:cubicBezTo>
                  <a:lnTo>
                    <a:pt x="18933" y="1"/>
                  </a:ln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810;p63">
              <a:extLst>
                <a:ext uri="{FF2B5EF4-FFF2-40B4-BE49-F238E27FC236}">
                  <a16:creationId xmlns:a16="http://schemas.microsoft.com/office/drawing/2014/main" id="{0C66C796-7D48-8D3A-1B98-4CDDD48AF54E}"/>
                </a:ext>
              </a:extLst>
            </p:cNvPr>
            <p:cNvSpPr/>
            <p:nvPr/>
          </p:nvSpPr>
          <p:spPr>
            <a:xfrm>
              <a:off x="6403963" y="1314302"/>
              <a:ext cx="368815" cy="210014"/>
            </a:xfrm>
            <a:custGeom>
              <a:avLst/>
              <a:gdLst/>
              <a:ahLst/>
              <a:cxnLst/>
              <a:rect l="l" t="t" r="r" b="b"/>
              <a:pathLst>
                <a:path w="18933" h="10781" extrusionOk="0">
                  <a:moveTo>
                    <a:pt x="959" y="1"/>
                  </a:moveTo>
                  <a:cubicBezTo>
                    <a:pt x="441" y="1"/>
                    <a:pt x="0" y="418"/>
                    <a:pt x="0" y="959"/>
                  </a:cubicBezTo>
                  <a:lnTo>
                    <a:pt x="0" y="10781"/>
                  </a:lnTo>
                  <a:lnTo>
                    <a:pt x="18933" y="10781"/>
                  </a:lnTo>
                  <a:lnTo>
                    <a:pt x="18933" y="959"/>
                  </a:lnTo>
                  <a:cubicBezTo>
                    <a:pt x="18933" y="418"/>
                    <a:pt x="18492" y="1"/>
                    <a:pt x="17951" y="1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811;p63">
              <a:extLst>
                <a:ext uri="{FF2B5EF4-FFF2-40B4-BE49-F238E27FC236}">
                  <a16:creationId xmlns:a16="http://schemas.microsoft.com/office/drawing/2014/main" id="{659F29EF-F930-8C8A-F907-47DE2C440F6D}"/>
                </a:ext>
              </a:extLst>
            </p:cNvPr>
            <p:cNvSpPr/>
            <p:nvPr/>
          </p:nvSpPr>
          <p:spPr>
            <a:xfrm>
              <a:off x="6403963" y="1314302"/>
              <a:ext cx="368815" cy="210014"/>
            </a:xfrm>
            <a:custGeom>
              <a:avLst/>
              <a:gdLst/>
              <a:ahLst/>
              <a:cxnLst/>
              <a:rect l="l" t="t" r="r" b="b"/>
              <a:pathLst>
                <a:path w="18933" h="10781" extrusionOk="0">
                  <a:moveTo>
                    <a:pt x="959" y="1"/>
                  </a:moveTo>
                  <a:cubicBezTo>
                    <a:pt x="441" y="1"/>
                    <a:pt x="0" y="418"/>
                    <a:pt x="0" y="959"/>
                  </a:cubicBezTo>
                  <a:lnTo>
                    <a:pt x="0" y="10781"/>
                  </a:lnTo>
                  <a:lnTo>
                    <a:pt x="18933" y="10781"/>
                  </a:lnTo>
                  <a:lnTo>
                    <a:pt x="18933" y="959"/>
                  </a:lnTo>
                  <a:cubicBezTo>
                    <a:pt x="18933" y="418"/>
                    <a:pt x="18492" y="1"/>
                    <a:pt x="17951" y="1"/>
                  </a:cubicBezTo>
                  <a:close/>
                </a:path>
              </a:pathLst>
            </a:custGeom>
            <a:solidFill>
              <a:srgbClr val="FF9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812;p63">
              <a:extLst>
                <a:ext uri="{FF2B5EF4-FFF2-40B4-BE49-F238E27FC236}">
                  <a16:creationId xmlns:a16="http://schemas.microsoft.com/office/drawing/2014/main" id="{CE3B17C0-DC7F-85A7-36C7-3462A96F9E01}"/>
                </a:ext>
              </a:extLst>
            </p:cNvPr>
            <p:cNvSpPr/>
            <p:nvPr/>
          </p:nvSpPr>
          <p:spPr>
            <a:xfrm>
              <a:off x="6738880" y="1314302"/>
              <a:ext cx="33895" cy="210014"/>
            </a:xfrm>
            <a:custGeom>
              <a:avLst/>
              <a:gdLst/>
              <a:ahLst/>
              <a:cxnLst/>
              <a:rect l="l" t="t" r="r" b="b"/>
              <a:pathLst>
                <a:path w="1740" h="10781" extrusionOk="0">
                  <a:moveTo>
                    <a:pt x="0" y="1"/>
                  </a:moveTo>
                  <a:cubicBezTo>
                    <a:pt x="541" y="1"/>
                    <a:pt x="982" y="418"/>
                    <a:pt x="982" y="959"/>
                  </a:cubicBezTo>
                  <a:lnTo>
                    <a:pt x="982" y="10781"/>
                  </a:lnTo>
                  <a:lnTo>
                    <a:pt x="1740" y="10781"/>
                  </a:lnTo>
                  <a:lnTo>
                    <a:pt x="1740" y="959"/>
                  </a:lnTo>
                  <a:cubicBezTo>
                    <a:pt x="1740" y="418"/>
                    <a:pt x="1299" y="1"/>
                    <a:pt x="758" y="1"/>
                  </a:cubicBezTo>
                  <a:close/>
                </a:path>
              </a:pathLst>
            </a:custGeom>
            <a:solidFill>
              <a:srgbClr val="FF61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813;p63">
              <a:extLst>
                <a:ext uri="{FF2B5EF4-FFF2-40B4-BE49-F238E27FC236}">
                  <a16:creationId xmlns:a16="http://schemas.microsoft.com/office/drawing/2014/main" id="{15E21773-1CC4-E1B9-E3D8-D702F6B7435A}"/>
                </a:ext>
              </a:extLst>
            </p:cNvPr>
            <p:cNvSpPr/>
            <p:nvPr/>
          </p:nvSpPr>
          <p:spPr>
            <a:xfrm>
              <a:off x="6738880" y="1524295"/>
              <a:ext cx="33895" cy="47648"/>
            </a:xfrm>
            <a:custGeom>
              <a:avLst/>
              <a:gdLst/>
              <a:ahLst/>
              <a:cxnLst/>
              <a:rect l="l" t="t" r="r" b="b"/>
              <a:pathLst>
                <a:path w="1740" h="2446" extrusionOk="0">
                  <a:moveTo>
                    <a:pt x="982" y="1"/>
                  </a:moveTo>
                  <a:lnTo>
                    <a:pt x="982" y="1494"/>
                  </a:lnTo>
                  <a:cubicBezTo>
                    <a:pt x="982" y="2029"/>
                    <a:pt x="541" y="2446"/>
                    <a:pt x="0" y="2446"/>
                  </a:cubicBezTo>
                  <a:lnTo>
                    <a:pt x="758" y="2446"/>
                  </a:lnTo>
                  <a:cubicBezTo>
                    <a:pt x="1299" y="2446"/>
                    <a:pt x="1740" y="2029"/>
                    <a:pt x="1740" y="1494"/>
                  </a:cubicBezTo>
                  <a:lnTo>
                    <a:pt x="1740" y="1"/>
                  </a:ln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814;p63">
              <a:extLst>
                <a:ext uri="{FF2B5EF4-FFF2-40B4-BE49-F238E27FC236}">
                  <a16:creationId xmlns:a16="http://schemas.microsoft.com/office/drawing/2014/main" id="{8ACAFB6B-9F7C-F9BD-FCEB-6626DF5AF0F6}"/>
                </a:ext>
              </a:extLst>
            </p:cNvPr>
            <p:cNvSpPr/>
            <p:nvPr/>
          </p:nvSpPr>
          <p:spPr>
            <a:xfrm>
              <a:off x="6546166" y="1571923"/>
              <a:ext cx="83959" cy="57739"/>
            </a:xfrm>
            <a:custGeom>
              <a:avLst/>
              <a:gdLst/>
              <a:ahLst/>
              <a:cxnLst/>
              <a:rect l="l" t="t" r="r" b="b"/>
              <a:pathLst>
                <a:path w="4310" h="2964" extrusionOk="0">
                  <a:moveTo>
                    <a:pt x="318" y="1"/>
                  </a:moveTo>
                  <a:cubicBezTo>
                    <a:pt x="318" y="1"/>
                    <a:pt x="295" y="2182"/>
                    <a:pt x="1" y="2963"/>
                  </a:cubicBezTo>
                  <a:lnTo>
                    <a:pt x="4309" y="2963"/>
                  </a:lnTo>
                  <a:cubicBezTo>
                    <a:pt x="4039" y="2182"/>
                    <a:pt x="4015" y="1"/>
                    <a:pt x="4015" y="1"/>
                  </a:cubicBezTo>
                  <a:close/>
                </a:path>
              </a:pathLst>
            </a:custGeom>
            <a:solidFill>
              <a:srgbClr val="866A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815;p63">
              <a:extLst>
                <a:ext uri="{FF2B5EF4-FFF2-40B4-BE49-F238E27FC236}">
                  <a16:creationId xmlns:a16="http://schemas.microsoft.com/office/drawing/2014/main" id="{A409D5A7-4D82-A2FB-E5F9-0AD5C1002828}"/>
                </a:ext>
              </a:extLst>
            </p:cNvPr>
            <p:cNvSpPr/>
            <p:nvPr/>
          </p:nvSpPr>
          <p:spPr>
            <a:xfrm>
              <a:off x="6551893" y="1571923"/>
              <a:ext cx="72953" cy="14805"/>
            </a:xfrm>
            <a:custGeom>
              <a:avLst/>
              <a:gdLst/>
              <a:ahLst/>
              <a:cxnLst/>
              <a:rect l="l" t="t" r="r" b="b"/>
              <a:pathLst>
                <a:path w="3745" h="760" extrusionOk="0">
                  <a:moveTo>
                    <a:pt x="24" y="1"/>
                  </a:moveTo>
                  <a:cubicBezTo>
                    <a:pt x="24" y="1"/>
                    <a:pt x="24" y="318"/>
                    <a:pt x="1" y="759"/>
                  </a:cubicBezTo>
                  <a:lnTo>
                    <a:pt x="3745" y="759"/>
                  </a:lnTo>
                  <a:cubicBezTo>
                    <a:pt x="3721" y="318"/>
                    <a:pt x="3721" y="1"/>
                    <a:pt x="3721" y="1"/>
                  </a:cubicBezTo>
                  <a:close/>
                </a:path>
              </a:pathLst>
            </a:custGeom>
            <a:solidFill>
              <a:srgbClr val="AEE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816;p63">
              <a:extLst>
                <a:ext uri="{FF2B5EF4-FFF2-40B4-BE49-F238E27FC236}">
                  <a16:creationId xmlns:a16="http://schemas.microsoft.com/office/drawing/2014/main" id="{4804F745-08E4-BC85-D1F1-2B69350A6774}"/>
                </a:ext>
              </a:extLst>
            </p:cNvPr>
            <p:cNvSpPr/>
            <p:nvPr/>
          </p:nvSpPr>
          <p:spPr>
            <a:xfrm>
              <a:off x="6551893" y="1571923"/>
              <a:ext cx="72953" cy="14805"/>
            </a:xfrm>
            <a:custGeom>
              <a:avLst/>
              <a:gdLst/>
              <a:ahLst/>
              <a:cxnLst/>
              <a:rect l="l" t="t" r="r" b="b"/>
              <a:pathLst>
                <a:path w="3745" h="760" extrusionOk="0">
                  <a:moveTo>
                    <a:pt x="24" y="1"/>
                  </a:moveTo>
                  <a:cubicBezTo>
                    <a:pt x="24" y="1"/>
                    <a:pt x="24" y="318"/>
                    <a:pt x="1" y="759"/>
                  </a:cubicBezTo>
                  <a:lnTo>
                    <a:pt x="3745" y="759"/>
                  </a:lnTo>
                  <a:cubicBezTo>
                    <a:pt x="3721" y="318"/>
                    <a:pt x="3721" y="1"/>
                    <a:pt x="372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817;p63">
              <a:extLst>
                <a:ext uri="{FF2B5EF4-FFF2-40B4-BE49-F238E27FC236}">
                  <a16:creationId xmlns:a16="http://schemas.microsoft.com/office/drawing/2014/main" id="{6F86264B-7668-9D17-B80C-47492ECF3CA1}"/>
                </a:ext>
              </a:extLst>
            </p:cNvPr>
            <p:cNvSpPr/>
            <p:nvPr/>
          </p:nvSpPr>
          <p:spPr>
            <a:xfrm>
              <a:off x="6427320" y="1339607"/>
              <a:ext cx="322102" cy="184709"/>
            </a:xfrm>
            <a:custGeom>
              <a:avLst/>
              <a:gdLst/>
              <a:ahLst/>
              <a:cxnLst/>
              <a:rect l="l" t="t" r="r" b="b"/>
              <a:pathLst>
                <a:path w="16535" h="9482" extrusionOk="0">
                  <a:moveTo>
                    <a:pt x="418" y="1"/>
                  </a:moveTo>
                  <a:cubicBezTo>
                    <a:pt x="177" y="1"/>
                    <a:pt x="1" y="195"/>
                    <a:pt x="1" y="442"/>
                  </a:cubicBezTo>
                  <a:lnTo>
                    <a:pt x="1" y="9482"/>
                  </a:lnTo>
                  <a:lnTo>
                    <a:pt x="16535" y="9482"/>
                  </a:lnTo>
                  <a:lnTo>
                    <a:pt x="16535" y="442"/>
                  </a:lnTo>
                  <a:cubicBezTo>
                    <a:pt x="16535" y="195"/>
                    <a:pt x="16341" y="1"/>
                    <a:pt x="16118" y="1"/>
                  </a:cubicBezTo>
                  <a:close/>
                </a:path>
              </a:pathLst>
            </a:custGeom>
            <a:solidFill>
              <a:srgbClr val="FFE1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818;p63">
              <a:extLst>
                <a:ext uri="{FF2B5EF4-FFF2-40B4-BE49-F238E27FC236}">
                  <a16:creationId xmlns:a16="http://schemas.microsoft.com/office/drawing/2014/main" id="{796AFF22-8D63-3BBE-2D83-8BE21F4F4755}"/>
                </a:ext>
              </a:extLst>
            </p:cNvPr>
            <p:cNvSpPr/>
            <p:nvPr/>
          </p:nvSpPr>
          <p:spPr>
            <a:xfrm>
              <a:off x="6569990" y="1542392"/>
              <a:ext cx="36778" cy="11474"/>
            </a:xfrm>
            <a:custGeom>
              <a:avLst/>
              <a:gdLst/>
              <a:ahLst/>
              <a:cxnLst/>
              <a:rect l="l" t="t" r="r" b="b"/>
              <a:pathLst>
                <a:path w="1888" h="589" extrusionOk="0">
                  <a:moveTo>
                    <a:pt x="294" y="1"/>
                  </a:moveTo>
                  <a:cubicBezTo>
                    <a:pt x="124" y="1"/>
                    <a:pt x="0" y="147"/>
                    <a:pt x="0" y="294"/>
                  </a:cubicBezTo>
                  <a:cubicBezTo>
                    <a:pt x="0" y="465"/>
                    <a:pt x="124" y="588"/>
                    <a:pt x="294" y="588"/>
                  </a:cubicBezTo>
                  <a:lnTo>
                    <a:pt x="1593" y="588"/>
                  </a:lnTo>
                  <a:cubicBezTo>
                    <a:pt x="1740" y="588"/>
                    <a:pt x="1887" y="465"/>
                    <a:pt x="1887" y="294"/>
                  </a:cubicBezTo>
                  <a:cubicBezTo>
                    <a:pt x="1887" y="147"/>
                    <a:pt x="1740" y="1"/>
                    <a:pt x="159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19;p63">
              <a:extLst>
                <a:ext uri="{FF2B5EF4-FFF2-40B4-BE49-F238E27FC236}">
                  <a16:creationId xmlns:a16="http://schemas.microsoft.com/office/drawing/2014/main" id="{7A87474D-7B77-BCCF-F9C2-225BE89E11FD}"/>
                </a:ext>
              </a:extLst>
            </p:cNvPr>
            <p:cNvSpPr/>
            <p:nvPr/>
          </p:nvSpPr>
          <p:spPr>
            <a:xfrm>
              <a:off x="6398236" y="1308595"/>
              <a:ext cx="379821" cy="326796"/>
            </a:xfrm>
            <a:custGeom>
              <a:avLst/>
              <a:gdLst/>
              <a:ahLst/>
              <a:cxnLst/>
              <a:rect l="l" t="t" r="r" b="b"/>
              <a:pathLst>
                <a:path w="19498" h="16776" extrusionOk="0">
                  <a:moveTo>
                    <a:pt x="18245" y="588"/>
                  </a:moveTo>
                  <a:cubicBezTo>
                    <a:pt x="18639" y="588"/>
                    <a:pt x="18933" y="882"/>
                    <a:pt x="18933" y="1252"/>
                  </a:cubicBezTo>
                  <a:lnTo>
                    <a:pt x="18933" y="10780"/>
                  </a:lnTo>
                  <a:lnTo>
                    <a:pt x="18322" y="10780"/>
                  </a:lnTo>
                  <a:lnTo>
                    <a:pt x="18322" y="2034"/>
                  </a:lnTo>
                  <a:cubicBezTo>
                    <a:pt x="18322" y="1640"/>
                    <a:pt x="18004" y="1323"/>
                    <a:pt x="17611" y="1323"/>
                  </a:cubicBezTo>
                  <a:lnTo>
                    <a:pt x="6396" y="1323"/>
                  </a:lnTo>
                  <a:cubicBezTo>
                    <a:pt x="6249" y="1323"/>
                    <a:pt x="6102" y="1446"/>
                    <a:pt x="6102" y="1593"/>
                  </a:cubicBezTo>
                  <a:cubicBezTo>
                    <a:pt x="6102" y="1763"/>
                    <a:pt x="6249" y="1887"/>
                    <a:pt x="6396" y="1887"/>
                  </a:cubicBezTo>
                  <a:lnTo>
                    <a:pt x="17611" y="1887"/>
                  </a:lnTo>
                  <a:cubicBezTo>
                    <a:pt x="17687" y="1887"/>
                    <a:pt x="17734" y="1963"/>
                    <a:pt x="17734" y="2034"/>
                  </a:cubicBezTo>
                  <a:lnTo>
                    <a:pt x="17734" y="10780"/>
                  </a:lnTo>
                  <a:lnTo>
                    <a:pt x="1764" y="10780"/>
                  </a:lnTo>
                  <a:lnTo>
                    <a:pt x="1764" y="2034"/>
                  </a:lnTo>
                  <a:cubicBezTo>
                    <a:pt x="1764" y="1963"/>
                    <a:pt x="1840" y="1887"/>
                    <a:pt x="1911" y="1887"/>
                  </a:cubicBezTo>
                  <a:lnTo>
                    <a:pt x="5073" y="1887"/>
                  </a:lnTo>
                  <a:cubicBezTo>
                    <a:pt x="5220" y="1887"/>
                    <a:pt x="5344" y="1763"/>
                    <a:pt x="5344" y="1593"/>
                  </a:cubicBezTo>
                  <a:cubicBezTo>
                    <a:pt x="5344" y="1446"/>
                    <a:pt x="5220" y="1323"/>
                    <a:pt x="5073" y="1323"/>
                  </a:cubicBezTo>
                  <a:lnTo>
                    <a:pt x="1911" y="1323"/>
                  </a:lnTo>
                  <a:cubicBezTo>
                    <a:pt x="1523" y="1323"/>
                    <a:pt x="1200" y="1640"/>
                    <a:pt x="1200" y="2034"/>
                  </a:cubicBezTo>
                  <a:lnTo>
                    <a:pt x="1200" y="10780"/>
                  </a:lnTo>
                  <a:lnTo>
                    <a:pt x="588" y="10780"/>
                  </a:lnTo>
                  <a:lnTo>
                    <a:pt x="588" y="1252"/>
                  </a:lnTo>
                  <a:cubicBezTo>
                    <a:pt x="588" y="882"/>
                    <a:pt x="882" y="588"/>
                    <a:pt x="1253" y="588"/>
                  </a:cubicBezTo>
                  <a:close/>
                  <a:moveTo>
                    <a:pt x="11315" y="13813"/>
                  </a:moveTo>
                  <a:cubicBezTo>
                    <a:pt x="11339" y="14330"/>
                    <a:pt x="11392" y="15453"/>
                    <a:pt x="11539" y="16217"/>
                  </a:cubicBezTo>
                  <a:lnTo>
                    <a:pt x="7959" y="16217"/>
                  </a:lnTo>
                  <a:cubicBezTo>
                    <a:pt x="8135" y="15453"/>
                    <a:pt x="8183" y="14330"/>
                    <a:pt x="8183" y="13813"/>
                  </a:cubicBezTo>
                  <a:close/>
                  <a:moveTo>
                    <a:pt x="1253" y="0"/>
                  </a:moveTo>
                  <a:cubicBezTo>
                    <a:pt x="565" y="0"/>
                    <a:pt x="1" y="564"/>
                    <a:pt x="1" y="1252"/>
                  </a:cubicBezTo>
                  <a:lnTo>
                    <a:pt x="1" y="12567"/>
                  </a:lnTo>
                  <a:cubicBezTo>
                    <a:pt x="1" y="13249"/>
                    <a:pt x="565" y="13813"/>
                    <a:pt x="1253" y="13813"/>
                  </a:cubicBezTo>
                  <a:lnTo>
                    <a:pt x="7618" y="13813"/>
                  </a:lnTo>
                  <a:cubicBezTo>
                    <a:pt x="7595" y="14477"/>
                    <a:pt x="7518" y="15600"/>
                    <a:pt x="7371" y="16217"/>
                  </a:cubicBezTo>
                  <a:lnTo>
                    <a:pt x="6396" y="16217"/>
                  </a:lnTo>
                  <a:cubicBezTo>
                    <a:pt x="6249" y="16217"/>
                    <a:pt x="6102" y="16334"/>
                    <a:pt x="6102" y="16481"/>
                  </a:cubicBezTo>
                  <a:cubicBezTo>
                    <a:pt x="6102" y="16658"/>
                    <a:pt x="6249" y="16775"/>
                    <a:pt x="6396" y="16775"/>
                  </a:cubicBezTo>
                  <a:lnTo>
                    <a:pt x="13132" y="16775"/>
                  </a:lnTo>
                  <a:cubicBezTo>
                    <a:pt x="13279" y="16775"/>
                    <a:pt x="13396" y="16658"/>
                    <a:pt x="13396" y="16481"/>
                  </a:cubicBezTo>
                  <a:cubicBezTo>
                    <a:pt x="13396" y="16334"/>
                    <a:pt x="13279" y="16217"/>
                    <a:pt x="13132" y="16217"/>
                  </a:cubicBezTo>
                  <a:lnTo>
                    <a:pt x="12127" y="16217"/>
                  </a:lnTo>
                  <a:cubicBezTo>
                    <a:pt x="11980" y="15600"/>
                    <a:pt x="11927" y="14477"/>
                    <a:pt x="11903" y="13813"/>
                  </a:cubicBezTo>
                  <a:lnTo>
                    <a:pt x="14131" y="13813"/>
                  </a:lnTo>
                  <a:cubicBezTo>
                    <a:pt x="14307" y="13813"/>
                    <a:pt x="14425" y="13689"/>
                    <a:pt x="14425" y="13519"/>
                  </a:cubicBezTo>
                  <a:cubicBezTo>
                    <a:pt x="14425" y="13372"/>
                    <a:pt x="14307" y="13249"/>
                    <a:pt x="14131" y="13249"/>
                  </a:cubicBezTo>
                  <a:lnTo>
                    <a:pt x="1253" y="13249"/>
                  </a:lnTo>
                  <a:cubicBezTo>
                    <a:pt x="882" y="13249"/>
                    <a:pt x="588" y="12931"/>
                    <a:pt x="588" y="12567"/>
                  </a:cubicBezTo>
                  <a:lnTo>
                    <a:pt x="588" y="11368"/>
                  </a:lnTo>
                  <a:lnTo>
                    <a:pt x="18933" y="11368"/>
                  </a:lnTo>
                  <a:lnTo>
                    <a:pt x="18933" y="12567"/>
                  </a:lnTo>
                  <a:cubicBezTo>
                    <a:pt x="18933" y="12931"/>
                    <a:pt x="18639" y="13249"/>
                    <a:pt x="18245" y="13249"/>
                  </a:cubicBezTo>
                  <a:lnTo>
                    <a:pt x="15483" y="13249"/>
                  </a:lnTo>
                  <a:cubicBezTo>
                    <a:pt x="15336" y="13249"/>
                    <a:pt x="15212" y="13372"/>
                    <a:pt x="15212" y="13519"/>
                  </a:cubicBezTo>
                  <a:cubicBezTo>
                    <a:pt x="15212" y="13689"/>
                    <a:pt x="15336" y="13813"/>
                    <a:pt x="15483" y="13813"/>
                  </a:cubicBezTo>
                  <a:lnTo>
                    <a:pt x="18245" y="13813"/>
                  </a:lnTo>
                  <a:cubicBezTo>
                    <a:pt x="18933" y="13813"/>
                    <a:pt x="19497" y="13249"/>
                    <a:pt x="19497" y="12567"/>
                  </a:cubicBezTo>
                  <a:lnTo>
                    <a:pt x="19497" y="1252"/>
                  </a:lnTo>
                  <a:cubicBezTo>
                    <a:pt x="19497" y="564"/>
                    <a:pt x="18933" y="0"/>
                    <a:pt x="1824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820;p63">
              <a:extLst>
                <a:ext uri="{FF2B5EF4-FFF2-40B4-BE49-F238E27FC236}">
                  <a16:creationId xmlns:a16="http://schemas.microsoft.com/office/drawing/2014/main" id="{61029C8F-768B-5D7A-CEED-FC8CC190A09C}"/>
                </a:ext>
              </a:extLst>
            </p:cNvPr>
            <p:cNvSpPr/>
            <p:nvPr/>
          </p:nvSpPr>
          <p:spPr>
            <a:xfrm>
              <a:off x="6607196" y="1418383"/>
              <a:ext cx="118867" cy="11474"/>
            </a:xfrm>
            <a:custGeom>
              <a:avLst/>
              <a:gdLst/>
              <a:ahLst/>
              <a:cxnLst/>
              <a:rect l="l" t="t" r="r" b="b"/>
              <a:pathLst>
                <a:path w="6102" h="589" extrusionOk="0">
                  <a:moveTo>
                    <a:pt x="294" y="1"/>
                  </a:moveTo>
                  <a:cubicBezTo>
                    <a:pt x="124" y="1"/>
                    <a:pt x="1" y="148"/>
                    <a:pt x="1" y="295"/>
                  </a:cubicBezTo>
                  <a:cubicBezTo>
                    <a:pt x="1" y="442"/>
                    <a:pt x="124" y="589"/>
                    <a:pt x="294" y="589"/>
                  </a:cubicBezTo>
                  <a:lnTo>
                    <a:pt x="5808" y="589"/>
                  </a:lnTo>
                  <a:cubicBezTo>
                    <a:pt x="5978" y="589"/>
                    <a:pt x="6102" y="442"/>
                    <a:pt x="6102" y="295"/>
                  </a:cubicBezTo>
                  <a:cubicBezTo>
                    <a:pt x="6102" y="148"/>
                    <a:pt x="5978" y="1"/>
                    <a:pt x="580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821;p63">
              <a:extLst>
                <a:ext uri="{FF2B5EF4-FFF2-40B4-BE49-F238E27FC236}">
                  <a16:creationId xmlns:a16="http://schemas.microsoft.com/office/drawing/2014/main" id="{5E4BA930-FE49-935D-3FDE-5271E740F581}"/>
                </a:ext>
              </a:extLst>
            </p:cNvPr>
            <p:cNvSpPr/>
            <p:nvPr/>
          </p:nvSpPr>
          <p:spPr>
            <a:xfrm>
              <a:off x="6684492" y="1442207"/>
              <a:ext cx="41570" cy="11006"/>
            </a:xfrm>
            <a:custGeom>
              <a:avLst/>
              <a:gdLst/>
              <a:ahLst/>
              <a:cxnLst/>
              <a:rect l="l" t="t" r="r" b="b"/>
              <a:pathLst>
                <a:path w="2134" h="565" extrusionOk="0">
                  <a:moveTo>
                    <a:pt x="294" y="0"/>
                  </a:moveTo>
                  <a:cubicBezTo>
                    <a:pt x="124" y="0"/>
                    <a:pt x="0" y="124"/>
                    <a:pt x="0" y="271"/>
                  </a:cubicBezTo>
                  <a:cubicBezTo>
                    <a:pt x="0" y="441"/>
                    <a:pt x="124" y="565"/>
                    <a:pt x="294" y="565"/>
                  </a:cubicBezTo>
                  <a:lnTo>
                    <a:pt x="1840" y="565"/>
                  </a:lnTo>
                  <a:cubicBezTo>
                    <a:pt x="2010" y="565"/>
                    <a:pt x="2134" y="441"/>
                    <a:pt x="2134" y="271"/>
                  </a:cubicBezTo>
                  <a:cubicBezTo>
                    <a:pt x="2134" y="124"/>
                    <a:pt x="2010" y="0"/>
                    <a:pt x="184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822;p63">
              <a:extLst>
                <a:ext uri="{FF2B5EF4-FFF2-40B4-BE49-F238E27FC236}">
                  <a16:creationId xmlns:a16="http://schemas.microsoft.com/office/drawing/2014/main" id="{E8A0FAA8-A69D-10B6-0756-54B582FAEE5F}"/>
                </a:ext>
              </a:extLst>
            </p:cNvPr>
            <p:cNvSpPr/>
            <p:nvPr/>
          </p:nvSpPr>
          <p:spPr>
            <a:xfrm>
              <a:off x="6607196" y="1442207"/>
              <a:ext cx="60135" cy="11006"/>
            </a:xfrm>
            <a:custGeom>
              <a:avLst/>
              <a:gdLst/>
              <a:ahLst/>
              <a:cxnLst/>
              <a:rect l="l" t="t" r="r" b="b"/>
              <a:pathLst>
                <a:path w="3087" h="565" extrusionOk="0">
                  <a:moveTo>
                    <a:pt x="294" y="0"/>
                  </a:moveTo>
                  <a:cubicBezTo>
                    <a:pt x="124" y="0"/>
                    <a:pt x="1" y="124"/>
                    <a:pt x="1" y="271"/>
                  </a:cubicBezTo>
                  <a:cubicBezTo>
                    <a:pt x="1" y="441"/>
                    <a:pt x="124" y="565"/>
                    <a:pt x="294" y="565"/>
                  </a:cubicBezTo>
                  <a:lnTo>
                    <a:pt x="2793" y="565"/>
                  </a:lnTo>
                  <a:cubicBezTo>
                    <a:pt x="2963" y="565"/>
                    <a:pt x="3086" y="441"/>
                    <a:pt x="3086" y="271"/>
                  </a:cubicBezTo>
                  <a:cubicBezTo>
                    <a:pt x="3086" y="124"/>
                    <a:pt x="2963" y="0"/>
                    <a:pt x="279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823;p63">
              <a:extLst>
                <a:ext uri="{FF2B5EF4-FFF2-40B4-BE49-F238E27FC236}">
                  <a16:creationId xmlns:a16="http://schemas.microsoft.com/office/drawing/2014/main" id="{73FE161F-15C0-5B37-DCCC-1A0F66C84B7C}"/>
                </a:ext>
              </a:extLst>
            </p:cNvPr>
            <p:cNvSpPr/>
            <p:nvPr/>
          </p:nvSpPr>
          <p:spPr>
            <a:xfrm>
              <a:off x="6607196" y="1465563"/>
              <a:ext cx="118867" cy="11006"/>
            </a:xfrm>
            <a:custGeom>
              <a:avLst/>
              <a:gdLst/>
              <a:ahLst/>
              <a:cxnLst/>
              <a:rect l="l" t="t" r="r" b="b"/>
              <a:pathLst>
                <a:path w="6102" h="565" extrusionOk="0">
                  <a:moveTo>
                    <a:pt x="294" y="1"/>
                  </a:moveTo>
                  <a:cubicBezTo>
                    <a:pt x="124" y="1"/>
                    <a:pt x="1" y="124"/>
                    <a:pt x="1" y="294"/>
                  </a:cubicBezTo>
                  <a:cubicBezTo>
                    <a:pt x="1" y="441"/>
                    <a:pt x="124" y="565"/>
                    <a:pt x="294" y="565"/>
                  </a:cubicBezTo>
                  <a:lnTo>
                    <a:pt x="5808" y="565"/>
                  </a:lnTo>
                  <a:cubicBezTo>
                    <a:pt x="5978" y="565"/>
                    <a:pt x="6102" y="441"/>
                    <a:pt x="6102" y="294"/>
                  </a:cubicBezTo>
                  <a:cubicBezTo>
                    <a:pt x="6102" y="124"/>
                    <a:pt x="5978" y="1"/>
                    <a:pt x="580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824;p63">
              <a:extLst>
                <a:ext uri="{FF2B5EF4-FFF2-40B4-BE49-F238E27FC236}">
                  <a16:creationId xmlns:a16="http://schemas.microsoft.com/office/drawing/2014/main" id="{14031393-BD39-4914-C5BA-8E0ED1ED3EB7}"/>
                </a:ext>
              </a:extLst>
            </p:cNvPr>
            <p:cNvSpPr/>
            <p:nvPr/>
          </p:nvSpPr>
          <p:spPr>
            <a:xfrm>
              <a:off x="6607196" y="1488920"/>
              <a:ext cx="77316" cy="11474"/>
            </a:xfrm>
            <a:custGeom>
              <a:avLst/>
              <a:gdLst/>
              <a:ahLst/>
              <a:cxnLst/>
              <a:rect l="l" t="t" r="r" b="b"/>
              <a:pathLst>
                <a:path w="3969" h="589" extrusionOk="0">
                  <a:moveTo>
                    <a:pt x="294" y="1"/>
                  </a:moveTo>
                  <a:cubicBezTo>
                    <a:pt x="124" y="1"/>
                    <a:pt x="1" y="148"/>
                    <a:pt x="1" y="294"/>
                  </a:cubicBezTo>
                  <a:cubicBezTo>
                    <a:pt x="1" y="465"/>
                    <a:pt x="124" y="588"/>
                    <a:pt x="294" y="588"/>
                  </a:cubicBezTo>
                  <a:lnTo>
                    <a:pt x="3674" y="588"/>
                  </a:lnTo>
                  <a:cubicBezTo>
                    <a:pt x="3821" y="588"/>
                    <a:pt x="3968" y="465"/>
                    <a:pt x="3968" y="294"/>
                  </a:cubicBezTo>
                  <a:cubicBezTo>
                    <a:pt x="3968" y="148"/>
                    <a:pt x="3821" y="1"/>
                    <a:pt x="367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825;p63">
              <a:extLst>
                <a:ext uri="{FF2B5EF4-FFF2-40B4-BE49-F238E27FC236}">
                  <a16:creationId xmlns:a16="http://schemas.microsoft.com/office/drawing/2014/main" id="{71DBBBAE-080A-F998-8204-5AA21B516469}"/>
                </a:ext>
              </a:extLst>
            </p:cNvPr>
            <p:cNvSpPr/>
            <p:nvPr/>
          </p:nvSpPr>
          <p:spPr>
            <a:xfrm>
              <a:off x="6450793" y="1418383"/>
              <a:ext cx="118302" cy="11474"/>
            </a:xfrm>
            <a:custGeom>
              <a:avLst/>
              <a:gdLst/>
              <a:ahLst/>
              <a:cxnLst/>
              <a:rect l="l" t="t" r="r" b="b"/>
              <a:pathLst>
                <a:path w="6073" h="589" extrusionOk="0">
                  <a:moveTo>
                    <a:pt x="265" y="1"/>
                  </a:moveTo>
                  <a:cubicBezTo>
                    <a:pt x="118" y="1"/>
                    <a:pt x="1" y="148"/>
                    <a:pt x="1" y="295"/>
                  </a:cubicBezTo>
                  <a:cubicBezTo>
                    <a:pt x="1" y="442"/>
                    <a:pt x="118" y="589"/>
                    <a:pt x="265" y="589"/>
                  </a:cubicBezTo>
                  <a:lnTo>
                    <a:pt x="5802" y="589"/>
                  </a:lnTo>
                  <a:cubicBezTo>
                    <a:pt x="5949" y="589"/>
                    <a:pt x="6072" y="442"/>
                    <a:pt x="6072" y="295"/>
                  </a:cubicBezTo>
                  <a:cubicBezTo>
                    <a:pt x="6072" y="148"/>
                    <a:pt x="5949" y="1"/>
                    <a:pt x="580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826;p63">
              <a:extLst>
                <a:ext uri="{FF2B5EF4-FFF2-40B4-BE49-F238E27FC236}">
                  <a16:creationId xmlns:a16="http://schemas.microsoft.com/office/drawing/2014/main" id="{7DBAD7D4-30EF-A953-1C8A-063F465FE06B}"/>
                </a:ext>
              </a:extLst>
            </p:cNvPr>
            <p:cNvSpPr/>
            <p:nvPr/>
          </p:nvSpPr>
          <p:spPr>
            <a:xfrm>
              <a:off x="6528089" y="1442207"/>
              <a:ext cx="41005" cy="11006"/>
            </a:xfrm>
            <a:custGeom>
              <a:avLst/>
              <a:gdLst/>
              <a:ahLst/>
              <a:cxnLst/>
              <a:rect l="l" t="t" r="r" b="b"/>
              <a:pathLst>
                <a:path w="2105" h="565" extrusionOk="0">
                  <a:moveTo>
                    <a:pt x="265" y="0"/>
                  </a:moveTo>
                  <a:cubicBezTo>
                    <a:pt x="118" y="0"/>
                    <a:pt x="0" y="124"/>
                    <a:pt x="0" y="271"/>
                  </a:cubicBezTo>
                  <a:cubicBezTo>
                    <a:pt x="0" y="441"/>
                    <a:pt x="118" y="565"/>
                    <a:pt x="265" y="565"/>
                  </a:cubicBezTo>
                  <a:lnTo>
                    <a:pt x="1834" y="565"/>
                  </a:lnTo>
                  <a:cubicBezTo>
                    <a:pt x="1981" y="565"/>
                    <a:pt x="2104" y="441"/>
                    <a:pt x="2104" y="271"/>
                  </a:cubicBezTo>
                  <a:cubicBezTo>
                    <a:pt x="2104" y="124"/>
                    <a:pt x="1981" y="0"/>
                    <a:pt x="183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827;p63">
              <a:extLst>
                <a:ext uri="{FF2B5EF4-FFF2-40B4-BE49-F238E27FC236}">
                  <a16:creationId xmlns:a16="http://schemas.microsoft.com/office/drawing/2014/main" id="{49415748-F45F-4CBE-CCBC-4656B7CD8E72}"/>
                </a:ext>
              </a:extLst>
            </p:cNvPr>
            <p:cNvSpPr/>
            <p:nvPr/>
          </p:nvSpPr>
          <p:spPr>
            <a:xfrm>
              <a:off x="6450793" y="1442207"/>
              <a:ext cx="59550" cy="11006"/>
            </a:xfrm>
            <a:custGeom>
              <a:avLst/>
              <a:gdLst/>
              <a:ahLst/>
              <a:cxnLst/>
              <a:rect l="l" t="t" r="r" b="b"/>
              <a:pathLst>
                <a:path w="3057" h="565" extrusionOk="0">
                  <a:moveTo>
                    <a:pt x="265" y="0"/>
                  </a:moveTo>
                  <a:cubicBezTo>
                    <a:pt x="118" y="0"/>
                    <a:pt x="1" y="124"/>
                    <a:pt x="1" y="271"/>
                  </a:cubicBezTo>
                  <a:cubicBezTo>
                    <a:pt x="1" y="441"/>
                    <a:pt x="118" y="565"/>
                    <a:pt x="265" y="565"/>
                  </a:cubicBezTo>
                  <a:lnTo>
                    <a:pt x="2763" y="565"/>
                  </a:lnTo>
                  <a:cubicBezTo>
                    <a:pt x="2939" y="565"/>
                    <a:pt x="3057" y="441"/>
                    <a:pt x="3057" y="271"/>
                  </a:cubicBezTo>
                  <a:cubicBezTo>
                    <a:pt x="3057" y="124"/>
                    <a:pt x="2939" y="0"/>
                    <a:pt x="276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828;p63">
              <a:extLst>
                <a:ext uri="{FF2B5EF4-FFF2-40B4-BE49-F238E27FC236}">
                  <a16:creationId xmlns:a16="http://schemas.microsoft.com/office/drawing/2014/main" id="{25A2D29B-A616-AB04-15DA-C1457B405F91}"/>
                </a:ext>
              </a:extLst>
            </p:cNvPr>
            <p:cNvSpPr/>
            <p:nvPr/>
          </p:nvSpPr>
          <p:spPr>
            <a:xfrm>
              <a:off x="6450793" y="1465563"/>
              <a:ext cx="118302" cy="11006"/>
            </a:xfrm>
            <a:custGeom>
              <a:avLst/>
              <a:gdLst/>
              <a:ahLst/>
              <a:cxnLst/>
              <a:rect l="l" t="t" r="r" b="b"/>
              <a:pathLst>
                <a:path w="6073" h="565" extrusionOk="0">
                  <a:moveTo>
                    <a:pt x="265" y="1"/>
                  </a:moveTo>
                  <a:cubicBezTo>
                    <a:pt x="118" y="1"/>
                    <a:pt x="1" y="124"/>
                    <a:pt x="1" y="294"/>
                  </a:cubicBezTo>
                  <a:cubicBezTo>
                    <a:pt x="1" y="441"/>
                    <a:pt x="118" y="565"/>
                    <a:pt x="265" y="565"/>
                  </a:cubicBezTo>
                  <a:lnTo>
                    <a:pt x="5802" y="565"/>
                  </a:lnTo>
                  <a:cubicBezTo>
                    <a:pt x="5949" y="565"/>
                    <a:pt x="6072" y="441"/>
                    <a:pt x="6072" y="294"/>
                  </a:cubicBezTo>
                  <a:cubicBezTo>
                    <a:pt x="6072" y="124"/>
                    <a:pt x="5949" y="1"/>
                    <a:pt x="580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829;p63">
              <a:extLst>
                <a:ext uri="{FF2B5EF4-FFF2-40B4-BE49-F238E27FC236}">
                  <a16:creationId xmlns:a16="http://schemas.microsoft.com/office/drawing/2014/main" id="{178A8DC2-66A0-827F-4E3B-DD759BDA9C82}"/>
                </a:ext>
              </a:extLst>
            </p:cNvPr>
            <p:cNvSpPr/>
            <p:nvPr/>
          </p:nvSpPr>
          <p:spPr>
            <a:xfrm>
              <a:off x="6450793" y="1488920"/>
              <a:ext cx="76732" cy="11474"/>
            </a:xfrm>
            <a:custGeom>
              <a:avLst/>
              <a:gdLst/>
              <a:ahLst/>
              <a:cxnLst/>
              <a:rect l="l" t="t" r="r" b="b"/>
              <a:pathLst>
                <a:path w="3939" h="589" extrusionOk="0">
                  <a:moveTo>
                    <a:pt x="265" y="1"/>
                  </a:moveTo>
                  <a:cubicBezTo>
                    <a:pt x="118" y="1"/>
                    <a:pt x="1" y="148"/>
                    <a:pt x="1" y="294"/>
                  </a:cubicBezTo>
                  <a:cubicBezTo>
                    <a:pt x="1" y="465"/>
                    <a:pt x="118" y="588"/>
                    <a:pt x="265" y="588"/>
                  </a:cubicBezTo>
                  <a:lnTo>
                    <a:pt x="3645" y="588"/>
                  </a:lnTo>
                  <a:cubicBezTo>
                    <a:pt x="3821" y="588"/>
                    <a:pt x="3939" y="465"/>
                    <a:pt x="3939" y="294"/>
                  </a:cubicBezTo>
                  <a:cubicBezTo>
                    <a:pt x="3939" y="148"/>
                    <a:pt x="3821" y="1"/>
                    <a:pt x="364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830;p63">
              <a:extLst>
                <a:ext uri="{FF2B5EF4-FFF2-40B4-BE49-F238E27FC236}">
                  <a16:creationId xmlns:a16="http://schemas.microsoft.com/office/drawing/2014/main" id="{EF103061-AD50-28B9-0957-09D47A8AD0BE}"/>
                </a:ext>
              </a:extLst>
            </p:cNvPr>
            <p:cNvSpPr/>
            <p:nvPr/>
          </p:nvSpPr>
          <p:spPr>
            <a:xfrm>
              <a:off x="6450793" y="1363995"/>
              <a:ext cx="84855" cy="11474"/>
            </a:xfrm>
            <a:custGeom>
              <a:avLst/>
              <a:gdLst/>
              <a:ahLst/>
              <a:cxnLst/>
              <a:rect l="l" t="t" r="r" b="b"/>
              <a:pathLst>
                <a:path w="4356" h="589" extrusionOk="0">
                  <a:moveTo>
                    <a:pt x="265" y="1"/>
                  </a:moveTo>
                  <a:cubicBezTo>
                    <a:pt x="118" y="1"/>
                    <a:pt x="1" y="148"/>
                    <a:pt x="1" y="295"/>
                  </a:cubicBezTo>
                  <a:cubicBezTo>
                    <a:pt x="1" y="465"/>
                    <a:pt x="118" y="589"/>
                    <a:pt x="265" y="589"/>
                  </a:cubicBezTo>
                  <a:lnTo>
                    <a:pt x="4062" y="589"/>
                  </a:lnTo>
                  <a:cubicBezTo>
                    <a:pt x="4209" y="589"/>
                    <a:pt x="4356" y="465"/>
                    <a:pt x="4356" y="295"/>
                  </a:cubicBezTo>
                  <a:cubicBezTo>
                    <a:pt x="4356" y="148"/>
                    <a:pt x="4209" y="1"/>
                    <a:pt x="406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831;p63">
              <a:extLst>
                <a:ext uri="{FF2B5EF4-FFF2-40B4-BE49-F238E27FC236}">
                  <a16:creationId xmlns:a16="http://schemas.microsoft.com/office/drawing/2014/main" id="{24B83190-E779-3D14-962B-B2D00666E415}"/>
                </a:ext>
              </a:extLst>
            </p:cNvPr>
            <p:cNvSpPr/>
            <p:nvPr/>
          </p:nvSpPr>
          <p:spPr>
            <a:xfrm>
              <a:off x="6450793" y="1392046"/>
              <a:ext cx="275272" cy="11026"/>
            </a:xfrm>
            <a:custGeom>
              <a:avLst/>
              <a:gdLst/>
              <a:ahLst/>
              <a:cxnLst/>
              <a:rect l="l" t="t" r="r" b="b"/>
              <a:pathLst>
                <a:path w="14131" h="566" extrusionOk="0">
                  <a:moveTo>
                    <a:pt x="265" y="1"/>
                  </a:moveTo>
                  <a:cubicBezTo>
                    <a:pt x="118" y="1"/>
                    <a:pt x="1" y="124"/>
                    <a:pt x="1" y="271"/>
                  </a:cubicBezTo>
                  <a:cubicBezTo>
                    <a:pt x="1" y="442"/>
                    <a:pt x="118" y="565"/>
                    <a:pt x="265" y="565"/>
                  </a:cubicBezTo>
                  <a:lnTo>
                    <a:pt x="13837" y="565"/>
                  </a:lnTo>
                  <a:cubicBezTo>
                    <a:pt x="14007" y="565"/>
                    <a:pt x="14131" y="442"/>
                    <a:pt x="14131" y="271"/>
                  </a:cubicBezTo>
                  <a:cubicBezTo>
                    <a:pt x="14131" y="124"/>
                    <a:pt x="14007" y="1"/>
                    <a:pt x="1383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Типы процессов</a:t>
            </a:r>
            <a:endParaRPr lang="en-US" dirty="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E453F679-086B-8C8B-60FC-54E2DB64FFBE}"/>
              </a:ext>
            </a:extLst>
          </p:cNvPr>
          <p:cNvGrpSpPr/>
          <p:nvPr/>
        </p:nvGrpSpPr>
        <p:grpSpPr>
          <a:xfrm>
            <a:off x="1528400" y="1731326"/>
            <a:ext cx="6087199" cy="2114341"/>
            <a:chOff x="1528400" y="1680562"/>
            <a:chExt cx="6087199" cy="2114341"/>
          </a:xfrm>
        </p:grpSpPr>
        <p:grpSp>
          <p:nvGrpSpPr>
            <p:cNvPr id="5" name="Группа 4">
              <a:extLst>
                <a:ext uri="{FF2B5EF4-FFF2-40B4-BE49-F238E27FC236}">
                  <a16:creationId xmlns:a16="http://schemas.microsoft.com/office/drawing/2014/main" id="{D46CEC7D-0901-0AE9-EB66-B7C1FBAE0727}"/>
                </a:ext>
              </a:extLst>
            </p:cNvPr>
            <p:cNvGrpSpPr/>
            <p:nvPr/>
          </p:nvGrpSpPr>
          <p:grpSpPr>
            <a:xfrm>
              <a:off x="1528400" y="1680562"/>
              <a:ext cx="6087199" cy="891188"/>
              <a:chOff x="1862668" y="1680562"/>
              <a:chExt cx="6087199" cy="891188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D28DBBA-67D3-1485-0CF5-23B253A9611B}"/>
                  </a:ext>
                </a:extLst>
              </p:cNvPr>
              <p:cNvSpPr txBox="1"/>
              <p:nvPr/>
            </p:nvSpPr>
            <p:spPr>
              <a:xfrm>
                <a:off x="3215306" y="1871484"/>
                <a:ext cx="473456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800" dirty="0">
                    <a:solidFill>
                      <a:srgbClr val="112E54"/>
                    </a:solidFill>
                    <a:effectLst/>
                    <a:latin typeface="Inter" panose="020B0604020202020204" charset="0"/>
                    <a:ea typeface="Inter" panose="020B0604020202020204" charset="0"/>
                  </a:rPr>
                  <a:t>Процессы переднего плана — зависят от ввода пользователя.</a:t>
                </a:r>
                <a:endParaRPr lang="ru-RU" dirty="0">
                  <a:solidFill>
                    <a:srgbClr val="112E54"/>
                  </a:solidFill>
                  <a:latin typeface="Inter" panose="020B0604020202020204" charset="0"/>
                  <a:ea typeface="Inter" panose="020B0604020202020204" charset="0"/>
                </a:endParaRPr>
              </a:p>
            </p:txBody>
          </p:sp>
          <p:grpSp>
            <p:nvGrpSpPr>
              <p:cNvPr id="4" name="Группа 3">
                <a:extLst>
                  <a:ext uri="{FF2B5EF4-FFF2-40B4-BE49-F238E27FC236}">
                    <a16:creationId xmlns:a16="http://schemas.microsoft.com/office/drawing/2014/main" id="{69B33561-1281-E51A-7D87-BA2F8256C811}"/>
                  </a:ext>
                </a:extLst>
              </p:cNvPr>
              <p:cNvGrpSpPr/>
              <p:nvPr/>
            </p:nvGrpSpPr>
            <p:grpSpPr>
              <a:xfrm>
                <a:off x="1862668" y="1680562"/>
                <a:ext cx="901802" cy="891188"/>
                <a:chOff x="541868" y="1680562"/>
                <a:chExt cx="901802" cy="891188"/>
              </a:xfrm>
            </p:grpSpPr>
            <p:sp>
              <p:nvSpPr>
                <p:cNvPr id="3" name="Google Shape;4292;p68">
                  <a:extLst>
                    <a:ext uri="{FF2B5EF4-FFF2-40B4-BE49-F238E27FC236}">
                      <a16:creationId xmlns:a16="http://schemas.microsoft.com/office/drawing/2014/main" id="{11FB76B6-3100-5D88-A1AD-FA98D0478C24}"/>
                    </a:ext>
                  </a:extLst>
                </p:cNvPr>
                <p:cNvSpPr/>
                <p:nvPr/>
              </p:nvSpPr>
              <p:spPr>
                <a:xfrm>
                  <a:off x="652270" y="1817550"/>
                  <a:ext cx="791400" cy="7542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>
                    <a:lumMod val="25000"/>
                  </a:schemeClr>
                </a:solidFill>
                <a:ln w="9525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" name="Google Shape;4292;p68">
                  <a:extLst>
                    <a:ext uri="{FF2B5EF4-FFF2-40B4-BE49-F238E27FC236}">
                      <a16:creationId xmlns:a16="http://schemas.microsoft.com/office/drawing/2014/main" id="{2CFB39E0-CB15-CF77-1FF4-5BD2779EB572}"/>
                    </a:ext>
                  </a:extLst>
                </p:cNvPr>
                <p:cNvSpPr/>
                <p:nvPr/>
              </p:nvSpPr>
              <p:spPr>
                <a:xfrm>
                  <a:off x="541868" y="1680562"/>
                  <a:ext cx="791400" cy="7542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AEE2F4"/>
                </a:solidFill>
                <a:ln w="9525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" name="Группа 10">
              <a:extLst>
                <a:ext uri="{FF2B5EF4-FFF2-40B4-BE49-F238E27FC236}">
                  <a16:creationId xmlns:a16="http://schemas.microsoft.com/office/drawing/2014/main" id="{5A102F11-D6EA-EB91-2FDD-7084A23AE8B5}"/>
                </a:ext>
              </a:extLst>
            </p:cNvPr>
            <p:cNvGrpSpPr/>
            <p:nvPr/>
          </p:nvGrpSpPr>
          <p:grpSpPr>
            <a:xfrm>
              <a:off x="1528400" y="2903715"/>
              <a:ext cx="6087199" cy="891188"/>
              <a:chOff x="1862668" y="1680562"/>
              <a:chExt cx="6087199" cy="891188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D63224B-7327-BFCF-A072-BB77538B32E4}"/>
                  </a:ext>
                </a:extLst>
              </p:cNvPr>
              <p:cNvSpPr txBox="1"/>
              <p:nvPr/>
            </p:nvSpPr>
            <p:spPr>
              <a:xfrm>
                <a:off x="3215306" y="1871484"/>
                <a:ext cx="473456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800" dirty="0">
                    <a:solidFill>
                      <a:srgbClr val="112E54"/>
                    </a:solidFill>
                    <a:effectLst/>
                    <a:latin typeface="Inter" panose="020B0604020202020204" charset="0"/>
                    <a:ea typeface="Inter" panose="020B0604020202020204" charset="0"/>
                  </a:rPr>
                  <a:t>Фоновые процессы — работают независимо от пользователя.</a:t>
                </a:r>
                <a:endParaRPr lang="ru-RU" dirty="0">
                  <a:solidFill>
                    <a:srgbClr val="112E54"/>
                  </a:solidFill>
                  <a:latin typeface="Inter" panose="020B0604020202020204" charset="0"/>
                  <a:ea typeface="Inter" panose="020B0604020202020204" charset="0"/>
                </a:endParaRPr>
              </a:p>
            </p:txBody>
          </p:sp>
          <p:grpSp>
            <p:nvGrpSpPr>
              <p:cNvPr id="13" name="Группа 12">
                <a:extLst>
                  <a:ext uri="{FF2B5EF4-FFF2-40B4-BE49-F238E27FC236}">
                    <a16:creationId xmlns:a16="http://schemas.microsoft.com/office/drawing/2014/main" id="{BE925A0E-BDBC-25A7-09AF-DCF3C3268C92}"/>
                  </a:ext>
                </a:extLst>
              </p:cNvPr>
              <p:cNvGrpSpPr/>
              <p:nvPr/>
            </p:nvGrpSpPr>
            <p:grpSpPr>
              <a:xfrm>
                <a:off x="1862668" y="1680562"/>
                <a:ext cx="901802" cy="891188"/>
                <a:chOff x="541868" y="1680562"/>
                <a:chExt cx="901802" cy="891188"/>
              </a:xfrm>
            </p:grpSpPr>
            <p:sp>
              <p:nvSpPr>
                <p:cNvPr id="14" name="Google Shape;4292;p68">
                  <a:extLst>
                    <a:ext uri="{FF2B5EF4-FFF2-40B4-BE49-F238E27FC236}">
                      <a16:creationId xmlns:a16="http://schemas.microsoft.com/office/drawing/2014/main" id="{8BD61D1A-D208-0825-9A82-09441EC3440B}"/>
                    </a:ext>
                  </a:extLst>
                </p:cNvPr>
                <p:cNvSpPr/>
                <p:nvPr/>
              </p:nvSpPr>
              <p:spPr>
                <a:xfrm>
                  <a:off x="652270" y="1817550"/>
                  <a:ext cx="791400" cy="7542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4292;p68">
                  <a:extLst>
                    <a:ext uri="{FF2B5EF4-FFF2-40B4-BE49-F238E27FC236}">
                      <a16:creationId xmlns:a16="http://schemas.microsoft.com/office/drawing/2014/main" id="{0FAE11E8-D194-4C16-8589-91A660D39934}"/>
                    </a:ext>
                  </a:extLst>
                </p:cNvPr>
                <p:cNvSpPr/>
                <p:nvPr/>
              </p:nvSpPr>
              <p:spPr>
                <a:xfrm>
                  <a:off x="541868" y="1680562"/>
                  <a:ext cx="791400" cy="7542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>
                    <a:lumMod val="25000"/>
                  </a:schemeClr>
                </a:solidFill>
                <a:ln w="9525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66744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Состояния процессов</a:t>
            </a:r>
            <a:endParaRPr lang="en-US" dirty="0"/>
          </a:p>
        </p:txBody>
      </p: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9A65DD31-AF82-EDF7-4215-05A6FB8D1E08}"/>
              </a:ext>
            </a:extLst>
          </p:cNvPr>
          <p:cNvGrpSpPr/>
          <p:nvPr/>
        </p:nvGrpSpPr>
        <p:grpSpPr>
          <a:xfrm>
            <a:off x="1080257" y="1495337"/>
            <a:ext cx="6983487" cy="2846413"/>
            <a:chOff x="1011793" y="1495337"/>
            <a:chExt cx="6983487" cy="2846413"/>
          </a:xfrm>
        </p:grpSpPr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3DFD1F62-7B2F-F7ED-EFC3-1A7B79E50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1761173" y="1495338"/>
              <a:ext cx="800625" cy="8006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88BC060-943A-93F7-68EC-071CFE39E0C4}"/>
                </a:ext>
              </a:extLst>
            </p:cNvPr>
            <p:cNvSpPr txBox="1"/>
            <p:nvPr/>
          </p:nvSpPr>
          <p:spPr>
            <a:xfrm>
              <a:off x="1339124" y="2295963"/>
              <a:ext cx="16447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err="1">
                  <a:solidFill>
                    <a:srgbClr val="112E54"/>
                  </a:solidFill>
                  <a:effectLst/>
                  <a:latin typeface="Inter" panose="020B0604020202020204" charset="0"/>
                  <a:ea typeface="Inter" panose="020B0604020202020204" charset="0"/>
                </a:rPr>
                <a:t>Running</a:t>
              </a:r>
              <a:r>
                <a:rPr lang="ru-RU" dirty="0">
                  <a:solidFill>
                    <a:srgbClr val="112E54"/>
                  </a:solidFill>
                  <a:effectLst/>
                  <a:latin typeface="Inter" panose="020B0604020202020204" charset="0"/>
                  <a:ea typeface="Inter" panose="020B0604020202020204" charset="0"/>
                </a:rPr>
                <a:t> (выполняется)</a:t>
              </a:r>
              <a:endParaRPr lang="ru-RU" dirty="0">
                <a:solidFill>
                  <a:srgbClr val="112E54"/>
                </a:solidFill>
                <a:latin typeface="Inter" panose="020B0604020202020204" charset="0"/>
                <a:ea typeface="Inter" panose="020B0604020202020204" charset="0"/>
              </a:endParaRPr>
            </a:p>
          </p:txBody>
        </p:sp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62F90853-DFAA-AA7A-AABD-7B8D0BB72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4210649" y="1495337"/>
              <a:ext cx="749282" cy="749282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2395C98-2A12-4C46-D1DA-F91F7DD745CE}"/>
                </a:ext>
              </a:extLst>
            </p:cNvPr>
            <p:cNvSpPr txBox="1"/>
            <p:nvPr/>
          </p:nvSpPr>
          <p:spPr>
            <a:xfrm>
              <a:off x="3815666" y="2295963"/>
              <a:ext cx="1539248" cy="52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112E54"/>
                  </a:solidFill>
                  <a:effectLst/>
                  <a:latin typeface="Inter" panose="020B0604020202020204" charset="0"/>
                  <a:ea typeface="Inter" panose="020B0604020202020204" charset="0"/>
                </a:rPr>
                <a:t>Sleeping</a:t>
              </a:r>
              <a:r>
                <a:rPr lang="ru-RU" dirty="0">
                  <a:solidFill>
                    <a:srgbClr val="112E54"/>
                  </a:solidFill>
                  <a:effectLst/>
                  <a:latin typeface="Inter" panose="020B0604020202020204" charset="0"/>
                  <a:ea typeface="Inter" panose="020B0604020202020204" charset="0"/>
                </a:rPr>
                <a:t> (спящий)</a:t>
              </a:r>
              <a:endParaRPr lang="ru-RU" dirty="0">
                <a:solidFill>
                  <a:srgbClr val="112E54"/>
                </a:solidFill>
                <a:latin typeface="Inter" panose="020B0604020202020204" charset="0"/>
                <a:ea typeface="Inter" panose="020B0604020202020204" charset="0"/>
              </a:endParaRPr>
            </a:p>
          </p:txBody>
        </p:sp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03C2A021-CD0C-10DC-8ACB-41FAD16A8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6614800" y="1495338"/>
              <a:ext cx="749281" cy="74928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DDF5E75-35E6-F580-A24A-572B7C8C80E3}"/>
                </a:ext>
              </a:extLst>
            </p:cNvPr>
            <p:cNvSpPr txBox="1"/>
            <p:nvPr/>
          </p:nvSpPr>
          <p:spPr>
            <a:xfrm>
              <a:off x="5983600" y="2295963"/>
              <a:ext cx="20116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err="1">
                  <a:solidFill>
                    <a:srgbClr val="112E54"/>
                  </a:solidFill>
                  <a:effectLst/>
                  <a:latin typeface="Inter" panose="020B0604020202020204" charset="0"/>
                  <a:ea typeface="Inter" panose="020B0604020202020204" charset="0"/>
                </a:rPr>
                <a:t>Interruptible</a:t>
              </a:r>
              <a:r>
                <a:rPr lang="ru-RU" dirty="0">
                  <a:solidFill>
                    <a:srgbClr val="112E54"/>
                  </a:solidFill>
                  <a:effectLst/>
                  <a:latin typeface="Inter" panose="020B0604020202020204" charset="0"/>
                  <a:ea typeface="Inter" panose="020B0604020202020204" charset="0"/>
                </a:rPr>
                <a:t> </a:t>
              </a:r>
              <a:r>
                <a:rPr lang="ru-RU" dirty="0" err="1">
                  <a:solidFill>
                    <a:srgbClr val="112E54"/>
                  </a:solidFill>
                  <a:effectLst/>
                  <a:latin typeface="Inter" panose="020B0604020202020204" charset="0"/>
                  <a:ea typeface="Inter" panose="020B0604020202020204" charset="0"/>
                </a:rPr>
                <a:t>sleep</a:t>
              </a:r>
              <a:r>
                <a:rPr lang="ru-RU" dirty="0">
                  <a:solidFill>
                    <a:srgbClr val="112E54"/>
                  </a:solidFill>
                  <a:effectLst/>
                  <a:latin typeface="Inter" panose="020B0604020202020204" charset="0"/>
                  <a:ea typeface="Inter" panose="020B0604020202020204" charset="0"/>
                </a:rPr>
                <a:t> (прерывистый сон)</a:t>
              </a:r>
              <a:endParaRPr lang="ru-RU" dirty="0">
                <a:solidFill>
                  <a:srgbClr val="112E54"/>
                </a:solidFill>
                <a:latin typeface="Inter" panose="020B0604020202020204" charset="0"/>
                <a:ea typeface="Inter" panose="020B0604020202020204" charset="0"/>
              </a:endParaRPr>
            </a:p>
          </p:txBody>
        </p:sp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id="{7C67B965-6736-803C-EB46-DCE824050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/>
            <a:stretch/>
          </p:blipFill>
          <p:spPr>
            <a:xfrm>
              <a:off x="1829753" y="2970188"/>
              <a:ext cx="749282" cy="749282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048A27E-B9E1-9A9B-236C-DAC117BA5297}"/>
                </a:ext>
              </a:extLst>
            </p:cNvPr>
            <p:cNvSpPr txBox="1"/>
            <p:nvPr/>
          </p:nvSpPr>
          <p:spPr>
            <a:xfrm>
              <a:off x="1011793" y="3818530"/>
              <a:ext cx="23852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err="1">
                  <a:solidFill>
                    <a:srgbClr val="112E54"/>
                  </a:solidFill>
                  <a:effectLst/>
                  <a:latin typeface="Inter" panose="020B0604020202020204" charset="0"/>
                  <a:ea typeface="Inter" panose="020B0604020202020204" charset="0"/>
                </a:rPr>
                <a:t>Uninterruptible</a:t>
              </a:r>
              <a:r>
                <a:rPr lang="ru-RU" dirty="0">
                  <a:solidFill>
                    <a:srgbClr val="112E54"/>
                  </a:solidFill>
                  <a:effectLst/>
                  <a:latin typeface="Inter" panose="020B0604020202020204" charset="0"/>
                  <a:ea typeface="Inter" panose="020B0604020202020204" charset="0"/>
                </a:rPr>
                <a:t> </a:t>
              </a:r>
              <a:r>
                <a:rPr lang="ru-RU" dirty="0" err="1">
                  <a:solidFill>
                    <a:srgbClr val="112E54"/>
                  </a:solidFill>
                  <a:effectLst/>
                  <a:latin typeface="Inter" panose="020B0604020202020204" charset="0"/>
                  <a:ea typeface="Inter" panose="020B0604020202020204" charset="0"/>
                </a:rPr>
                <a:t>sleep</a:t>
              </a:r>
              <a:r>
                <a:rPr lang="ru-RU" dirty="0">
                  <a:solidFill>
                    <a:srgbClr val="112E54"/>
                  </a:solidFill>
                  <a:effectLst/>
                  <a:latin typeface="Inter" panose="020B0604020202020204" charset="0"/>
                  <a:ea typeface="Inter" panose="020B0604020202020204" charset="0"/>
                </a:rPr>
                <a:t> (непрерывный сон)</a:t>
              </a:r>
              <a:endParaRPr lang="ru-RU" dirty="0">
                <a:solidFill>
                  <a:srgbClr val="112E54"/>
                </a:solidFill>
                <a:latin typeface="Inter" panose="020B0604020202020204" charset="0"/>
                <a:ea typeface="Inter" panose="020B0604020202020204" charset="0"/>
              </a:endParaRPr>
            </a:p>
          </p:txBody>
        </p:sp>
        <p:pic>
          <p:nvPicPr>
            <p:cNvPr id="27" name="Рисунок 26">
              <a:extLst>
                <a:ext uri="{FF2B5EF4-FFF2-40B4-BE49-F238E27FC236}">
                  <a16:creationId xmlns:a16="http://schemas.microsoft.com/office/drawing/2014/main" id="{BDF5C799-A7D9-A09B-6180-F8514D406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/>
          </p:blipFill>
          <p:spPr>
            <a:xfrm>
              <a:off x="4254509" y="2970188"/>
              <a:ext cx="749282" cy="749281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793670F-506F-D014-91B6-112D75D30789}"/>
                </a:ext>
              </a:extLst>
            </p:cNvPr>
            <p:cNvSpPr txBox="1"/>
            <p:nvPr/>
          </p:nvSpPr>
          <p:spPr>
            <a:xfrm>
              <a:off x="3859526" y="3818530"/>
              <a:ext cx="1539248" cy="521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err="1">
                  <a:solidFill>
                    <a:srgbClr val="112E54"/>
                  </a:solidFill>
                  <a:effectLst/>
                  <a:latin typeface="Inter" panose="020B0604020202020204" charset="0"/>
                  <a:ea typeface="Inter" panose="020B0604020202020204" charset="0"/>
                </a:rPr>
                <a:t>Stopped</a:t>
              </a:r>
              <a:r>
                <a:rPr lang="ru-RU" dirty="0">
                  <a:solidFill>
                    <a:srgbClr val="112E54"/>
                  </a:solidFill>
                  <a:effectLst/>
                  <a:latin typeface="Inter" panose="020B0604020202020204" charset="0"/>
                  <a:ea typeface="Inter" panose="020B0604020202020204" charset="0"/>
                </a:rPr>
                <a:t> (остановлен)</a:t>
              </a:r>
              <a:endParaRPr lang="ru-RU" dirty="0">
                <a:solidFill>
                  <a:srgbClr val="112E54"/>
                </a:solidFill>
                <a:latin typeface="Inter" panose="020B0604020202020204" charset="0"/>
                <a:ea typeface="Inter" panose="020B0604020202020204" charset="0"/>
              </a:endParaRPr>
            </a:p>
          </p:txBody>
        </p:sp>
        <p:pic>
          <p:nvPicPr>
            <p:cNvPr id="29" name="Рисунок 28">
              <a:extLst>
                <a:ext uri="{FF2B5EF4-FFF2-40B4-BE49-F238E27FC236}">
                  <a16:creationId xmlns:a16="http://schemas.microsoft.com/office/drawing/2014/main" id="{A98A2D39-110A-46C1-4B47-9740B9996C7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/>
            <a:stretch/>
          </p:blipFill>
          <p:spPr>
            <a:xfrm>
              <a:off x="6614799" y="2970188"/>
              <a:ext cx="749281" cy="749281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6621609-C5CB-18E8-950B-4D5075B00013}"/>
                </a:ext>
              </a:extLst>
            </p:cNvPr>
            <p:cNvSpPr txBox="1"/>
            <p:nvPr/>
          </p:nvSpPr>
          <p:spPr>
            <a:xfrm>
              <a:off x="6219816" y="3818530"/>
              <a:ext cx="15392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 err="1">
                  <a:solidFill>
                    <a:srgbClr val="112E54"/>
                  </a:solidFill>
                  <a:effectLst/>
                  <a:latin typeface="Inter" panose="02000503000000020004" charset="0"/>
                  <a:ea typeface="Inter" panose="02000503000000020004" charset="0"/>
                </a:rPr>
                <a:t>Zombie</a:t>
              </a:r>
              <a:endParaRPr lang="ru-RU" dirty="0">
                <a:solidFill>
                  <a:srgbClr val="112E54"/>
                </a:solidFill>
                <a:latin typeface="Inter" panose="020B0604020202020204" charset="0"/>
                <a:ea typeface="Inter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0840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Запуск процесса</a:t>
            </a:r>
            <a:endParaRPr lang="en-US" dirty="0"/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0825CB67-7B99-DEB0-42B6-6F3BF498F1FE}"/>
              </a:ext>
            </a:extLst>
          </p:cNvPr>
          <p:cNvGrpSpPr/>
          <p:nvPr/>
        </p:nvGrpSpPr>
        <p:grpSpPr>
          <a:xfrm>
            <a:off x="2039378" y="1983256"/>
            <a:ext cx="5065244" cy="1746496"/>
            <a:chOff x="1745132" y="1983256"/>
            <a:chExt cx="5065244" cy="1746496"/>
          </a:xfrm>
        </p:grpSpPr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339E71C0-294E-AA7B-2DB9-1CC05485E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43405" y="1983257"/>
              <a:ext cx="1176985" cy="117698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7412107-B7F5-2607-FD5F-C850A391BE0A}"/>
                </a:ext>
              </a:extLst>
            </p:cNvPr>
            <p:cNvSpPr txBox="1"/>
            <p:nvPr/>
          </p:nvSpPr>
          <p:spPr>
            <a:xfrm>
              <a:off x="1745132" y="3360420"/>
              <a:ext cx="15735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800" dirty="0" err="1">
                  <a:solidFill>
                    <a:srgbClr val="112E54"/>
                  </a:solidFill>
                  <a:effectLst/>
                  <a:latin typeface="Inter" panose="02000503000000020004" charset="0"/>
                  <a:ea typeface="Inter" panose="02000503000000020004" charset="0"/>
                </a:rPr>
                <a:t>fork</a:t>
              </a:r>
              <a:r>
                <a:rPr lang="ru-RU" sz="1800" dirty="0">
                  <a:solidFill>
                    <a:srgbClr val="112E54"/>
                  </a:solidFill>
                  <a:effectLst/>
                  <a:latin typeface="Inter" panose="02000503000000020004" charset="0"/>
                  <a:ea typeface="Inter" panose="02000503000000020004" charset="0"/>
                </a:rPr>
                <a:t>()</a:t>
              </a:r>
              <a:endParaRPr lang="ru-RU" dirty="0">
                <a:solidFill>
                  <a:srgbClr val="112E54"/>
                </a:solidFill>
                <a:latin typeface="Inter" panose="02000503000000020004" charset="0"/>
                <a:ea typeface="Inter" panose="02000503000000020004" charset="0"/>
              </a:endParaRPr>
            </a:p>
          </p:txBody>
        </p:sp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07476499-AD52-5B0E-1261-8B80048F6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5435119" y="1983256"/>
              <a:ext cx="1176985" cy="117698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A5EE605-80AB-0D16-24E9-836CBF0E7F32}"/>
                </a:ext>
              </a:extLst>
            </p:cNvPr>
            <p:cNvSpPr txBox="1"/>
            <p:nvPr/>
          </p:nvSpPr>
          <p:spPr>
            <a:xfrm>
              <a:off x="5236846" y="3360420"/>
              <a:ext cx="15735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solidFill>
                    <a:srgbClr val="112E54"/>
                  </a:solidFill>
                  <a:effectLst/>
                  <a:latin typeface="Inter" panose="02000503000000020004" charset="0"/>
                  <a:ea typeface="Inter" panose="02000503000000020004" charset="0"/>
                </a:rPr>
                <a:t>exec</a:t>
              </a:r>
              <a:r>
                <a:rPr lang="ru-RU" sz="1800" dirty="0">
                  <a:solidFill>
                    <a:srgbClr val="112E54"/>
                  </a:solidFill>
                  <a:effectLst/>
                  <a:latin typeface="Inter" panose="02000503000000020004" charset="0"/>
                  <a:ea typeface="Inter" panose="02000503000000020004" charset="0"/>
                </a:rPr>
                <a:t>()</a:t>
              </a:r>
              <a:endParaRPr lang="ru-RU" dirty="0">
                <a:solidFill>
                  <a:srgbClr val="112E54"/>
                </a:solidFill>
                <a:latin typeface="Inter" panose="02000503000000020004" charset="0"/>
                <a:ea typeface="Inter" panose="020005030000000200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7961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Мониторинг и отладка процессов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6E455C-5450-7D92-4C52-A096F71F167B}"/>
              </a:ext>
            </a:extLst>
          </p:cNvPr>
          <p:cNvSpPr txBox="1"/>
          <p:nvPr/>
        </p:nvSpPr>
        <p:spPr>
          <a:xfrm>
            <a:off x="601980" y="1272540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>
                <a:solidFill>
                  <a:srgbClr val="112E54"/>
                </a:solidFill>
                <a:effectLst/>
                <a:latin typeface="Cascadia Code Light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 </a:t>
            </a:r>
            <a:r>
              <a:rPr lang="ru-RU" sz="1800" dirty="0" err="1">
                <a:solidFill>
                  <a:srgbClr val="112E54"/>
                </a:solidFill>
                <a:effectLst/>
                <a:latin typeface="Cascadia Code Light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endParaRPr lang="ru-RU" sz="1800" dirty="0">
              <a:solidFill>
                <a:srgbClr val="112E5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C5E39D4-9580-8E99-F7D8-90A4BC8E8B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817"/>
          <a:stretch/>
        </p:blipFill>
        <p:spPr bwMode="auto">
          <a:xfrm>
            <a:off x="2483575" y="1272540"/>
            <a:ext cx="5940425" cy="32811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6500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Мониторинг и отладка процессов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6E455C-5450-7D92-4C52-A096F71F167B}"/>
              </a:ext>
            </a:extLst>
          </p:cNvPr>
          <p:cNvSpPr txBox="1"/>
          <p:nvPr/>
        </p:nvSpPr>
        <p:spPr>
          <a:xfrm>
            <a:off x="601980" y="127254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>
                <a:solidFill>
                  <a:srgbClr val="112E54"/>
                </a:solidFill>
                <a:effectLst/>
                <a:latin typeface="Cascadia Code Light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 </a:t>
            </a:r>
            <a:r>
              <a:rPr lang="ru-RU" sz="1800" dirty="0" err="1">
                <a:solidFill>
                  <a:srgbClr val="112E54"/>
                </a:solidFill>
                <a:effectLst/>
                <a:latin typeface="Cascadia Code Light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ps</a:t>
            </a:r>
            <a:endParaRPr lang="ru-RU" sz="1800" dirty="0">
              <a:solidFill>
                <a:srgbClr val="112E5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8DC8853-5DB8-19EB-7376-97F7D6C94C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574" y="1272540"/>
            <a:ext cx="5048469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00A266-C047-CCC7-272C-4373E0BC303B}"/>
              </a:ext>
            </a:extLst>
          </p:cNvPr>
          <p:cNvSpPr txBox="1"/>
          <p:nvPr/>
        </p:nvSpPr>
        <p:spPr>
          <a:xfrm>
            <a:off x="121607" y="2384519"/>
            <a:ext cx="1684020" cy="374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>
              <a:lnSpc>
                <a:spcPct val="107000"/>
              </a:lnSpc>
              <a:spcAft>
                <a:spcPts val="800"/>
              </a:spcAft>
              <a:tabLst>
                <a:tab pos="630555" algn="l"/>
              </a:tabLst>
            </a:pPr>
            <a:r>
              <a:rPr lang="ru-RU" sz="1800" dirty="0">
                <a:solidFill>
                  <a:srgbClr val="112E54"/>
                </a:solidFill>
                <a:effectLst/>
                <a:latin typeface="Cascadia Code Light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 </a:t>
            </a:r>
            <a:r>
              <a:rPr lang="ru-RU" sz="1800" dirty="0" err="1">
                <a:solidFill>
                  <a:srgbClr val="112E54"/>
                </a:solidFill>
                <a:effectLst/>
                <a:latin typeface="Cascadia Code Light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ps</a:t>
            </a:r>
            <a:r>
              <a:rPr lang="ru-RU" sz="1800" dirty="0">
                <a:solidFill>
                  <a:srgbClr val="112E54"/>
                </a:solidFill>
                <a:effectLst/>
                <a:latin typeface="Cascadia Code Light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-u</a:t>
            </a:r>
            <a:endParaRPr lang="ru-RU" sz="1600" dirty="0">
              <a:solidFill>
                <a:srgbClr val="112E5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C9E30A3-F2A6-710B-210E-9BAE6B7015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574" y="2384519"/>
            <a:ext cx="5391150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C1DA66-1F7A-43EE-9650-02756078ED7C}"/>
              </a:ext>
            </a:extLst>
          </p:cNvPr>
          <p:cNvSpPr txBox="1"/>
          <p:nvPr/>
        </p:nvSpPr>
        <p:spPr>
          <a:xfrm>
            <a:off x="601979" y="3492775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>
                <a:solidFill>
                  <a:srgbClr val="112E54"/>
                </a:solidFill>
                <a:effectLst/>
                <a:latin typeface="Cascadia Code Light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 </a:t>
            </a:r>
            <a:r>
              <a:rPr lang="ru-RU" sz="1800" dirty="0" err="1">
                <a:solidFill>
                  <a:srgbClr val="112E54"/>
                </a:solidFill>
                <a:effectLst/>
                <a:latin typeface="Cascadia Code Light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ps</a:t>
            </a:r>
            <a:r>
              <a:rPr lang="ru-RU" sz="1800" dirty="0">
                <a:solidFill>
                  <a:srgbClr val="112E54"/>
                </a:solidFill>
                <a:effectLst/>
                <a:latin typeface="Cascadia Code Light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</a:t>
            </a:r>
            <a:r>
              <a:rPr lang="en-US" sz="1800" dirty="0">
                <a:solidFill>
                  <a:srgbClr val="112E54"/>
                </a:solidFill>
                <a:effectLst/>
                <a:latin typeface="Cascadia Code Light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ru-RU" sz="1800" dirty="0">
              <a:solidFill>
                <a:srgbClr val="112E5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5822CD6-79EF-EB06-A99F-9F908BB42CD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315"/>
          <a:stretch/>
        </p:blipFill>
        <p:spPr bwMode="auto">
          <a:xfrm>
            <a:off x="2483574" y="3492775"/>
            <a:ext cx="4981575" cy="13383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9968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Управление приоритетом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6E455C-5450-7D92-4C52-A096F71F167B}"/>
              </a:ext>
            </a:extLst>
          </p:cNvPr>
          <p:cNvSpPr txBox="1"/>
          <p:nvPr/>
        </p:nvSpPr>
        <p:spPr>
          <a:xfrm>
            <a:off x="175260" y="2103120"/>
            <a:ext cx="4948149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450215">
              <a:lnSpc>
                <a:spcPct val="107000"/>
              </a:lnSpc>
              <a:spcAft>
                <a:spcPts val="800"/>
              </a:spcAft>
              <a:tabLst>
                <a:tab pos="630555" algn="l"/>
              </a:tabLst>
            </a:pPr>
            <a:r>
              <a:rPr lang="en-US" sz="1800" dirty="0">
                <a:solidFill>
                  <a:srgbClr val="112E54"/>
                </a:solidFill>
                <a:effectLst/>
                <a:latin typeface="Cascadia Code Light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 nice -n [value] [process name]</a:t>
            </a:r>
            <a:endParaRPr lang="ru-RU" sz="1800" dirty="0">
              <a:solidFill>
                <a:srgbClr val="112E5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2A22828-196D-94D4-0264-53459BEAA3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627" y="1432560"/>
            <a:ext cx="1419225" cy="29527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FF9838-707F-6881-892D-BAB698A8C393}"/>
              </a:ext>
            </a:extLst>
          </p:cNvPr>
          <p:cNvSpPr txBox="1"/>
          <p:nvPr/>
        </p:nvSpPr>
        <p:spPr>
          <a:xfrm>
            <a:off x="175260" y="2713972"/>
            <a:ext cx="4572000" cy="374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>
              <a:lnSpc>
                <a:spcPct val="107000"/>
              </a:lnSpc>
              <a:spcAft>
                <a:spcPts val="800"/>
              </a:spcAft>
              <a:tabLst>
                <a:tab pos="630555" algn="l"/>
              </a:tabLst>
            </a:pPr>
            <a:r>
              <a:rPr lang="en-US" sz="1800" dirty="0">
                <a:solidFill>
                  <a:srgbClr val="112E54"/>
                </a:solidFill>
                <a:effectLst/>
                <a:latin typeface="Cascadia Code Light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renice [value] -p 'PID'</a:t>
            </a:r>
            <a:endParaRPr lang="ru-RU" sz="1600" dirty="0">
              <a:solidFill>
                <a:srgbClr val="112E5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797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Сигналы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1822F9-5CFB-C26D-E37F-3CBFBE3D4BF6}"/>
              </a:ext>
            </a:extLst>
          </p:cNvPr>
          <p:cNvSpPr txBox="1"/>
          <p:nvPr/>
        </p:nvSpPr>
        <p:spPr>
          <a:xfrm>
            <a:off x="99060" y="1310942"/>
            <a:ext cx="4572000" cy="374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>
              <a:lnSpc>
                <a:spcPct val="107000"/>
              </a:lnSpc>
              <a:spcAft>
                <a:spcPts val="800"/>
              </a:spcAft>
              <a:tabLst>
                <a:tab pos="630555" algn="l"/>
              </a:tabLst>
            </a:pPr>
            <a:r>
              <a:rPr lang="ru-RU" sz="1800" dirty="0">
                <a:solidFill>
                  <a:srgbClr val="112E54"/>
                </a:solidFill>
                <a:effectLst/>
                <a:latin typeface="Cascadia Code Light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 </a:t>
            </a:r>
            <a:r>
              <a:rPr lang="ru-RU" sz="1800" dirty="0" err="1">
                <a:solidFill>
                  <a:srgbClr val="112E54"/>
                </a:solidFill>
                <a:effectLst/>
                <a:latin typeface="Cascadia Code Light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kill</a:t>
            </a:r>
            <a:r>
              <a:rPr lang="ru-RU" sz="1800" dirty="0">
                <a:solidFill>
                  <a:srgbClr val="112E54"/>
                </a:solidFill>
                <a:effectLst/>
                <a:latin typeface="Cascadia Code Light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-L</a:t>
            </a:r>
            <a:endParaRPr lang="ru-RU" sz="1600" dirty="0">
              <a:solidFill>
                <a:srgbClr val="112E5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9217BBE-31DF-CEBF-FC30-FEDA13A67F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725" y="1310942"/>
            <a:ext cx="5467350" cy="189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D249DAB-2250-66CB-DF5A-476E431E6EE4}"/>
              </a:ext>
            </a:extLst>
          </p:cNvPr>
          <p:cNvSpPr txBox="1"/>
          <p:nvPr/>
        </p:nvSpPr>
        <p:spPr>
          <a:xfrm>
            <a:off x="2613660" y="3330242"/>
            <a:ext cx="5090160" cy="1540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>
              <a:lnSpc>
                <a:spcPct val="107000"/>
              </a:lnSpc>
              <a:spcAft>
                <a:spcPts val="800"/>
              </a:spcAft>
              <a:tabLst>
                <a:tab pos="630555" algn="l"/>
              </a:tabLst>
            </a:pPr>
            <a:r>
              <a:rPr lang="ru-RU" sz="1800" dirty="0">
                <a:solidFill>
                  <a:srgbClr val="112E54"/>
                </a:solidFill>
                <a:effectLst/>
                <a:latin typeface="Cascadia Code Light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 </a:t>
            </a:r>
            <a:r>
              <a:rPr lang="ru-RU" sz="1800" dirty="0" err="1">
                <a:solidFill>
                  <a:srgbClr val="112E54"/>
                </a:solidFill>
                <a:effectLst/>
                <a:latin typeface="Cascadia Code Light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kill</a:t>
            </a:r>
            <a:r>
              <a:rPr lang="ru-RU" sz="1800" dirty="0">
                <a:solidFill>
                  <a:srgbClr val="112E54"/>
                </a:solidFill>
                <a:effectLst/>
                <a:latin typeface="Cascadia Code Light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</a:t>
            </a:r>
            <a:r>
              <a:rPr lang="ru-RU" sz="1800" dirty="0" err="1">
                <a:solidFill>
                  <a:srgbClr val="112E54"/>
                </a:solidFill>
                <a:effectLst/>
                <a:latin typeface="Cascadia Code Light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pid</a:t>
            </a:r>
            <a:r>
              <a:rPr lang="ru-RU" sz="1800" dirty="0">
                <a:solidFill>
                  <a:srgbClr val="112E54"/>
                </a:solidFill>
                <a:effectLst/>
                <a:latin typeface="Cascadia Code Light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1800" dirty="0">
              <a:solidFill>
                <a:srgbClr val="112E54"/>
              </a:solidFill>
              <a:effectLst/>
              <a:latin typeface="Cascadia Code Light" panose="020B06090200000200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>
              <a:lnSpc>
                <a:spcPct val="107000"/>
              </a:lnSpc>
              <a:spcAft>
                <a:spcPts val="800"/>
              </a:spcAft>
              <a:tabLst>
                <a:tab pos="630555" algn="l"/>
              </a:tabLst>
            </a:pPr>
            <a:r>
              <a:rPr lang="ru-RU" sz="1800" dirty="0">
                <a:solidFill>
                  <a:srgbClr val="112E54"/>
                </a:solidFill>
                <a:latin typeface="Inter" panose="02000503000000020004" charset="0"/>
                <a:ea typeface="Inter" panose="02000503000000020004" charset="0"/>
                <a:cs typeface="Times New Roman" panose="02020603050405020304" pitchFamily="18" charset="0"/>
              </a:rPr>
              <a:t>или</a:t>
            </a:r>
            <a:endParaRPr lang="en-US" sz="1800" dirty="0">
              <a:solidFill>
                <a:srgbClr val="112E54"/>
              </a:solidFill>
              <a:latin typeface="Inter" panose="02000503000000020004" charset="0"/>
              <a:ea typeface="Inter" panose="02000503000000020004" charset="0"/>
              <a:cs typeface="Times New Roman" panose="02020603050405020304" pitchFamily="18" charset="0"/>
            </a:endParaRPr>
          </a:p>
          <a:p>
            <a:pPr indent="450215">
              <a:lnSpc>
                <a:spcPct val="107000"/>
              </a:lnSpc>
              <a:spcAft>
                <a:spcPts val="800"/>
              </a:spcAft>
              <a:tabLst>
                <a:tab pos="630555" algn="l"/>
              </a:tabLst>
            </a:pPr>
            <a:r>
              <a:rPr lang="ru-RU" sz="1800" dirty="0">
                <a:solidFill>
                  <a:srgbClr val="112E54"/>
                </a:solidFill>
                <a:effectLst/>
                <a:latin typeface="Cascadia Code Light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 </a:t>
            </a:r>
            <a:r>
              <a:rPr lang="ru-RU" sz="1800" dirty="0" err="1">
                <a:solidFill>
                  <a:srgbClr val="112E54"/>
                </a:solidFill>
                <a:effectLst/>
                <a:latin typeface="Cascadia Code Light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kill</a:t>
            </a:r>
            <a:r>
              <a:rPr lang="ru-RU" sz="1800" dirty="0">
                <a:solidFill>
                  <a:srgbClr val="112E54"/>
                </a:solidFill>
                <a:effectLst/>
                <a:latin typeface="Cascadia Code Light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-9 [</a:t>
            </a:r>
            <a:r>
              <a:rPr lang="ru-RU" sz="1800" dirty="0" err="1">
                <a:solidFill>
                  <a:srgbClr val="112E54"/>
                </a:solidFill>
                <a:effectLst/>
                <a:latin typeface="Cascadia Code Light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pid</a:t>
            </a:r>
            <a:r>
              <a:rPr lang="ru-RU" sz="1800" dirty="0">
                <a:solidFill>
                  <a:srgbClr val="112E54"/>
                </a:solidFill>
                <a:effectLst/>
                <a:latin typeface="Cascadia Code Light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ru-RU" sz="1800" dirty="0">
              <a:solidFill>
                <a:srgbClr val="112E5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>
              <a:lnSpc>
                <a:spcPct val="107000"/>
              </a:lnSpc>
              <a:spcAft>
                <a:spcPts val="800"/>
              </a:spcAft>
              <a:tabLst>
                <a:tab pos="630555" algn="l"/>
              </a:tabLst>
            </a:pPr>
            <a:endParaRPr lang="ru-RU" sz="1600" dirty="0">
              <a:solidFill>
                <a:srgbClr val="112E5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522476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 Workshop for Beginners by Slidesgo">
  <a:themeElements>
    <a:clrScheme name="Simple Light">
      <a:dk1>
        <a:srgbClr val="112E54"/>
      </a:dk1>
      <a:lt1>
        <a:srgbClr val="AEE2F4"/>
      </a:lt1>
      <a:dk2>
        <a:srgbClr val="FFE188"/>
      </a:dk2>
      <a:lt2>
        <a:srgbClr val="FF93A9"/>
      </a:lt2>
      <a:accent1>
        <a:srgbClr val="FF6180"/>
      </a:accent1>
      <a:accent2>
        <a:srgbClr val="F5FBFF"/>
      </a:accent2>
      <a:accent3>
        <a:srgbClr val="00C7E6"/>
      </a:accent3>
      <a:accent4>
        <a:srgbClr val="356B90"/>
      </a:accent4>
      <a:accent5>
        <a:srgbClr val="866AAC"/>
      </a:accent5>
      <a:accent6>
        <a:srgbClr val="3E285A"/>
      </a:accent6>
      <a:hlink>
        <a:srgbClr val="112E5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184</Words>
  <Application>Microsoft Office PowerPoint</Application>
  <PresentationFormat>Экран (16:9)</PresentationFormat>
  <Paragraphs>37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9" baseType="lpstr">
      <vt:lpstr>Cascadia Code Light</vt:lpstr>
      <vt:lpstr>Open Sans</vt:lpstr>
      <vt:lpstr>Inter</vt:lpstr>
      <vt:lpstr>Montserrat</vt:lpstr>
      <vt:lpstr>Bebas Neue</vt:lpstr>
      <vt:lpstr>Arial</vt:lpstr>
      <vt:lpstr>Calibri</vt:lpstr>
      <vt:lpstr>DM Sans</vt:lpstr>
      <vt:lpstr>Computer Workshop for Beginners by Slidesgo</vt:lpstr>
      <vt:lpstr>Управление процессами в Linux</vt:lpstr>
      <vt:lpstr>Определение процесса в Linux</vt:lpstr>
      <vt:lpstr>Типы процессов</vt:lpstr>
      <vt:lpstr>Состояния процессов</vt:lpstr>
      <vt:lpstr>Запуск процесса</vt:lpstr>
      <vt:lpstr>Мониторинг и отладка процессов</vt:lpstr>
      <vt:lpstr>Мониторинг и отладка процессов</vt:lpstr>
      <vt:lpstr>Управление приоритетом</vt:lpstr>
      <vt:lpstr>Сигналы</vt:lpstr>
      <vt:lpstr>Управление фоновыми процессами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Управление процессами в Linux</dc:title>
  <dc:creator>Семён Сидоров</dc:creator>
  <cp:lastModifiedBy>Семён Сидоров</cp:lastModifiedBy>
  <cp:revision>6</cp:revision>
  <dcterms:modified xsi:type="dcterms:W3CDTF">2023-12-10T14:47:46Z</dcterms:modified>
</cp:coreProperties>
</file>