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2" r:id="rId1"/>
  </p:sldMasterIdLst>
  <p:sldIdLst>
    <p:sldId id="256" r:id="rId2"/>
    <p:sldId id="257" r:id="rId3"/>
    <p:sldId id="260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8DD129-A8C2-419E-B641-6CC90F507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2000" y="1524000"/>
            <a:ext cx="10668000" cy="22860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B33C04-8A23-4499-A6EF-1D190F0FB3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2000" y="4571999"/>
            <a:ext cx="10668000" cy="15240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FA99FB-5674-4BC5-949F-8D45EC167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3CF93-DD67-4FE2-8083-864693FE8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05E934-32B6-44B1-9622-67F30BDA3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4386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A5B09-FC60-445F-8A12-79869BEC6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A219F7-87F2-409F-BB0B-8FE9270C98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AC2BB8-59E0-4EB2-B3BE-59D8641EE1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6984E-C0DE-461B-8011-8FC31B0EE9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E7C03-68D3-445E-A5A2-8A935CFC9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2889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21F0D7-112D-48B1-B32B-170B1AA2B5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3998" y="761999"/>
            <a:ext cx="2286000" cy="53340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7A7C1-8E5B-41DA-9802-F242D382B6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2001" y="761999"/>
            <a:ext cx="7619999" cy="5334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961CC7-F5B1-464A-8127-60645FB21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94302-B381-4F37-A9FF-5CC551917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707151-541F-4104-B989-83A9DCA6E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192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6AF011-A499-4054-89BF-A4800A68F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FB6E8-D956-45B5-9B4A-9D31DF466B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DB9DB-9E62-4292-915C-1DD413474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462F1-BC30-4172-8353-363123A1D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92EE8A-96DF-4D7D-B434-778324756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4456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8453A-F2B4-4EDB-B8FA-150267BC1A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524000"/>
            <a:ext cx="10668000" cy="303847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46C51-ADF1-48FC-A4D9-38C369E783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4589463"/>
            <a:ext cx="10668000" cy="150653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C43B56-4DC7-490B-AEFD-55ED1ECFF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738F8-C4B2-41D8-B627-A6DDB24B2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F43D49-23F8-4C4B-9C30-EDC030EE6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5843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5556D-6916-42E6-8820-8A0D328A5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2747A5-C962-477F-89AA-A32385D579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62000" y="2285999"/>
            <a:ext cx="5151119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08312-30FC-44D8-B2A9-B5CAAD9F06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8879" y="2285999"/>
            <a:ext cx="5151121" cy="38100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D84EB-AF90-4F19-A376-0FE5E50F9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838ED0-2789-41E4-A36E-83F92CA2E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221A83-6D60-45F0-9173-5F6D2438BC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8922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4FFAE2-03F4-4A94-86C4-9305B237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BAC5A5-E184-46B6-8AB5-C8E132D36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5999"/>
            <a:ext cx="5151119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DCFE87-5D80-45CB-9D13-DFC9AFCEC7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2000" y="3048000"/>
            <a:ext cx="5151119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AC1E5A-8423-4749-8EDA-E13425F696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8878" y="2286000"/>
            <a:ext cx="5151122" cy="76199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832AAA-4BB8-4A3D-9C79-516F82F800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8878" y="3048000"/>
            <a:ext cx="5151122" cy="3048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0BEC63-51D3-4C70-B804-BE9EF765A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35CA295-8563-402F-92C3-1F20C977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FA5918-109D-4342-84C0-9774A52C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74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EF2662-CBD1-4498-9B6E-2961F5EF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F739AE-8101-4C18-8CF3-911BDF397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B1C88-D181-449C-9BE1-E85068C188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8A2C9-E93B-4F0A-A021-9E3AEBC3F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911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00AE8D9-9B42-438E-ADA6-CCFE45788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792B9-A8AF-4E13-8A25-741E89691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A2CF6-DBC5-4491-B213-B3CD09D31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87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27076-58C8-494C-B6B1-DC86F62DD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1998"/>
            <a:ext cx="3810000" cy="1524002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29E36-0340-452F-8D0A-1BC3F3A388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1"/>
            <a:ext cx="6096000" cy="5334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051C2E-E587-45E8-BDB1-DFF2F2791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0" y="2286000"/>
            <a:ext cx="3810000" cy="381000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21D993-DEDD-470E-B48B-CB053A55A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926C64-7401-4CA4-859F-74472AF86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108F41-F1F6-431C-9B45-8A447F188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0601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104FB-422C-4023-9381-EB12F1582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762000"/>
            <a:ext cx="3809999" cy="1524000"/>
          </a:xfrm>
        </p:spPr>
        <p:txBody>
          <a:bodyPr anchor="t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BA3AA-DE44-4B1F-91D1-09F67B89B9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34000" y="762001"/>
            <a:ext cx="6021388" cy="53340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27B131-5117-4106-80DB-2AB208C4C9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62001" y="2286000"/>
            <a:ext cx="3809999" cy="38100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13918A-7F23-4C72-8E80-591324A30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69C88-B244-455D-A017-012B25B1ACDD}" type="datetimeFigureOut">
              <a:rPr lang="en-US" smtClean="0"/>
              <a:t>6/15/2022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071C8-76FE-4B83-8317-BD53C7C84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3681A-6F29-48FC-9409-319ED3E96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E569E-9B7C-4CB9-AB80-C0841F922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1779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6EF5A53-0A64-4CA5-B9C7-1CB97CB5CF1C}"/>
              </a:ext>
            </a:extLst>
          </p:cNvPr>
          <p:cNvSpPr/>
          <p:nvPr/>
        </p:nvSpPr>
        <p:spPr>
          <a:xfrm>
            <a:off x="8157843" y="6244836"/>
            <a:ext cx="4034156" cy="613164"/>
          </a:xfrm>
          <a:custGeom>
            <a:avLst/>
            <a:gdLst>
              <a:gd name="connsiteX0" fmla="*/ 1479137 w 4034156"/>
              <a:gd name="connsiteY0" fmla="*/ 230 h 613164"/>
              <a:gd name="connsiteX1" fmla="*/ 3482844 w 4034156"/>
              <a:gd name="connsiteY1" fmla="*/ 298555 h 613164"/>
              <a:gd name="connsiteX2" fmla="*/ 3831590 w 4034156"/>
              <a:gd name="connsiteY2" fmla="*/ 425010 h 613164"/>
              <a:gd name="connsiteX3" fmla="*/ 4034156 w 4034156"/>
              <a:gd name="connsiteY3" fmla="*/ 494088 h 613164"/>
              <a:gd name="connsiteX4" fmla="*/ 4034156 w 4034156"/>
              <a:gd name="connsiteY4" fmla="*/ 613164 h 613164"/>
              <a:gd name="connsiteX5" fmla="*/ 0 w 4034156"/>
              <a:gd name="connsiteY5" fmla="*/ 613164 h 613164"/>
              <a:gd name="connsiteX6" fmla="*/ 54792 w 4034156"/>
              <a:gd name="connsiteY6" fmla="*/ 512415 h 613164"/>
              <a:gd name="connsiteX7" fmla="*/ 168327 w 4034156"/>
              <a:gd name="connsiteY7" fmla="*/ 366637 h 613164"/>
              <a:gd name="connsiteX8" fmla="*/ 1192562 w 4034156"/>
              <a:gd name="connsiteY8" fmla="*/ 1522 h 613164"/>
              <a:gd name="connsiteX9" fmla="*/ 1479137 w 4034156"/>
              <a:gd name="connsiteY9" fmla="*/ 230 h 6131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034156" h="613164">
                <a:moveTo>
                  <a:pt x="1479137" y="230"/>
                </a:moveTo>
                <a:cubicBezTo>
                  <a:pt x="2152575" y="4287"/>
                  <a:pt x="2854487" y="63583"/>
                  <a:pt x="3482844" y="298555"/>
                </a:cubicBezTo>
                <a:cubicBezTo>
                  <a:pt x="3599338" y="342114"/>
                  <a:pt x="3715540" y="384216"/>
                  <a:pt x="3831590" y="425010"/>
                </a:cubicBezTo>
                <a:lnTo>
                  <a:pt x="4034156" y="494088"/>
                </a:lnTo>
                <a:lnTo>
                  <a:pt x="4034156" y="613164"/>
                </a:lnTo>
                <a:lnTo>
                  <a:pt x="0" y="613164"/>
                </a:lnTo>
                <a:lnTo>
                  <a:pt x="54792" y="512415"/>
                </a:lnTo>
                <a:cubicBezTo>
                  <a:pt x="88888" y="459433"/>
                  <a:pt x="126502" y="410480"/>
                  <a:pt x="168327" y="366637"/>
                </a:cubicBezTo>
                <a:cubicBezTo>
                  <a:pt x="428292" y="94062"/>
                  <a:pt x="821899" y="6565"/>
                  <a:pt x="1192562" y="1522"/>
                </a:cubicBezTo>
                <a:cubicBezTo>
                  <a:pt x="1287308" y="198"/>
                  <a:pt x="1382932" y="-349"/>
                  <a:pt x="1479137" y="23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5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 panose="020B0504020202020204" pitchFamily="34" charset="0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4ABFBEA-4EB0-4D02-A2C0-1733CD3D6F12}"/>
              </a:ext>
            </a:extLst>
          </p:cNvPr>
          <p:cNvSpPr/>
          <p:nvPr/>
        </p:nvSpPr>
        <p:spPr>
          <a:xfrm>
            <a:off x="1" y="688126"/>
            <a:ext cx="448491" cy="1634252"/>
          </a:xfrm>
          <a:custGeom>
            <a:avLst/>
            <a:gdLst>
              <a:gd name="connsiteX0" fmla="*/ 0 w 448491"/>
              <a:gd name="connsiteY0" fmla="*/ 0 h 1634252"/>
              <a:gd name="connsiteX1" fmla="*/ 12983 w 448491"/>
              <a:gd name="connsiteY1" fmla="*/ 10508 h 1634252"/>
              <a:gd name="connsiteX2" fmla="*/ 441611 w 448491"/>
              <a:gd name="connsiteY2" fmla="*/ 863751 h 1634252"/>
              <a:gd name="connsiteX3" fmla="*/ 251011 w 448491"/>
              <a:gd name="connsiteY3" fmla="*/ 1302895 h 1634252"/>
              <a:gd name="connsiteX4" fmla="*/ 74605 w 448491"/>
              <a:gd name="connsiteY4" fmla="*/ 1543249 h 1634252"/>
              <a:gd name="connsiteX5" fmla="*/ 0 w 448491"/>
              <a:gd name="connsiteY5" fmla="*/ 1634252 h 16342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48491" h="1634252">
                <a:moveTo>
                  <a:pt x="0" y="0"/>
                </a:moveTo>
                <a:lnTo>
                  <a:pt x="12983" y="10508"/>
                </a:lnTo>
                <a:cubicBezTo>
                  <a:pt x="278410" y="241022"/>
                  <a:pt x="489787" y="530267"/>
                  <a:pt x="441611" y="863751"/>
                </a:cubicBezTo>
                <a:cubicBezTo>
                  <a:pt x="418542" y="1022632"/>
                  <a:pt x="337007" y="1166302"/>
                  <a:pt x="251011" y="1302895"/>
                </a:cubicBezTo>
                <a:cubicBezTo>
                  <a:pt x="215138" y="1359902"/>
                  <a:pt x="154723" y="1442480"/>
                  <a:pt x="74605" y="1543249"/>
                </a:cubicBezTo>
                <a:lnTo>
                  <a:pt x="0" y="1634252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sz="900">
              <a:solidFill>
                <a:prstClr val="white"/>
              </a:solidFill>
              <a:latin typeface="Avenir Next LT Pro" panose="020B0504020202020204" pitchFamily="34" charset="0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9E083F6-57F4-487B-A766-EA0462B1EED8}"/>
              </a:ext>
            </a:extLst>
          </p:cNvPr>
          <p:cNvSpPr/>
          <p:nvPr/>
        </p:nvSpPr>
        <p:spPr>
          <a:xfrm>
            <a:off x="7309459" y="6144069"/>
            <a:ext cx="4418271" cy="718159"/>
          </a:xfrm>
          <a:custGeom>
            <a:avLst/>
            <a:gdLst>
              <a:gd name="connsiteX0" fmla="*/ 1421452 w 4590626"/>
              <a:gd name="connsiteY0" fmla="*/ 0 h 713930"/>
              <a:gd name="connsiteX1" fmla="*/ 3247781 w 4590626"/>
              <a:gd name="connsiteY1" fmla="*/ 271915 h 713930"/>
              <a:gd name="connsiteX2" fmla="*/ 4517331 w 4590626"/>
              <a:gd name="connsiteY2" fmla="*/ 693394 h 713930"/>
              <a:gd name="connsiteX3" fmla="*/ 4590626 w 4590626"/>
              <a:gd name="connsiteY3" fmla="*/ 713930 h 713930"/>
              <a:gd name="connsiteX4" fmla="*/ 0 w 4590626"/>
              <a:gd name="connsiteY4" fmla="*/ 713930 h 713930"/>
              <a:gd name="connsiteX5" fmla="*/ 2854 w 4590626"/>
              <a:gd name="connsiteY5" fmla="*/ 705624 h 713930"/>
              <a:gd name="connsiteX6" fmla="*/ 226680 w 4590626"/>
              <a:gd name="connsiteY6" fmla="*/ 333970 h 713930"/>
              <a:gd name="connsiteX7" fmla="*/ 1160245 w 4590626"/>
              <a:gd name="connsiteY7" fmla="*/ 1178 h 713930"/>
              <a:gd name="connsiteX8" fmla="*/ 1421452 w 4590626"/>
              <a:gd name="connsiteY8" fmla="*/ 0 h 713930"/>
              <a:gd name="connsiteX0" fmla="*/ 1421452 w 4517331"/>
              <a:gd name="connsiteY0" fmla="*/ 0 h 713930"/>
              <a:gd name="connsiteX1" fmla="*/ 3247781 w 4517331"/>
              <a:gd name="connsiteY1" fmla="*/ 271915 h 713930"/>
              <a:gd name="connsiteX2" fmla="*/ 4517331 w 4517331"/>
              <a:gd name="connsiteY2" fmla="*/ 693394 h 713930"/>
              <a:gd name="connsiteX3" fmla="*/ 0 w 4517331"/>
              <a:gd name="connsiteY3" fmla="*/ 713930 h 713930"/>
              <a:gd name="connsiteX4" fmla="*/ 2854 w 4517331"/>
              <a:gd name="connsiteY4" fmla="*/ 705624 h 713930"/>
              <a:gd name="connsiteX5" fmla="*/ 226680 w 4517331"/>
              <a:gd name="connsiteY5" fmla="*/ 333970 h 713930"/>
              <a:gd name="connsiteX6" fmla="*/ 1160245 w 4517331"/>
              <a:gd name="connsiteY6" fmla="*/ 1178 h 713930"/>
              <a:gd name="connsiteX7" fmla="*/ 1421452 w 4517331"/>
              <a:gd name="connsiteY7" fmla="*/ 0 h 713930"/>
              <a:gd name="connsiteX0" fmla="*/ 0 w 4608771"/>
              <a:gd name="connsiteY0" fmla="*/ 713930 h 784834"/>
              <a:gd name="connsiteX1" fmla="*/ 2854 w 4608771"/>
              <a:gd name="connsiteY1" fmla="*/ 705624 h 784834"/>
              <a:gd name="connsiteX2" fmla="*/ 226680 w 4608771"/>
              <a:gd name="connsiteY2" fmla="*/ 333970 h 784834"/>
              <a:gd name="connsiteX3" fmla="*/ 1160245 w 4608771"/>
              <a:gd name="connsiteY3" fmla="*/ 1178 h 784834"/>
              <a:gd name="connsiteX4" fmla="*/ 1421452 w 4608771"/>
              <a:gd name="connsiteY4" fmla="*/ 0 h 784834"/>
              <a:gd name="connsiteX5" fmla="*/ 3247781 w 4608771"/>
              <a:gd name="connsiteY5" fmla="*/ 271915 h 784834"/>
              <a:gd name="connsiteX6" fmla="*/ 4608771 w 4608771"/>
              <a:gd name="connsiteY6" fmla="*/ 784834 h 784834"/>
              <a:gd name="connsiteX0" fmla="*/ 0 w 4418271"/>
              <a:gd name="connsiteY0" fmla="*/ 713930 h 718159"/>
              <a:gd name="connsiteX1" fmla="*/ 2854 w 4418271"/>
              <a:gd name="connsiteY1" fmla="*/ 705624 h 718159"/>
              <a:gd name="connsiteX2" fmla="*/ 226680 w 4418271"/>
              <a:gd name="connsiteY2" fmla="*/ 333970 h 718159"/>
              <a:gd name="connsiteX3" fmla="*/ 1160245 w 4418271"/>
              <a:gd name="connsiteY3" fmla="*/ 1178 h 718159"/>
              <a:gd name="connsiteX4" fmla="*/ 1421452 w 4418271"/>
              <a:gd name="connsiteY4" fmla="*/ 0 h 718159"/>
              <a:gd name="connsiteX5" fmla="*/ 3247781 w 4418271"/>
              <a:gd name="connsiteY5" fmla="*/ 271915 h 718159"/>
              <a:gd name="connsiteX6" fmla="*/ 4418271 w 4418271"/>
              <a:gd name="connsiteY6" fmla="*/ 718159 h 7181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418271" h="718159">
                <a:moveTo>
                  <a:pt x="0" y="713930"/>
                </a:moveTo>
                <a:lnTo>
                  <a:pt x="2854" y="705624"/>
                </a:lnTo>
                <a:cubicBezTo>
                  <a:pt x="60059" y="562888"/>
                  <a:pt x="131373" y="433874"/>
                  <a:pt x="226680" y="333970"/>
                </a:cubicBezTo>
                <a:cubicBezTo>
                  <a:pt x="463632" y="85526"/>
                  <a:pt x="822395" y="5774"/>
                  <a:pt x="1160245" y="1178"/>
                </a:cubicBezTo>
                <a:lnTo>
                  <a:pt x="1421452" y="0"/>
                </a:lnTo>
                <a:cubicBezTo>
                  <a:pt x="2035274" y="3698"/>
                  <a:pt x="2748311" y="152222"/>
                  <a:pt x="3247781" y="271915"/>
                </a:cubicBezTo>
                <a:cubicBezTo>
                  <a:pt x="3747251" y="391608"/>
                  <a:pt x="3902480" y="501606"/>
                  <a:pt x="4418271" y="718159"/>
                </a:cubicBezTo>
              </a:path>
            </a:pathLst>
          </a:cu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 Light"/>
              <a:ea typeface="+mn-ea"/>
              <a:cs typeface="+mn-cs"/>
            </a:endParaRPr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A2F988-7148-4375-83D8-12EE5EBC7B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106680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896238-C5B3-4F3C-97FA-890E1A51A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62000" y="2286000"/>
            <a:ext cx="10668000" cy="3818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6E4474-0442-4E4B-9E5B-CA7B3951C1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389165" y="194320"/>
            <a:ext cx="2040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76969C88-B244-455D-A017-012B25B1ACDD}" type="datetimeFigureOut">
              <a:rPr lang="en-US" smtClean="0"/>
              <a:pPr/>
              <a:t>6/15/2022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626A98-F887-40E1-B9BA-9D93DE90E0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1999" y="6356350"/>
            <a:ext cx="661283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2C8119-73F6-4713-9AD3-3628DCDFB8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906000" y="6356350"/>
            <a:ext cx="1524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  <a:alpha val="70000"/>
                  </a:schemeClr>
                </a:solidFill>
              </a:defRPr>
            </a:lvl1pPr>
          </a:lstStyle>
          <a:p>
            <a:fld id="{07CE569E-9B7C-4CB9-AB80-C0841F922CF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6475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85" r:id="rId6"/>
    <p:sldLayoutId id="2147483681" r:id="rId7"/>
    <p:sldLayoutId id="2147483682" r:id="rId8"/>
    <p:sldLayoutId id="2147483683" r:id="rId9"/>
    <p:sldLayoutId id="2147483684" r:id="rId10"/>
    <p:sldLayoutId id="214748368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5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5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>
              <a:alpha val="7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A18C9FB-EC4C-4DAE-8F7D-C6E5AF607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pic>
        <p:nvPicPr>
          <p:cNvPr id="4" name="Picture 3" descr="Different coloured organisers">
            <a:extLst>
              <a:ext uri="{FF2B5EF4-FFF2-40B4-BE49-F238E27FC236}">
                <a16:creationId xmlns:a16="http://schemas.microsoft.com/office/drawing/2014/main" id="{5B088513-775A-1B4A-CD15-AA414231D14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025"/>
          <a:stretch/>
        </p:blipFill>
        <p:spPr>
          <a:xfrm>
            <a:off x="20" y="-1"/>
            <a:ext cx="12191980" cy="6858001"/>
          </a:xfrm>
          <a:custGeom>
            <a:avLst/>
            <a:gdLst/>
            <a:ahLst/>
            <a:cxnLst/>
            <a:rect l="l" t="t" r="r" b="b"/>
            <a:pathLst>
              <a:path w="12191999" h="6857999">
                <a:moveTo>
                  <a:pt x="0" y="0"/>
                </a:moveTo>
                <a:lnTo>
                  <a:pt x="12191999" y="0"/>
                </a:lnTo>
                <a:lnTo>
                  <a:pt x="12191999" y="6857999"/>
                </a:lnTo>
                <a:lnTo>
                  <a:pt x="4628129" y="6857999"/>
                </a:lnTo>
                <a:lnTo>
                  <a:pt x="4734519" y="6819371"/>
                </a:lnTo>
                <a:cubicBezTo>
                  <a:pt x="4938119" y="6741181"/>
                  <a:pt x="5132935" y="6652933"/>
                  <a:pt x="5315781" y="6551721"/>
                </a:cubicBezTo>
                <a:cubicBezTo>
                  <a:pt x="6619811" y="5830059"/>
                  <a:pt x="6364610" y="4934281"/>
                  <a:pt x="6058656" y="3948664"/>
                </a:cubicBezTo>
                <a:cubicBezTo>
                  <a:pt x="5601502" y="2476708"/>
                  <a:pt x="4958009" y="1222984"/>
                  <a:pt x="2540911" y="827627"/>
                </a:cubicBezTo>
                <a:cubicBezTo>
                  <a:pt x="1760946" y="699982"/>
                  <a:pt x="986522" y="591203"/>
                  <a:pt x="238021" y="541759"/>
                </a:cubicBezTo>
                <a:lnTo>
                  <a:pt x="0" y="529223"/>
                </a:ln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B2B1500-BB55-471C-8A9E-67288297EC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9224"/>
            <a:ext cx="6305549" cy="6328777"/>
          </a:xfrm>
          <a:custGeom>
            <a:avLst/>
            <a:gdLst>
              <a:gd name="connsiteX0" fmla="*/ 0 w 4212773"/>
              <a:gd name="connsiteY0" fmla="*/ 0 h 6498740"/>
              <a:gd name="connsiteX1" fmla="*/ 159023 w 4212773"/>
              <a:gd name="connsiteY1" fmla="*/ 12872 h 6498740"/>
              <a:gd name="connsiteX2" fmla="*/ 1697597 w 4212773"/>
              <a:gd name="connsiteY2" fmla="*/ 306418 h 6498740"/>
              <a:gd name="connsiteX3" fmla="*/ 4047822 w 4212773"/>
              <a:gd name="connsiteY3" fmla="*/ 3511272 h 6498740"/>
              <a:gd name="connsiteX4" fmla="*/ 3551503 w 4212773"/>
              <a:gd name="connsiteY4" fmla="*/ 6184235 h 6498740"/>
              <a:gd name="connsiteX5" fmla="*/ 3163159 w 4212773"/>
              <a:gd name="connsiteY5" fmla="*/ 6459073 h 6498740"/>
              <a:gd name="connsiteX6" fmla="*/ 3092077 w 4212773"/>
              <a:gd name="connsiteY6" fmla="*/ 6498740 h 6498740"/>
              <a:gd name="connsiteX7" fmla="*/ 0 w 4212773"/>
              <a:gd name="connsiteY7" fmla="*/ 6498740 h 6498740"/>
              <a:gd name="connsiteX8" fmla="*/ 0 w 4212773"/>
              <a:gd name="connsiteY8" fmla="*/ 0 h 64987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212773" h="6498740">
                <a:moveTo>
                  <a:pt x="0" y="0"/>
                </a:moveTo>
                <a:lnTo>
                  <a:pt x="159023" y="12872"/>
                </a:lnTo>
                <a:cubicBezTo>
                  <a:pt x="659101" y="63644"/>
                  <a:pt x="1176498" y="175345"/>
                  <a:pt x="1697597" y="306418"/>
                </a:cubicBezTo>
                <a:cubicBezTo>
                  <a:pt x="3312474" y="712392"/>
                  <a:pt x="3742395" y="1999786"/>
                  <a:pt x="4047822" y="3511272"/>
                </a:cubicBezTo>
                <a:cubicBezTo>
                  <a:pt x="4252232" y="4523358"/>
                  <a:pt x="4422733" y="5443193"/>
                  <a:pt x="3551503" y="6184235"/>
                </a:cubicBezTo>
                <a:cubicBezTo>
                  <a:pt x="3429343" y="6288166"/>
                  <a:pt x="3299185" y="6378784"/>
                  <a:pt x="3163159" y="6459073"/>
                </a:cubicBezTo>
                <a:lnTo>
                  <a:pt x="3092077" y="6498740"/>
                </a:lnTo>
                <a:lnTo>
                  <a:pt x="0" y="649874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3045E22C-A99D-41BB-AF14-EF1B1E745A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36525"/>
            <a:ext cx="6130391" cy="6721476"/>
          </a:xfrm>
          <a:custGeom>
            <a:avLst/>
            <a:gdLst>
              <a:gd name="connsiteX0" fmla="*/ 0 w 4033589"/>
              <a:gd name="connsiteY0" fmla="*/ 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8" fmla="*/ 0 w 4033589"/>
              <a:gd name="connsiteY8" fmla="*/ 0 h 6858000"/>
              <a:gd name="connsiteX0" fmla="*/ 0 w 4033589"/>
              <a:gd name="connsiteY0" fmla="*/ 6858000 h 6858000"/>
              <a:gd name="connsiteX1" fmla="*/ 1878934 w 4033589"/>
              <a:gd name="connsiteY1" fmla="*/ 0 h 6858000"/>
              <a:gd name="connsiteX2" fmla="*/ 1882313 w 4033589"/>
              <a:gd name="connsiteY2" fmla="*/ 2021 h 6858000"/>
              <a:gd name="connsiteX3" fmla="*/ 3475371 w 4033589"/>
              <a:gd name="connsiteY3" fmla="*/ 1517967 h 6858000"/>
              <a:gd name="connsiteX4" fmla="*/ 3975977 w 4033589"/>
              <a:gd name="connsiteY4" fmla="*/ 4379386 h 6858000"/>
              <a:gd name="connsiteX5" fmla="*/ 3312864 w 4033589"/>
              <a:gd name="connsiteY5" fmla="*/ 6852362 h 6858000"/>
              <a:gd name="connsiteX6" fmla="*/ 3310593 w 4033589"/>
              <a:gd name="connsiteY6" fmla="*/ 6858000 h 6858000"/>
              <a:gd name="connsiteX7" fmla="*/ 0 w 4033589"/>
              <a:gd name="connsiteY7" fmla="*/ 6858000 h 685800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1787494 w 3942149"/>
              <a:gd name="connsiteY0" fmla="*/ 0 h 6949440"/>
              <a:gd name="connsiteX1" fmla="*/ 1790873 w 3942149"/>
              <a:gd name="connsiteY1" fmla="*/ 2021 h 6949440"/>
              <a:gd name="connsiteX2" fmla="*/ 3383931 w 3942149"/>
              <a:gd name="connsiteY2" fmla="*/ 1517967 h 6949440"/>
              <a:gd name="connsiteX3" fmla="*/ 3884537 w 3942149"/>
              <a:gd name="connsiteY3" fmla="*/ 4379386 h 6949440"/>
              <a:gd name="connsiteX4" fmla="*/ 3221424 w 3942149"/>
              <a:gd name="connsiteY4" fmla="*/ 6852362 h 6949440"/>
              <a:gd name="connsiteX5" fmla="*/ 3219153 w 3942149"/>
              <a:gd name="connsiteY5" fmla="*/ 6858000 h 6949440"/>
              <a:gd name="connsiteX6" fmla="*/ 0 w 3942149"/>
              <a:gd name="connsiteY6" fmla="*/ 6949440 h 6949440"/>
              <a:gd name="connsiteX0" fmla="*/ 0 w 2154655"/>
              <a:gd name="connsiteY0" fmla="*/ 0 h 6858000"/>
              <a:gd name="connsiteX1" fmla="*/ 3379 w 2154655"/>
              <a:gd name="connsiteY1" fmla="*/ 2021 h 6858000"/>
              <a:gd name="connsiteX2" fmla="*/ 1596437 w 2154655"/>
              <a:gd name="connsiteY2" fmla="*/ 1517967 h 6858000"/>
              <a:gd name="connsiteX3" fmla="*/ 2097043 w 2154655"/>
              <a:gd name="connsiteY3" fmla="*/ 4379386 h 6858000"/>
              <a:gd name="connsiteX4" fmla="*/ 1433930 w 2154655"/>
              <a:gd name="connsiteY4" fmla="*/ 6852362 h 6858000"/>
              <a:gd name="connsiteX5" fmla="*/ 1431659 w 2154655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54655" h="6858000">
                <a:moveTo>
                  <a:pt x="0" y="0"/>
                </a:moveTo>
                <a:lnTo>
                  <a:pt x="3379" y="2021"/>
                </a:lnTo>
                <a:cubicBezTo>
                  <a:pt x="667061" y="423753"/>
                  <a:pt x="1239365" y="963389"/>
                  <a:pt x="1596437" y="1517967"/>
                </a:cubicBezTo>
                <a:cubicBezTo>
                  <a:pt x="2133142" y="2350886"/>
                  <a:pt x="2239839" y="3395752"/>
                  <a:pt x="2097043" y="4379386"/>
                </a:cubicBezTo>
                <a:cubicBezTo>
                  <a:pt x="2032295" y="4824358"/>
                  <a:pt x="1812506" y="5869368"/>
                  <a:pt x="1433930" y="6852362"/>
                </a:cubicBezTo>
                <a:lnTo>
                  <a:pt x="1431659" y="685800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C9F68A-87BE-8DDC-B774-B5368C6C51A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372499"/>
            <a:ext cx="4468483" cy="1956277"/>
          </a:xfrm>
        </p:spPr>
        <p:txBody>
          <a:bodyPr anchor="b">
            <a:normAutofit fontScale="85000" lnSpcReduction="10000"/>
          </a:bodyPr>
          <a:lstStyle/>
          <a:p>
            <a:pPr algn="l"/>
            <a:r>
              <a:rPr lang="en-US" sz="2900" b="1" dirty="0"/>
              <a:t>POBRES DIABLOS</a:t>
            </a:r>
          </a:p>
          <a:p>
            <a:pPr algn="l"/>
            <a:r>
              <a:rPr lang="en-US" dirty="0"/>
              <a:t>Muhammed Sinan / 2508620</a:t>
            </a:r>
          </a:p>
          <a:p>
            <a:pPr algn="l"/>
            <a:r>
              <a:rPr lang="en-US" dirty="0"/>
              <a:t>Muhammed </a:t>
            </a:r>
            <a:r>
              <a:rPr lang="en-US" dirty="0" err="1"/>
              <a:t>Behlül</a:t>
            </a:r>
            <a:r>
              <a:rPr lang="en-US" dirty="0"/>
              <a:t> </a:t>
            </a:r>
            <a:r>
              <a:rPr lang="en-US" dirty="0" err="1"/>
              <a:t>Uğur</a:t>
            </a:r>
            <a:r>
              <a:rPr lang="en-US" dirty="0"/>
              <a:t> / 2567659</a:t>
            </a:r>
          </a:p>
          <a:p>
            <a:pPr algn="l"/>
            <a:r>
              <a:rPr lang="en-US" dirty="0" err="1"/>
              <a:t>Yunus</a:t>
            </a:r>
            <a:r>
              <a:rPr lang="en-US" dirty="0"/>
              <a:t> </a:t>
            </a:r>
            <a:r>
              <a:rPr lang="en-US" dirty="0" err="1"/>
              <a:t>Teke</a:t>
            </a:r>
            <a:r>
              <a:rPr lang="en-US" dirty="0"/>
              <a:t> / 2508638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1D5CEE-9C0F-3A1C-5AD0-719444769C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126075"/>
            <a:ext cx="4572000" cy="2171799"/>
          </a:xfrm>
        </p:spPr>
        <p:txBody>
          <a:bodyPr>
            <a:normAutofit/>
          </a:bodyPr>
          <a:lstStyle/>
          <a:p>
            <a:pPr algn="l"/>
            <a:r>
              <a:rPr lang="en-US" sz="4400" dirty="0"/>
              <a:t>Microsoft Access E-Commerce Group Project</a:t>
            </a:r>
          </a:p>
        </p:txBody>
      </p:sp>
    </p:spTree>
    <p:extLst>
      <p:ext uri="{BB962C8B-B14F-4D97-AF65-F5344CB8AC3E}">
        <p14:creationId xmlns:p14="http://schemas.microsoft.com/office/powerpoint/2010/main" val="329318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FD4D7-F953-068B-2048-2AF1E4AC1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3237" y="0"/>
            <a:ext cx="6238875" cy="1524000"/>
          </a:xfrm>
        </p:spPr>
        <p:txBody>
          <a:bodyPr/>
          <a:lstStyle/>
          <a:p>
            <a:r>
              <a:rPr lang="en-US" dirty="0"/>
              <a:t>USER DETAILS FORM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46196FF-2A36-D299-2AF7-1B21D80588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47447" y="1257300"/>
            <a:ext cx="7497105" cy="5343525"/>
          </a:xfrm>
        </p:spPr>
      </p:pic>
    </p:spTree>
    <p:extLst>
      <p:ext uri="{BB962C8B-B14F-4D97-AF65-F5344CB8AC3E}">
        <p14:creationId xmlns:p14="http://schemas.microsoft.com/office/powerpoint/2010/main" val="1509365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529F9-31DC-FD8E-D217-8C6EFD190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05100" y="-161925"/>
            <a:ext cx="10668000" cy="1524000"/>
          </a:xfrm>
        </p:spPr>
        <p:txBody>
          <a:bodyPr/>
          <a:lstStyle/>
          <a:p>
            <a:r>
              <a:rPr lang="en-US" dirty="0"/>
              <a:t>CUSTOMERS REPORT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5DC584-B951-5127-C1B4-76CDD08869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31992" y="1057275"/>
            <a:ext cx="6990737" cy="5676900"/>
          </a:xfrm>
        </p:spPr>
      </p:pic>
    </p:spTree>
    <p:extLst>
      <p:ext uri="{BB962C8B-B14F-4D97-AF65-F5344CB8AC3E}">
        <p14:creationId xmlns:p14="http://schemas.microsoft.com/office/powerpoint/2010/main" val="21500836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51BAD-48CB-5285-99DC-D44865338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05764-1672-0841-2E47-4DBBA2D664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720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7A0FBA-CC04-4256-A8EB-BB3C543E9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Icons of different breeds of dogs">
            <a:extLst>
              <a:ext uri="{FF2B5EF4-FFF2-40B4-BE49-F238E27FC236}">
                <a16:creationId xmlns:a16="http://schemas.microsoft.com/office/drawing/2014/main" id="{C2D43973-05DF-0D51-CB41-B50E9262744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2600" r="19559"/>
          <a:stretch/>
        </p:blipFill>
        <p:spPr>
          <a:xfrm>
            <a:off x="6613174" y="10"/>
            <a:ext cx="5578824" cy="6028246"/>
          </a:xfrm>
          <a:custGeom>
            <a:avLst/>
            <a:gdLst/>
            <a:ahLst/>
            <a:cxnLst/>
            <a:rect l="l" t="t" r="r" b="b"/>
            <a:pathLst>
              <a:path w="5578824" h="6028256">
                <a:moveTo>
                  <a:pt x="1681218" y="0"/>
                </a:moveTo>
                <a:lnTo>
                  <a:pt x="5578824" y="0"/>
                </a:lnTo>
                <a:lnTo>
                  <a:pt x="5578824" y="5760161"/>
                </a:lnTo>
                <a:lnTo>
                  <a:pt x="5441231" y="5804042"/>
                </a:lnTo>
                <a:cubicBezTo>
                  <a:pt x="5079089" y="5907589"/>
                  <a:pt x="4674877" y="5944442"/>
                  <a:pt x="4253224" y="5980388"/>
                </a:cubicBezTo>
                <a:cubicBezTo>
                  <a:pt x="2813852" y="6102970"/>
                  <a:pt x="1551586" y="6071494"/>
                  <a:pt x="837278" y="4877588"/>
                </a:cubicBezTo>
                <a:cubicBezTo>
                  <a:pt x="529862" y="4363935"/>
                  <a:pt x="255162" y="3847185"/>
                  <a:pt x="109626" y="3329255"/>
                </a:cubicBezTo>
                <a:cubicBezTo>
                  <a:pt x="-35907" y="2811325"/>
                  <a:pt x="-52277" y="2292214"/>
                  <a:pt x="156962" y="1773839"/>
                </a:cubicBezTo>
                <a:cubicBezTo>
                  <a:pt x="296494" y="1428108"/>
                  <a:pt x="536161" y="1082881"/>
                  <a:pt x="904890" y="738354"/>
                </a:cubicBezTo>
                <a:cubicBezTo>
                  <a:pt x="1036690" y="615181"/>
                  <a:pt x="1169968" y="488910"/>
                  <a:pt x="1304592" y="360545"/>
                </a:cubicBezTo>
                <a:close/>
              </a:path>
            </a:pathLst>
          </a:custGeom>
        </p:spPr>
      </p:pic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362A0EA-3E81-4464-94B8-70BE5870E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487883" y="0"/>
            <a:ext cx="5704117" cy="6096000"/>
          </a:xfrm>
          <a:custGeom>
            <a:avLst/>
            <a:gdLst>
              <a:gd name="connsiteX0" fmla="*/ 0 w 5704117"/>
              <a:gd name="connsiteY0" fmla="*/ 0 h 6096000"/>
              <a:gd name="connsiteX1" fmla="*/ 4562795 w 5704117"/>
              <a:gd name="connsiteY1" fmla="*/ 0 h 6096000"/>
              <a:gd name="connsiteX2" fmla="*/ 4721192 w 5704117"/>
              <a:gd name="connsiteY2" fmla="*/ 133595 h 6096000"/>
              <a:gd name="connsiteX3" fmla="*/ 5467522 w 5704117"/>
              <a:gd name="connsiteY3" fmla="*/ 1054328 h 6096000"/>
              <a:gd name="connsiteX4" fmla="*/ 5538873 w 5704117"/>
              <a:gd name="connsiteY4" fmla="*/ 2897564 h 6096000"/>
              <a:gd name="connsiteX5" fmla="*/ 4442050 w 5704117"/>
              <a:gd name="connsiteY5" fmla="*/ 4732407 h 6096000"/>
              <a:gd name="connsiteX6" fmla="*/ 93046 w 5704117"/>
              <a:gd name="connsiteY6" fmla="*/ 6082857 h 6096000"/>
              <a:gd name="connsiteX7" fmla="*/ 0 w 5704117"/>
              <a:gd name="connsiteY7" fmla="*/ 607845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  <a:gd name="connsiteX7" fmla="*/ 91440 w 5704117"/>
              <a:gd name="connsiteY7" fmla="*/ 91440 h 6096000"/>
              <a:gd name="connsiteX0" fmla="*/ 4562795 w 5704117"/>
              <a:gd name="connsiteY0" fmla="*/ 0 h 6096000"/>
              <a:gd name="connsiteX1" fmla="*/ 4721192 w 5704117"/>
              <a:gd name="connsiteY1" fmla="*/ 133595 h 6096000"/>
              <a:gd name="connsiteX2" fmla="*/ 5467522 w 5704117"/>
              <a:gd name="connsiteY2" fmla="*/ 1054328 h 6096000"/>
              <a:gd name="connsiteX3" fmla="*/ 5538873 w 5704117"/>
              <a:gd name="connsiteY3" fmla="*/ 2897564 h 6096000"/>
              <a:gd name="connsiteX4" fmla="*/ 4442050 w 5704117"/>
              <a:gd name="connsiteY4" fmla="*/ 4732407 h 6096000"/>
              <a:gd name="connsiteX5" fmla="*/ 93046 w 5704117"/>
              <a:gd name="connsiteY5" fmla="*/ 6082857 h 6096000"/>
              <a:gd name="connsiteX6" fmla="*/ 0 w 5704117"/>
              <a:gd name="connsiteY6" fmla="*/ 6078450 h 609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704117" h="6096000">
                <a:moveTo>
                  <a:pt x="4562795" y="0"/>
                </a:moveTo>
                <a:lnTo>
                  <a:pt x="4721192" y="133595"/>
                </a:lnTo>
                <a:cubicBezTo>
                  <a:pt x="5067135" y="440105"/>
                  <a:pt x="5309779" y="747048"/>
                  <a:pt x="5467522" y="1054328"/>
                </a:cubicBezTo>
                <a:cubicBezTo>
                  <a:pt x="5782917" y="1668625"/>
                  <a:pt x="5758242" y="2283795"/>
                  <a:pt x="5538873" y="2897564"/>
                </a:cubicBezTo>
                <a:cubicBezTo>
                  <a:pt x="5319500" y="3511334"/>
                  <a:pt x="4905433" y="4123706"/>
                  <a:pt x="4442050" y="4732407"/>
                </a:cubicBezTo>
                <a:cubicBezTo>
                  <a:pt x="3499930" y="5970384"/>
                  <a:pt x="1925433" y="6153690"/>
                  <a:pt x="93046" y="6082857"/>
                </a:cubicBezTo>
                <a:lnTo>
                  <a:pt x="0" y="6078450"/>
                </a:lnTo>
              </a:path>
            </a:pathLst>
          </a:custGeom>
          <a:noFill/>
          <a:ln w="1905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prstClr val="white"/>
              </a:solidFill>
              <a:latin typeface="Avenir Next LT Pro Ligh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483003-4545-FEE0-B79C-226735C93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286000"/>
            <a:ext cx="5334000" cy="3810001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</a:pPr>
            <a:r>
              <a:rPr lang="en-US" sz="2200">
                <a:latin typeface="Microsoft Sans Serif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sz="2200">
                <a:effectLst/>
                <a:latin typeface="Microsoft Sans Serif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 e-commmerce database using Microsoft Access. Products, product categories, product inventory, customers, orders, order details etc. will be included to the database.</a:t>
            </a:r>
          </a:p>
          <a:p>
            <a:pPr>
              <a:lnSpc>
                <a:spcPct val="115000"/>
              </a:lnSpc>
            </a:pPr>
            <a:r>
              <a:rPr lang="en-US" sz="2200">
                <a:latin typeface="Microsoft Sans Serif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decided to make a pet-food e-commerce database, which sells various types of pet foods all around the world.</a:t>
            </a:r>
            <a:endParaRPr lang="en-US" sz="2200">
              <a:effectLst/>
              <a:latin typeface="Microsoft Sans Serif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35DE6D3-46AA-785B-4B63-B21A00CAA0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762000"/>
            <a:ext cx="5334000" cy="1524000"/>
          </a:xfrm>
        </p:spPr>
        <p:txBody>
          <a:bodyPr>
            <a:normAutofit/>
          </a:bodyPr>
          <a:lstStyle/>
          <a:p>
            <a:r>
              <a:rPr lang="en-US" sz="3200"/>
              <a:t>Description of the Project</a:t>
            </a:r>
          </a:p>
        </p:txBody>
      </p:sp>
    </p:spTree>
    <p:extLst>
      <p:ext uri="{BB962C8B-B14F-4D97-AF65-F5344CB8AC3E}">
        <p14:creationId xmlns:p14="http://schemas.microsoft.com/office/powerpoint/2010/main" val="4042938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EFF38C-907A-F43B-F41C-DC5287F72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3653" y="257175"/>
            <a:ext cx="7498623" cy="6315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9068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45A3E-6674-276E-3DC7-9BC4F12FB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2337" y="197059"/>
            <a:ext cx="10668000" cy="1524000"/>
          </a:xfrm>
        </p:spPr>
        <p:txBody>
          <a:bodyPr/>
          <a:lstStyle/>
          <a:p>
            <a:r>
              <a:rPr lang="en-US" dirty="0"/>
              <a:t>Progress-Payments Tables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E882FE-B578-4892-798F-50F784A1A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337" y="4199683"/>
            <a:ext cx="4742396" cy="214286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1128098-9C87-FEE8-8FC3-D4039F62DB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6337" y="1628833"/>
            <a:ext cx="4616501" cy="214286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9F34CD10-6A2E-1571-B230-8E2D0CE85F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15245" y="1628833"/>
            <a:ext cx="3729905" cy="471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6920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290DA1C-923E-624D-C247-D043567C41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463" y="1201408"/>
            <a:ext cx="9329073" cy="51970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68BBA6D-8FA1-5D8C-112A-EAF2F4D3ABAB}"/>
              </a:ext>
            </a:extLst>
          </p:cNvPr>
          <p:cNvSpPr txBox="1"/>
          <p:nvPr/>
        </p:nvSpPr>
        <p:spPr>
          <a:xfrm>
            <a:off x="4241320" y="353684"/>
            <a:ext cx="37093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PRODUCTS TABLE</a:t>
            </a:r>
          </a:p>
        </p:txBody>
      </p:sp>
    </p:spTree>
    <p:extLst>
      <p:ext uri="{BB962C8B-B14F-4D97-AF65-F5344CB8AC3E}">
        <p14:creationId xmlns:p14="http://schemas.microsoft.com/office/powerpoint/2010/main" val="173060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4FA5FF2-F8E3-9F6A-1811-621C97487E39}"/>
              </a:ext>
            </a:extLst>
          </p:cNvPr>
          <p:cNvSpPr txBox="1"/>
          <p:nvPr/>
        </p:nvSpPr>
        <p:spPr>
          <a:xfrm>
            <a:off x="4129177" y="243264"/>
            <a:ext cx="39336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CUSTOMERS TABLE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A9C767-2992-9442-EDAC-AA1B8ED8A6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8760" y="1142704"/>
            <a:ext cx="9914479" cy="5159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933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AAD80-4D44-3578-9F72-6323622AA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08435" y="1797"/>
            <a:ext cx="6958642" cy="1524000"/>
          </a:xfrm>
        </p:spPr>
        <p:txBody>
          <a:bodyPr/>
          <a:lstStyle/>
          <a:p>
            <a:r>
              <a:rPr lang="en-US" dirty="0"/>
              <a:t>INVENTORY TABLE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A934E6-6CD3-E8FA-3FAD-BBE83FA5FF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4510" y="1362694"/>
            <a:ext cx="5323240" cy="5238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61685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1D46F-C630-92EC-7FE2-8B1162586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81300" y="457200"/>
            <a:ext cx="6629400" cy="1524000"/>
          </a:xfrm>
        </p:spPr>
        <p:txBody>
          <a:bodyPr/>
          <a:lstStyle/>
          <a:p>
            <a:r>
              <a:rPr lang="en-US" dirty="0"/>
              <a:t>ORDER DETAILS TABLE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F2E5DFA-C824-A853-DA6C-7CCD7D0F790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44009" y="1981200"/>
            <a:ext cx="9903982" cy="4495800"/>
          </a:xfrm>
        </p:spPr>
      </p:pic>
    </p:spTree>
    <p:extLst>
      <p:ext uri="{BB962C8B-B14F-4D97-AF65-F5344CB8AC3E}">
        <p14:creationId xmlns:p14="http://schemas.microsoft.com/office/powerpoint/2010/main" val="2621233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B467A-CCEE-B91B-59DF-7F5B28AD0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96174"/>
            <a:ext cx="12422038" cy="1524000"/>
          </a:xfrm>
        </p:spPr>
        <p:txBody>
          <a:bodyPr>
            <a:normAutofit/>
          </a:bodyPr>
          <a:lstStyle/>
          <a:p>
            <a:r>
              <a:rPr lang="en-US" sz="4000" dirty="0"/>
              <a:t>TOTAL REVENUE BETWEEN CERTAIN DATES QUERY</a:t>
            </a:r>
          </a:p>
        </p:txBody>
      </p:sp>
      <p:pic>
        <p:nvPicPr>
          <p:cNvPr id="4" name="Picture 3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088334BF-A326-6C6D-B63A-C10F7FF60D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437" y="2656979"/>
            <a:ext cx="3064160" cy="1657848"/>
          </a:xfrm>
          <a:prstGeom prst="rect">
            <a:avLst/>
          </a:prstGeom>
        </p:spPr>
      </p:pic>
      <p:pic>
        <p:nvPicPr>
          <p:cNvPr id="5" name="Picture 4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51248AB1-7B21-F08C-95ED-69C60C202C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4057" y="2600075"/>
            <a:ext cx="3153301" cy="1714751"/>
          </a:xfrm>
          <a:prstGeom prst="rect">
            <a:avLst/>
          </a:prstGeom>
        </p:spPr>
      </p:pic>
      <p:pic>
        <p:nvPicPr>
          <p:cNvPr id="7" name="Graphic 6" descr="Arrow Right with solid fill">
            <a:extLst>
              <a:ext uri="{FF2B5EF4-FFF2-40B4-BE49-F238E27FC236}">
                <a16:creationId xmlns:a16="http://schemas.microsoft.com/office/drawing/2014/main" id="{D58C1AB7-BC97-5DD7-EAA9-BF73985209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15627" y="3102147"/>
            <a:ext cx="914400" cy="914400"/>
          </a:xfrm>
          <a:prstGeom prst="rect">
            <a:avLst/>
          </a:prstGeom>
        </p:spPr>
      </p:pic>
      <p:pic>
        <p:nvPicPr>
          <p:cNvPr id="8" name="Graphic 7" descr="Arrow Right with solid fill">
            <a:extLst>
              <a:ext uri="{FF2B5EF4-FFF2-40B4-BE49-F238E27FC236}">
                <a16:creationId xmlns:a16="http://schemas.microsoft.com/office/drawing/2014/main" id="{92511464-39DA-504A-5CA8-881A5A2A74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426748" y="3102147"/>
            <a:ext cx="914400" cy="914400"/>
          </a:xfrm>
          <a:prstGeom prst="rect">
            <a:avLst/>
          </a:prstGeom>
        </p:spPr>
      </p:pic>
      <p:pic>
        <p:nvPicPr>
          <p:cNvPr id="9" name="Picture 8" descr="Graphical user interface, text&#10;&#10;Description automatically generated with medium confidence">
            <a:extLst>
              <a:ext uri="{FF2B5EF4-FFF2-40B4-BE49-F238E27FC236}">
                <a16:creationId xmlns:a16="http://schemas.microsoft.com/office/drawing/2014/main" id="{C54613D9-BD4B-E015-8B39-16836EBD0EF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15178" y="2989348"/>
            <a:ext cx="3680875" cy="1139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712581"/>
      </p:ext>
    </p:extLst>
  </p:cSld>
  <p:clrMapOvr>
    <a:masterClrMapping/>
  </p:clrMapOvr>
</p:sld>
</file>

<file path=ppt/theme/theme1.xml><?xml version="1.0" encoding="utf-8"?>
<a:theme xmlns:a="http://schemas.openxmlformats.org/drawingml/2006/main" name="PebbleVTI">
  <a:themeElements>
    <a:clrScheme name="AnalogousFromRegularSeedRightStep">
      <a:dk1>
        <a:srgbClr val="000000"/>
      </a:dk1>
      <a:lt1>
        <a:srgbClr val="FFFFFF"/>
      </a:lt1>
      <a:dk2>
        <a:srgbClr val="23243F"/>
      </a:dk2>
      <a:lt2>
        <a:srgbClr val="E8E8E2"/>
      </a:lt2>
      <a:accent1>
        <a:srgbClr val="4D55C3"/>
      </a:accent1>
      <a:accent2>
        <a:srgbClr val="643BB1"/>
      </a:accent2>
      <a:accent3>
        <a:srgbClr val="A84DC3"/>
      </a:accent3>
      <a:accent4>
        <a:srgbClr val="B13B9C"/>
      </a:accent4>
      <a:accent5>
        <a:srgbClr val="C34D7C"/>
      </a:accent5>
      <a:accent6>
        <a:srgbClr val="B13D3B"/>
      </a:accent6>
      <a:hlink>
        <a:srgbClr val="8D872F"/>
      </a:hlink>
      <a:folHlink>
        <a:srgbClr val="7F7F7F"/>
      </a:folHlink>
    </a:clrScheme>
    <a:fontScheme name="Custom 4">
      <a:majorFont>
        <a:latin typeface="Sitka Subheading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ebbleVTI" id="{8B4DB91D-6BB4-4BA3-973A-733D3AF2680E}" vid="{9A19CF0D-2077-4BF4-BAA5-86934C336D5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278</TotalTime>
  <Words>97</Words>
  <Application>Microsoft Office PowerPoint</Application>
  <PresentationFormat>Widescreen</PresentationFormat>
  <Paragraphs>16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Avenir Next LT Pro</vt:lpstr>
      <vt:lpstr>Avenir Next LT Pro Light</vt:lpstr>
      <vt:lpstr>Microsoft Sans Serif</vt:lpstr>
      <vt:lpstr>Sitka Subheading</vt:lpstr>
      <vt:lpstr>PebbleVTI</vt:lpstr>
      <vt:lpstr>Microsoft Access E-Commerce Group Project</vt:lpstr>
      <vt:lpstr>Description of the Project</vt:lpstr>
      <vt:lpstr>PowerPoint Presentation</vt:lpstr>
      <vt:lpstr>Progress-Payments Tables</vt:lpstr>
      <vt:lpstr>PowerPoint Presentation</vt:lpstr>
      <vt:lpstr>PowerPoint Presentation</vt:lpstr>
      <vt:lpstr>INVENTORY TABLE</vt:lpstr>
      <vt:lpstr>ORDER DETAILS TABLE</vt:lpstr>
      <vt:lpstr>TOTAL REVENUE BETWEEN CERTAIN DATES QUERY</vt:lpstr>
      <vt:lpstr>USER DETAILS FORM</vt:lpstr>
      <vt:lpstr>CUSTOMERS REPORT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Access</dc:title>
  <dc:creator>Muhammed Sinan</dc:creator>
  <cp:lastModifiedBy>Muhammed Sinan</cp:lastModifiedBy>
  <cp:revision>3</cp:revision>
  <dcterms:created xsi:type="dcterms:W3CDTF">2022-06-15T13:01:40Z</dcterms:created>
  <dcterms:modified xsi:type="dcterms:W3CDTF">2022-06-15T17:39:48Z</dcterms:modified>
</cp:coreProperties>
</file>