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2" r:id="rId3"/>
    <p:sldId id="257" r:id="rId4"/>
    <p:sldId id="259" r:id="rId5"/>
    <p:sldId id="261" r:id="rId6"/>
    <p:sldId id="260" r:id="rId7"/>
    <p:sldId id="264" r:id="rId8"/>
    <p:sldId id="263" r:id="rId9"/>
    <p:sldId id="265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DEBA4-A9B5-4EB3-045B-0274A629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163652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2"/>
                </a:solidFill>
              </a:rPr>
              <a:t>YOUR DIGITAL 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DA809-C84D-984B-5A05-96C34EEE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825" y="4114800"/>
            <a:ext cx="4221624" cy="1807436"/>
          </a:xfrm>
        </p:spPr>
        <p:txBody>
          <a:bodyPr>
            <a:normAutofit/>
          </a:bodyPr>
          <a:lstStyle/>
          <a:p>
            <a:r>
              <a:rPr lang="tr-TR" sz="2000" i="0" dirty="0">
                <a:solidFill>
                  <a:schemeClr val="bg2"/>
                </a:solidFill>
              </a:rPr>
              <a:t>Muhammed Sinan / 2508620</a:t>
            </a:r>
          </a:p>
          <a:p>
            <a:r>
              <a:rPr lang="tr-TR" sz="2000" i="0" dirty="0">
                <a:solidFill>
                  <a:schemeClr val="bg2"/>
                </a:solidFill>
              </a:rPr>
              <a:t>Muhammed </a:t>
            </a:r>
            <a:r>
              <a:rPr lang="tr-TR" sz="2000" i="0" dirty="0" err="1">
                <a:solidFill>
                  <a:schemeClr val="bg2"/>
                </a:solidFill>
              </a:rPr>
              <a:t>Behlül</a:t>
            </a:r>
            <a:r>
              <a:rPr lang="tr-TR" sz="2000" i="0" dirty="0">
                <a:solidFill>
                  <a:schemeClr val="bg2"/>
                </a:solidFill>
              </a:rPr>
              <a:t> Uğur / 2567659</a:t>
            </a:r>
          </a:p>
          <a:p>
            <a:r>
              <a:rPr lang="tr-TR" sz="2000" i="0" dirty="0">
                <a:solidFill>
                  <a:schemeClr val="bg2"/>
                </a:solidFill>
              </a:rPr>
              <a:t>Yunus Teke / 2508638</a:t>
            </a:r>
          </a:p>
        </p:txBody>
      </p:sp>
      <p:pic>
        <p:nvPicPr>
          <p:cNvPr id="85" name="Picture 3" descr="The calendar on a table stacked on top of notebooks">
            <a:extLst>
              <a:ext uri="{FF2B5EF4-FFF2-40B4-BE49-F238E27FC236}">
                <a16:creationId xmlns:a16="http://schemas.microsoft.com/office/drawing/2014/main" id="{DFEEE14B-528E-4BBF-691E-C9EB4F66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5" r="1113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25CB9-EFCF-7314-366A-65A9A3A42504}"/>
              </a:ext>
            </a:extLst>
          </p:cNvPr>
          <p:cNvSpPr txBox="1"/>
          <p:nvPr/>
        </p:nvSpPr>
        <p:spPr>
          <a:xfrm>
            <a:off x="7467600" y="3324587"/>
            <a:ext cx="339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i="1" dirty="0">
                <a:solidFill>
                  <a:schemeClr val="bg1"/>
                </a:solidFill>
                <a:latin typeface="Bembo" panose="02020502050201020203" pitchFamily="18" charset="0"/>
              </a:rPr>
              <a:t>Group#10 POBRES DIABLOS</a:t>
            </a:r>
          </a:p>
        </p:txBody>
      </p:sp>
    </p:spTree>
    <p:extLst>
      <p:ext uri="{BB962C8B-B14F-4D97-AF65-F5344CB8AC3E}">
        <p14:creationId xmlns:p14="http://schemas.microsoft.com/office/powerpoint/2010/main" val="25212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B6E1D9-2C24-43DD-ABAD-DD4593E4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F3F1B7-AE30-4D54-870F-255CBBE43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0BB01-07E0-D850-7D7C-80F1928E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Calendar features 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666C83-9926-1A0F-54FC-D9B77400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382" y="1783801"/>
            <a:ext cx="2986036" cy="3290397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51AFD8-4BA6-50D5-98D7-64A61A24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455" r="15211"/>
          <a:stretch/>
        </p:blipFill>
        <p:spPr>
          <a:xfrm>
            <a:off x="8446152" y="1707737"/>
            <a:ext cx="3060049" cy="3442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DD8ED7-3142-D7AF-3445-A9A198CECDB4}"/>
              </a:ext>
            </a:extLst>
          </p:cNvPr>
          <p:cNvSpPr txBox="1"/>
          <p:nvPr/>
        </p:nvSpPr>
        <p:spPr>
          <a:xfrm>
            <a:off x="1371598" y="4170348"/>
            <a:ext cx="2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Adding-Deleting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Events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4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D4A41-A1CE-CA13-CA86-EB39908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tr-TR" dirty="0" err="1"/>
              <a:t>Technologıes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83F8-39F0-41C7-5C8A-0B50BC8F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numCol="2">
            <a:normAutofit/>
          </a:bodyPr>
          <a:lstStyle/>
          <a:p>
            <a:r>
              <a:rPr lang="tr-TR" dirty="0"/>
              <a:t>HTML</a:t>
            </a:r>
          </a:p>
          <a:p>
            <a:r>
              <a:rPr lang="tr-TR" dirty="0"/>
              <a:t>CSS</a:t>
            </a:r>
          </a:p>
          <a:p>
            <a:r>
              <a:rPr lang="tr-TR" dirty="0"/>
              <a:t>JAVASCRIPT</a:t>
            </a:r>
          </a:p>
          <a:p>
            <a:r>
              <a:rPr lang="tr-TR" dirty="0"/>
              <a:t>NODE.JS</a:t>
            </a:r>
          </a:p>
          <a:p>
            <a:r>
              <a:rPr lang="tr-TR" dirty="0"/>
              <a:t>EXPRESS.JS</a:t>
            </a:r>
          </a:p>
          <a:p>
            <a:r>
              <a:rPr lang="tr-TR" dirty="0"/>
              <a:t>XAMPP</a:t>
            </a:r>
          </a:p>
          <a:p>
            <a:endParaRPr lang="tr-TR" dirty="0"/>
          </a:p>
          <a:p>
            <a:r>
              <a:rPr lang="tr-TR" dirty="0"/>
              <a:t>EJS</a:t>
            </a:r>
          </a:p>
          <a:p>
            <a:r>
              <a:rPr lang="tr-TR" dirty="0"/>
              <a:t>MYSQL</a:t>
            </a:r>
          </a:p>
          <a:p>
            <a:r>
              <a:rPr lang="tr-TR" dirty="0"/>
              <a:t>COOKIES</a:t>
            </a:r>
          </a:p>
          <a:p>
            <a:r>
              <a:rPr lang="tr-TR" dirty="0"/>
              <a:t>PASSWORD ENCRYPTION</a:t>
            </a:r>
          </a:p>
          <a:p>
            <a:r>
              <a:rPr lang="tr-TR" dirty="0"/>
              <a:t>ADOBE PHOTOSHOP</a:t>
            </a:r>
          </a:p>
          <a:p>
            <a:r>
              <a:rPr lang="tr-TR" dirty="0"/>
              <a:t>CANVA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59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0EED-E977-AD5E-A62F-38C52A65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lıstenıng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E541-F916-8F28-B0B0-5F647E69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You</a:t>
            </a:r>
            <a:r>
              <a:rPr lang="tr-TR" dirty="0"/>
              <a:t> can ask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now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20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14EBA-A162-E74C-FD32-888D3C08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sharıng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137-5850-C559-0452-4B3FF463B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tr-TR" dirty="0"/>
              <a:t>Yunus Teke: </a:t>
            </a:r>
          </a:p>
          <a:p>
            <a:pPr marL="914400" lvl="2" indent="0">
              <a:buNone/>
            </a:pPr>
            <a:r>
              <a:rPr lang="tr-TR" dirty="0"/>
              <a:t>Front-</a:t>
            </a:r>
            <a:r>
              <a:rPr lang="tr-TR" dirty="0" err="1"/>
              <a:t>end</a:t>
            </a:r>
            <a:r>
              <a:rPr lang="tr-TR" dirty="0"/>
              <a:t>, Debugging</a:t>
            </a:r>
          </a:p>
          <a:p>
            <a:r>
              <a:rPr lang="tr-TR" dirty="0"/>
              <a:t>Muhammed </a:t>
            </a:r>
            <a:r>
              <a:rPr lang="tr-TR" dirty="0" err="1"/>
              <a:t>Behlül</a:t>
            </a:r>
            <a:r>
              <a:rPr lang="tr-TR" dirty="0"/>
              <a:t> Uğur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err="1"/>
              <a:t>Back-end</a:t>
            </a:r>
            <a:r>
              <a:rPr lang="tr-TR" dirty="0"/>
              <a:t>, </a:t>
            </a:r>
            <a:r>
              <a:rPr lang="tr-TR" dirty="0" err="1"/>
              <a:t>Login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Debugging</a:t>
            </a:r>
          </a:p>
          <a:p>
            <a:r>
              <a:rPr lang="tr-TR" dirty="0"/>
              <a:t>Muhammed Sinan</a:t>
            </a:r>
          </a:p>
          <a:p>
            <a:pPr marL="914400" lvl="2" indent="0">
              <a:buNone/>
            </a:pPr>
            <a:r>
              <a:rPr lang="tr-TR" dirty="0" err="1"/>
              <a:t>Back-end</a:t>
            </a:r>
            <a:r>
              <a:rPr lang="tr-TR" dirty="0"/>
              <a:t>, </a:t>
            </a:r>
            <a:r>
              <a:rPr lang="tr-TR" dirty="0" err="1"/>
              <a:t>Register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Recovery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01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EB370-58D8-3DC8-FB35-5DA6124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tr-TR" b="1" i="0" dirty="0">
                <a:effectLst/>
                <a:latin typeface="inherit"/>
              </a:rPr>
              <a:t>"</a:t>
            </a:r>
            <a:r>
              <a:rPr lang="tr-TR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YOUR DIGITAL AGENDA</a:t>
            </a:r>
            <a:r>
              <a:rPr lang="tr-TR" b="1" i="0" dirty="0">
                <a:effectLst/>
                <a:latin typeface="inherit"/>
              </a:rPr>
              <a:t>"</a:t>
            </a:r>
            <a:br>
              <a:rPr lang="tr-TR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b="1" dirty="0"/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ABA9B7D-77E5-5825-B44F-7E256C20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0560" y="685801"/>
            <a:ext cx="2498187" cy="24981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0AB7-7DA1-8499-3E87-1C1594BF9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3429000"/>
            <a:ext cx="6083272" cy="279360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We prepare</a:t>
            </a:r>
            <a:r>
              <a:rPr lang="tr-TR" dirty="0">
                <a:latin typeface="+mn-lt"/>
              </a:rPr>
              <a:t>d</a:t>
            </a:r>
            <a:r>
              <a:rPr lang="en-US" dirty="0">
                <a:latin typeface="+mn-lt"/>
              </a:rPr>
              <a:t> a daybook website that is aimed to be helpful for those who need a website solution for their daily tasks. </a:t>
            </a:r>
            <a:endParaRPr lang="tr-TR" dirty="0">
              <a:latin typeface="+mn-lt"/>
            </a:endParaRPr>
          </a:p>
          <a:p>
            <a:endParaRPr lang="tr-TR" dirty="0">
              <a:latin typeface="+mn-lt"/>
            </a:endParaRPr>
          </a:p>
        </p:txBody>
      </p:sp>
      <p:pic>
        <p:nvPicPr>
          <p:cNvPr id="5" name="Graphic 4" descr="Open book with solid fill">
            <a:extLst>
              <a:ext uri="{FF2B5EF4-FFF2-40B4-BE49-F238E27FC236}">
                <a16:creationId xmlns:a16="http://schemas.microsoft.com/office/drawing/2014/main" id="{85589C7D-FD29-B56B-949E-C3318C313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746" y="685801"/>
            <a:ext cx="2498187" cy="24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MAIN PAGE&#10;&#10;Description automatically generated">
            <a:extLst>
              <a:ext uri="{FF2B5EF4-FFF2-40B4-BE49-F238E27FC236}">
                <a16:creationId xmlns:a16="http://schemas.microsoft.com/office/drawing/2014/main" id="{1B006860-F751-AA7D-6E39-145A2CCA34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7" b="-1"/>
          <a:stretch/>
        </p:blipFill>
        <p:spPr>
          <a:xfrm>
            <a:off x="254948" y="10"/>
            <a:ext cx="11682101" cy="62298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24F49-E6D9-DE2C-6B41-35FBCA93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934" y="6229883"/>
            <a:ext cx="7446131" cy="5298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Maın</a:t>
            </a:r>
            <a:r>
              <a:rPr lang="en-US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71278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78A5F6-9C38-4BB6-AC42-DC939901F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00C460-4612-C34C-2312-2CABAE99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94" b="24051"/>
          <a:stretch/>
        </p:blipFill>
        <p:spPr>
          <a:xfrm>
            <a:off x="0" y="338070"/>
            <a:ext cx="12193011" cy="61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69B6E1D9-2C24-43DD-ABAD-DD4593E4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E7F3F1B7-AE30-4D54-870F-255CBBE43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D181-E8DB-80CE-0C2F-6078411B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Regıster and logın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AAE998-D653-B1EC-5E7A-B747B2F6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76" y="1563116"/>
            <a:ext cx="3196125" cy="38977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E050DB-589C-3BB0-311B-D81AE7C2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32" y="1563116"/>
            <a:ext cx="2682514" cy="38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650CC-DAF1-F535-C3E6-F56A197B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6"/>
          <a:stretch/>
        </p:blipFill>
        <p:spPr>
          <a:xfrm>
            <a:off x="4753668" y="232581"/>
            <a:ext cx="2715356" cy="448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12D67-AFC0-FCBB-C430-4395A4C2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4786897"/>
            <a:ext cx="9944432" cy="17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4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DB8B3B-3C1B-49E7-968D-B19CEEA7A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3DFFE3-07F3-4EC3-AA29-50B2E141D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C3914-A4E3-5780-36C6-2E550DE4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71600"/>
            <a:ext cx="2705099" cy="4114800"/>
          </a:xfrm>
        </p:spPr>
        <p:txBody>
          <a:bodyPr anchor="ctr">
            <a:normAutofit/>
          </a:bodyPr>
          <a:lstStyle/>
          <a:p>
            <a:pPr algn="ctr"/>
            <a:r>
              <a:rPr lang="tr-TR" sz="3000" err="1"/>
              <a:t>Password</a:t>
            </a:r>
            <a:r>
              <a:rPr lang="tr-TR" sz="3000"/>
              <a:t> </a:t>
            </a:r>
            <a:r>
              <a:rPr lang="tr-TR" sz="3000" err="1"/>
              <a:t>recovery</a:t>
            </a:r>
            <a:endParaRPr lang="tr-TR" sz="3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58BD2B-0D17-0AD1-2BC4-9AE93EE7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93" y="2774421"/>
            <a:ext cx="3673547" cy="37937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ED66C-0DC0-8C38-46B8-80F51988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87" y="371461"/>
            <a:ext cx="4354757" cy="22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2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00C73-862C-D4CE-EA18-6B7F02A7E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868217" y="7925"/>
            <a:ext cx="10455563" cy="58812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C376B-44D2-B876-39AA-ED6B145C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934" y="6026723"/>
            <a:ext cx="7446131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Logged </a:t>
            </a:r>
            <a:r>
              <a:rPr lang="en-US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ın</a:t>
            </a:r>
            <a:r>
              <a:rPr lang="en-US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maın</a:t>
            </a:r>
            <a:r>
              <a:rPr lang="en-US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4033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Custom 4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132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Bembo</vt:lpstr>
      <vt:lpstr>inherit</vt:lpstr>
      <vt:lpstr>ClassicFrameVTI</vt:lpstr>
      <vt:lpstr>YOUR DIGITAL AGENDA</vt:lpstr>
      <vt:lpstr>Work sharıng</vt:lpstr>
      <vt:lpstr>WHAT IS "YOUR DIGITAL AGENDA" </vt:lpstr>
      <vt:lpstr>Maın page</vt:lpstr>
      <vt:lpstr>PowerPoint Presentation</vt:lpstr>
      <vt:lpstr>Regıster and logın system</vt:lpstr>
      <vt:lpstr>PowerPoint Presentation</vt:lpstr>
      <vt:lpstr>Password recovery</vt:lpstr>
      <vt:lpstr>Logged ın maın page</vt:lpstr>
      <vt:lpstr>Calendar features </vt:lpstr>
      <vt:lpstr>Technologıes we learned and used so far</vt:lpstr>
      <vt:lpstr>Thanks for lıstenıng to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DIGITAL AGENDA</dc:title>
  <dc:creator>PC</dc:creator>
  <cp:lastModifiedBy>PC</cp:lastModifiedBy>
  <cp:revision>1</cp:revision>
  <dcterms:created xsi:type="dcterms:W3CDTF">2022-06-16T16:20:20Z</dcterms:created>
  <dcterms:modified xsi:type="dcterms:W3CDTF">2022-06-16T18:58:31Z</dcterms:modified>
</cp:coreProperties>
</file>