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83" r:id="rId27"/>
    <p:sldId id="28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6" Type="http://schemas.openxmlformats.org/officeDocument/2006/relationships/image" Target="../media/image54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6" Type="http://schemas.openxmlformats.org/officeDocument/2006/relationships/image" Target="../media/image54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E453D-B966-4CE5-98C6-4F90FFBC395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6915F6-6CB6-41D3-9635-FCD0B671D6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Physically fit children exhibit better relational memory and larger hippocampal volumes.</a:t>
          </a:r>
        </a:p>
      </dgm:t>
    </dgm:pt>
    <dgm:pt modelId="{6ECD9654-6FC9-4C71-BB97-0FB4B077B1E6}" type="parTrans" cxnId="{2FDFDA05-35E8-4FF6-9ADB-EB84CD9E8121}">
      <dgm:prSet/>
      <dgm:spPr/>
      <dgm:t>
        <a:bodyPr/>
        <a:lstStyle/>
        <a:p>
          <a:endParaRPr lang="en-US"/>
        </a:p>
      </dgm:t>
    </dgm:pt>
    <dgm:pt modelId="{5D60BE23-89E1-4683-B7A2-1E0FFE560554}" type="sibTrans" cxnId="{2FDFDA05-35E8-4FF6-9ADB-EB84CD9E8121}">
      <dgm:prSet/>
      <dgm:spPr/>
      <dgm:t>
        <a:bodyPr/>
        <a:lstStyle/>
        <a:p>
          <a:endParaRPr lang="en-US"/>
        </a:p>
      </dgm:t>
    </dgm:pt>
    <dgm:pt modelId="{D46E08E4-B17C-4391-929D-D1618110C8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Physically fit children absorb and retain new information more effectively.</a:t>
          </a:r>
        </a:p>
      </dgm:t>
    </dgm:pt>
    <dgm:pt modelId="{872F1A33-5CA5-4C0D-BCA6-198E4C604148}" type="parTrans" cxnId="{8DAF51CD-7CD9-4F57-90A4-F73022B90CB5}">
      <dgm:prSet/>
      <dgm:spPr/>
      <dgm:t>
        <a:bodyPr/>
        <a:lstStyle/>
        <a:p>
          <a:endParaRPr lang="en-US"/>
        </a:p>
      </dgm:t>
    </dgm:pt>
    <dgm:pt modelId="{FA71EEA0-0AC7-4DD0-80CA-8AA57DD7A7D7}" type="sibTrans" cxnId="{8DAF51CD-7CD9-4F57-90A4-F73022B90CB5}">
      <dgm:prSet/>
      <dgm:spPr/>
      <dgm:t>
        <a:bodyPr/>
        <a:lstStyle/>
        <a:p>
          <a:endParaRPr lang="en-US"/>
        </a:p>
      </dgm:t>
    </dgm:pt>
    <dgm:pt modelId="{52C1ACAC-59CE-46F2-94AC-0C7FE0976A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Higher fitness levels positively impact neurocognitive function in challenging learning situations.</a:t>
          </a:r>
        </a:p>
      </dgm:t>
    </dgm:pt>
    <dgm:pt modelId="{7C93606B-7475-4300-84E9-198377370FD7}" type="parTrans" cxnId="{AC003325-D3B3-4809-A0A3-30FB07458BF1}">
      <dgm:prSet/>
      <dgm:spPr/>
      <dgm:t>
        <a:bodyPr/>
        <a:lstStyle/>
        <a:p>
          <a:endParaRPr lang="en-US"/>
        </a:p>
      </dgm:t>
    </dgm:pt>
    <dgm:pt modelId="{7ED6E45B-CBA9-4CD3-9EF0-9E6353A026DE}" type="sibTrans" cxnId="{AC003325-D3B3-4809-A0A3-30FB07458BF1}">
      <dgm:prSet/>
      <dgm:spPr/>
      <dgm:t>
        <a:bodyPr/>
        <a:lstStyle/>
        <a:p>
          <a:endParaRPr lang="en-US"/>
        </a:p>
      </dgm:t>
    </dgm:pt>
    <dgm:pt modelId="{1858879E-5F53-4387-AE69-72466D334EF1}" type="pres">
      <dgm:prSet presAssocID="{794E453D-B966-4CE5-98C6-4F90FFBC395C}" presName="root" presStyleCnt="0">
        <dgm:presLayoutVars>
          <dgm:dir/>
          <dgm:resizeHandles val="exact"/>
        </dgm:presLayoutVars>
      </dgm:prSet>
      <dgm:spPr/>
    </dgm:pt>
    <dgm:pt modelId="{ABD3A938-5631-4145-9B48-C06B321B156D}" type="pres">
      <dgm:prSet presAssocID="{C16915F6-6CB6-41D3-9635-FCD0B671D666}" presName="compNode" presStyleCnt="0"/>
      <dgm:spPr/>
    </dgm:pt>
    <dgm:pt modelId="{B80F3576-CF22-4A6D-B837-65BAE104BF52}" type="pres">
      <dgm:prSet presAssocID="{C16915F6-6CB6-41D3-9635-FCD0B671D6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09F18B5-7F78-4D3D-8FD3-B8F50E3972FE}" type="pres">
      <dgm:prSet presAssocID="{C16915F6-6CB6-41D3-9635-FCD0B671D666}" presName="spaceRect" presStyleCnt="0"/>
      <dgm:spPr/>
    </dgm:pt>
    <dgm:pt modelId="{C4D52BA0-EAA2-40E4-81D9-ED140BE09E32}" type="pres">
      <dgm:prSet presAssocID="{C16915F6-6CB6-41D3-9635-FCD0B671D666}" presName="textRect" presStyleLbl="revTx" presStyleIdx="0" presStyleCnt="3">
        <dgm:presLayoutVars>
          <dgm:chMax val="1"/>
          <dgm:chPref val="1"/>
        </dgm:presLayoutVars>
      </dgm:prSet>
      <dgm:spPr/>
    </dgm:pt>
    <dgm:pt modelId="{355F07D2-99EE-4231-85B5-A0BDB4FDAE66}" type="pres">
      <dgm:prSet presAssocID="{5D60BE23-89E1-4683-B7A2-1E0FFE560554}" presName="sibTrans" presStyleCnt="0"/>
      <dgm:spPr/>
    </dgm:pt>
    <dgm:pt modelId="{CCCD280F-B197-45AA-832D-6CFF4404618B}" type="pres">
      <dgm:prSet presAssocID="{D46E08E4-B17C-4391-929D-D1618110C87A}" presName="compNode" presStyleCnt="0"/>
      <dgm:spPr/>
    </dgm:pt>
    <dgm:pt modelId="{3A607B60-BBCD-4B39-9B06-4467241548BC}" type="pres">
      <dgm:prSet presAssocID="{D46E08E4-B17C-4391-929D-D1618110C8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942444F3-AF65-4931-AC6C-8F430C6222C9}" type="pres">
      <dgm:prSet presAssocID="{D46E08E4-B17C-4391-929D-D1618110C87A}" presName="spaceRect" presStyleCnt="0"/>
      <dgm:spPr/>
    </dgm:pt>
    <dgm:pt modelId="{AECFE7D0-DDC0-43F3-99B5-50F1F148F583}" type="pres">
      <dgm:prSet presAssocID="{D46E08E4-B17C-4391-929D-D1618110C87A}" presName="textRect" presStyleLbl="revTx" presStyleIdx="1" presStyleCnt="3">
        <dgm:presLayoutVars>
          <dgm:chMax val="1"/>
          <dgm:chPref val="1"/>
        </dgm:presLayoutVars>
      </dgm:prSet>
      <dgm:spPr/>
    </dgm:pt>
    <dgm:pt modelId="{B384EC69-6BEA-405C-94ED-71D160C2E71E}" type="pres">
      <dgm:prSet presAssocID="{FA71EEA0-0AC7-4DD0-80CA-8AA57DD7A7D7}" presName="sibTrans" presStyleCnt="0"/>
      <dgm:spPr/>
    </dgm:pt>
    <dgm:pt modelId="{3419CA1A-A0AC-4CEC-AA97-37EBE1B0D1FC}" type="pres">
      <dgm:prSet presAssocID="{52C1ACAC-59CE-46F2-94AC-0C7FE0976A4C}" presName="compNode" presStyleCnt="0"/>
      <dgm:spPr/>
    </dgm:pt>
    <dgm:pt modelId="{32295615-9677-42BA-B9A3-6C2AC8AEF644}" type="pres">
      <dgm:prSet presAssocID="{52C1ACAC-59CE-46F2-94AC-0C7FE0976A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5661AE8-115E-4E35-A46F-334E14243918}" type="pres">
      <dgm:prSet presAssocID="{52C1ACAC-59CE-46F2-94AC-0C7FE0976A4C}" presName="spaceRect" presStyleCnt="0"/>
      <dgm:spPr/>
    </dgm:pt>
    <dgm:pt modelId="{B0E22BA3-0340-4913-AA76-963011AB2F5C}" type="pres">
      <dgm:prSet presAssocID="{52C1ACAC-59CE-46F2-94AC-0C7FE0976A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DFDA05-35E8-4FF6-9ADB-EB84CD9E8121}" srcId="{794E453D-B966-4CE5-98C6-4F90FFBC395C}" destId="{C16915F6-6CB6-41D3-9635-FCD0B671D666}" srcOrd="0" destOrd="0" parTransId="{6ECD9654-6FC9-4C71-BB97-0FB4B077B1E6}" sibTransId="{5D60BE23-89E1-4683-B7A2-1E0FFE560554}"/>
    <dgm:cxn modelId="{AC003325-D3B3-4809-A0A3-30FB07458BF1}" srcId="{794E453D-B966-4CE5-98C6-4F90FFBC395C}" destId="{52C1ACAC-59CE-46F2-94AC-0C7FE0976A4C}" srcOrd="2" destOrd="0" parTransId="{7C93606B-7475-4300-84E9-198377370FD7}" sibTransId="{7ED6E45B-CBA9-4CD3-9EF0-9E6353A026DE}"/>
    <dgm:cxn modelId="{CF7B1F33-B91F-46FD-8308-59F86E4D3316}" type="presOf" srcId="{D46E08E4-B17C-4391-929D-D1618110C87A}" destId="{AECFE7D0-DDC0-43F3-99B5-50F1F148F583}" srcOrd="0" destOrd="0" presId="urn:microsoft.com/office/officeart/2018/2/layout/IconLabelList"/>
    <dgm:cxn modelId="{E1B86D7E-D5B4-496F-942C-24BDD35914D6}" type="presOf" srcId="{C16915F6-6CB6-41D3-9635-FCD0B671D666}" destId="{C4D52BA0-EAA2-40E4-81D9-ED140BE09E32}" srcOrd="0" destOrd="0" presId="urn:microsoft.com/office/officeart/2018/2/layout/IconLabelList"/>
    <dgm:cxn modelId="{B7060ABA-68F3-490F-A0F8-36C039711A30}" type="presOf" srcId="{52C1ACAC-59CE-46F2-94AC-0C7FE0976A4C}" destId="{B0E22BA3-0340-4913-AA76-963011AB2F5C}" srcOrd="0" destOrd="0" presId="urn:microsoft.com/office/officeart/2018/2/layout/IconLabelList"/>
    <dgm:cxn modelId="{8DAF51CD-7CD9-4F57-90A4-F73022B90CB5}" srcId="{794E453D-B966-4CE5-98C6-4F90FFBC395C}" destId="{D46E08E4-B17C-4391-929D-D1618110C87A}" srcOrd="1" destOrd="0" parTransId="{872F1A33-5CA5-4C0D-BCA6-198E4C604148}" sibTransId="{FA71EEA0-0AC7-4DD0-80CA-8AA57DD7A7D7}"/>
    <dgm:cxn modelId="{40AB30FB-24BF-4186-8DBC-92188AA85C90}" type="presOf" srcId="{794E453D-B966-4CE5-98C6-4F90FFBC395C}" destId="{1858879E-5F53-4387-AE69-72466D334EF1}" srcOrd="0" destOrd="0" presId="urn:microsoft.com/office/officeart/2018/2/layout/IconLabelList"/>
    <dgm:cxn modelId="{A03FA260-2C4E-4D50-8EC7-B8D9EC89317B}" type="presParOf" srcId="{1858879E-5F53-4387-AE69-72466D334EF1}" destId="{ABD3A938-5631-4145-9B48-C06B321B156D}" srcOrd="0" destOrd="0" presId="urn:microsoft.com/office/officeart/2018/2/layout/IconLabelList"/>
    <dgm:cxn modelId="{94466F84-353F-4F0C-8D9B-345A0143EDEF}" type="presParOf" srcId="{ABD3A938-5631-4145-9B48-C06B321B156D}" destId="{B80F3576-CF22-4A6D-B837-65BAE104BF52}" srcOrd="0" destOrd="0" presId="urn:microsoft.com/office/officeart/2018/2/layout/IconLabelList"/>
    <dgm:cxn modelId="{22F0C472-9AEF-4FC4-854C-62C106D9880B}" type="presParOf" srcId="{ABD3A938-5631-4145-9B48-C06B321B156D}" destId="{B09F18B5-7F78-4D3D-8FD3-B8F50E3972FE}" srcOrd="1" destOrd="0" presId="urn:microsoft.com/office/officeart/2018/2/layout/IconLabelList"/>
    <dgm:cxn modelId="{CD832715-C49D-4F42-B262-7B5C92679ACF}" type="presParOf" srcId="{ABD3A938-5631-4145-9B48-C06B321B156D}" destId="{C4D52BA0-EAA2-40E4-81D9-ED140BE09E32}" srcOrd="2" destOrd="0" presId="urn:microsoft.com/office/officeart/2018/2/layout/IconLabelList"/>
    <dgm:cxn modelId="{5EB9476E-B9A8-4127-AA56-6CC359CEA6A0}" type="presParOf" srcId="{1858879E-5F53-4387-AE69-72466D334EF1}" destId="{355F07D2-99EE-4231-85B5-A0BDB4FDAE66}" srcOrd="1" destOrd="0" presId="urn:microsoft.com/office/officeart/2018/2/layout/IconLabelList"/>
    <dgm:cxn modelId="{B1C49FC8-B9C2-4EBA-9988-3569A7E77AC6}" type="presParOf" srcId="{1858879E-5F53-4387-AE69-72466D334EF1}" destId="{CCCD280F-B197-45AA-832D-6CFF4404618B}" srcOrd="2" destOrd="0" presId="urn:microsoft.com/office/officeart/2018/2/layout/IconLabelList"/>
    <dgm:cxn modelId="{27B5A346-C748-482E-B5B2-E92F3E892062}" type="presParOf" srcId="{CCCD280F-B197-45AA-832D-6CFF4404618B}" destId="{3A607B60-BBCD-4B39-9B06-4467241548BC}" srcOrd="0" destOrd="0" presId="urn:microsoft.com/office/officeart/2018/2/layout/IconLabelList"/>
    <dgm:cxn modelId="{9326FDDD-01E3-45E8-9784-CCC38F00CE0F}" type="presParOf" srcId="{CCCD280F-B197-45AA-832D-6CFF4404618B}" destId="{942444F3-AF65-4931-AC6C-8F430C6222C9}" srcOrd="1" destOrd="0" presId="urn:microsoft.com/office/officeart/2018/2/layout/IconLabelList"/>
    <dgm:cxn modelId="{C8F7AB30-A7F5-41A0-B056-CA587126F27B}" type="presParOf" srcId="{CCCD280F-B197-45AA-832D-6CFF4404618B}" destId="{AECFE7D0-DDC0-43F3-99B5-50F1F148F583}" srcOrd="2" destOrd="0" presId="urn:microsoft.com/office/officeart/2018/2/layout/IconLabelList"/>
    <dgm:cxn modelId="{998B7818-E95B-42B6-9C24-A0947C7FFB65}" type="presParOf" srcId="{1858879E-5F53-4387-AE69-72466D334EF1}" destId="{B384EC69-6BEA-405C-94ED-71D160C2E71E}" srcOrd="3" destOrd="0" presId="urn:microsoft.com/office/officeart/2018/2/layout/IconLabelList"/>
    <dgm:cxn modelId="{E044E2EC-8314-41AE-9CBA-5ADF836C6D7A}" type="presParOf" srcId="{1858879E-5F53-4387-AE69-72466D334EF1}" destId="{3419CA1A-A0AC-4CEC-AA97-37EBE1B0D1FC}" srcOrd="4" destOrd="0" presId="urn:microsoft.com/office/officeart/2018/2/layout/IconLabelList"/>
    <dgm:cxn modelId="{1826EC9C-0E6F-4C1E-AA78-E57C50BA7285}" type="presParOf" srcId="{3419CA1A-A0AC-4CEC-AA97-37EBE1B0D1FC}" destId="{32295615-9677-42BA-B9A3-6C2AC8AEF644}" srcOrd="0" destOrd="0" presId="urn:microsoft.com/office/officeart/2018/2/layout/IconLabelList"/>
    <dgm:cxn modelId="{5789C2B0-BB1E-4A2C-90FF-C92DE423D081}" type="presParOf" srcId="{3419CA1A-A0AC-4CEC-AA97-37EBE1B0D1FC}" destId="{05661AE8-115E-4E35-A46F-334E14243918}" srcOrd="1" destOrd="0" presId="urn:microsoft.com/office/officeart/2018/2/layout/IconLabelList"/>
    <dgm:cxn modelId="{9DC7E434-1072-48C3-8B99-464E2B60A650}" type="presParOf" srcId="{3419CA1A-A0AC-4CEC-AA97-37EBE1B0D1FC}" destId="{B0E22BA3-0340-4913-AA76-963011AB2F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74E18-C4BE-4BCC-8DD1-F15C5552D59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915A33-776F-4968-A9F1-C9671827EC51}">
      <dgm:prSet/>
      <dgm:spPr/>
      <dgm:t>
        <a:bodyPr/>
        <a:lstStyle/>
        <a:p>
          <a:r>
            <a:rPr lang="en-US" dirty="0"/>
            <a:t>- Neuroscience can help teachers understand how students learn and remember information.</a:t>
          </a:r>
        </a:p>
      </dgm:t>
    </dgm:pt>
    <dgm:pt modelId="{9608AC97-06E6-48E5-8900-08F172D19F6E}" type="parTrans" cxnId="{6198E76D-62F2-4677-9A66-A45A855C5085}">
      <dgm:prSet/>
      <dgm:spPr/>
      <dgm:t>
        <a:bodyPr/>
        <a:lstStyle/>
        <a:p>
          <a:endParaRPr lang="en-US"/>
        </a:p>
      </dgm:t>
    </dgm:pt>
    <dgm:pt modelId="{31CE53EB-999C-4C55-A641-32C62581D634}" type="sibTrans" cxnId="{6198E76D-62F2-4677-9A66-A45A855C5085}">
      <dgm:prSet/>
      <dgm:spPr/>
      <dgm:t>
        <a:bodyPr/>
        <a:lstStyle/>
        <a:p>
          <a:endParaRPr lang="en-US"/>
        </a:p>
      </dgm:t>
    </dgm:pt>
    <dgm:pt modelId="{C89A2E89-62EC-4881-98AE-02AE90993C6C}">
      <dgm:prSet/>
      <dgm:spPr/>
      <dgm:t>
        <a:bodyPr/>
        <a:lstStyle/>
        <a:p>
          <a:r>
            <a:rPr lang="en-US"/>
            <a:t>- Nutrition can affect students' brain function, attention, and mood.</a:t>
          </a:r>
        </a:p>
      </dgm:t>
    </dgm:pt>
    <dgm:pt modelId="{C72EDAAB-2FC5-45CF-AF5E-349550D51D7A}" type="parTrans" cxnId="{7D4FC961-51B5-4E48-B273-92E111A9848C}">
      <dgm:prSet/>
      <dgm:spPr/>
      <dgm:t>
        <a:bodyPr/>
        <a:lstStyle/>
        <a:p>
          <a:endParaRPr lang="en-US"/>
        </a:p>
      </dgm:t>
    </dgm:pt>
    <dgm:pt modelId="{B601C81F-1C2C-47A0-998B-B29E230FF951}" type="sibTrans" cxnId="{7D4FC961-51B5-4E48-B273-92E111A9848C}">
      <dgm:prSet/>
      <dgm:spPr/>
      <dgm:t>
        <a:bodyPr/>
        <a:lstStyle/>
        <a:p>
          <a:endParaRPr lang="en-US"/>
        </a:p>
      </dgm:t>
    </dgm:pt>
    <dgm:pt modelId="{6A516510-8609-4242-9697-6A07D25ABA16}">
      <dgm:prSet/>
      <dgm:spPr/>
      <dgm:t>
        <a:bodyPr/>
        <a:lstStyle/>
        <a:p>
          <a:r>
            <a:rPr lang="en-US"/>
            <a:t>- Applying insights from neuroscience and nutrition can help teachers design effective and engaging lessons for students.</a:t>
          </a:r>
        </a:p>
      </dgm:t>
    </dgm:pt>
    <dgm:pt modelId="{510DA19A-78DA-4F1B-9FB6-A772285CE8E8}" type="parTrans" cxnId="{0E19DC7C-F946-4816-8747-F9078D5AC5FB}">
      <dgm:prSet/>
      <dgm:spPr/>
      <dgm:t>
        <a:bodyPr/>
        <a:lstStyle/>
        <a:p>
          <a:endParaRPr lang="en-US"/>
        </a:p>
      </dgm:t>
    </dgm:pt>
    <dgm:pt modelId="{3636A50C-3984-4C7A-B361-D3DDBC896303}" type="sibTrans" cxnId="{0E19DC7C-F946-4816-8747-F9078D5AC5FB}">
      <dgm:prSet/>
      <dgm:spPr/>
      <dgm:t>
        <a:bodyPr/>
        <a:lstStyle/>
        <a:p>
          <a:endParaRPr lang="en-US"/>
        </a:p>
      </dgm:t>
    </dgm:pt>
    <dgm:pt modelId="{805331F0-AF6C-4845-B7E4-5263BE978347}">
      <dgm:prSet/>
      <dgm:spPr/>
      <dgm:t>
        <a:bodyPr/>
        <a:lstStyle/>
        <a:p>
          <a:r>
            <a:rPr lang="en-US"/>
            <a:t>- This topic is relevant to student learning and academic performance because it can help teachers optimize students' cognitive potential and well-being.</a:t>
          </a:r>
        </a:p>
      </dgm:t>
    </dgm:pt>
    <dgm:pt modelId="{D66BBBCF-9AF4-4134-A72C-1FF6DB0F45F3}" type="parTrans" cxnId="{CBDC7539-E922-4D3A-94AB-01EDF6BA52DF}">
      <dgm:prSet/>
      <dgm:spPr/>
      <dgm:t>
        <a:bodyPr/>
        <a:lstStyle/>
        <a:p>
          <a:endParaRPr lang="en-US"/>
        </a:p>
      </dgm:t>
    </dgm:pt>
    <dgm:pt modelId="{B9AC8649-E4DC-4249-8B3D-05AACE1C5108}" type="sibTrans" cxnId="{CBDC7539-E922-4D3A-94AB-01EDF6BA52DF}">
      <dgm:prSet/>
      <dgm:spPr/>
      <dgm:t>
        <a:bodyPr/>
        <a:lstStyle/>
        <a:p>
          <a:endParaRPr lang="en-US"/>
        </a:p>
      </dgm:t>
    </dgm:pt>
    <dgm:pt modelId="{FD4C6BF0-F47F-43E6-B1AB-69EC68EB348D}" type="pres">
      <dgm:prSet presAssocID="{53374E18-C4BE-4BCC-8DD1-F15C5552D590}" presName="linear" presStyleCnt="0">
        <dgm:presLayoutVars>
          <dgm:animLvl val="lvl"/>
          <dgm:resizeHandles val="exact"/>
        </dgm:presLayoutVars>
      </dgm:prSet>
      <dgm:spPr/>
    </dgm:pt>
    <dgm:pt modelId="{C74D5299-CF21-4691-9883-3419BD4630C7}" type="pres">
      <dgm:prSet presAssocID="{6C915A33-776F-4968-A9F1-C9671827EC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7BE837-4FF7-4680-9523-FA00F0352F20}" type="pres">
      <dgm:prSet presAssocID="{31CE53EB-999C-4C55-A641-32C62581D634}" presName="spacer" presStyleCnt="0"/>
      <dgm:spPr/>
    </dgm:pt>
    <dgm:pt modelId="{4F11DC4D-6C44-4121-B24A-C5C1D2F61239}" type="pres">
      <dgm:prSet presAssocID="{C89A2E89-62EC-4881-98AE-02AE90993C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D228E-B800-40E0-BA6A-D4AA002195B2}" type="pres">
      <dgm:prSet presAssocID="{B601C81F-1C2C-47A0-998B-B29E230FF951}" presName="spacer" presStyleCnt="0"/>
      <dgm:spPr/>
    </dgm:pt>
    <dgm:pt modelId="{631FAF1B-0835-4A60-B0FE-CED4FCCC3C6C}" type="pres">
      <dgm:prSet presAssocID="{6A516510-8609-4242-9697-6A07D25ABA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B134FC-C4C2-4918-9658-CE5DF890D7CF}" type="pres">
      <dgm:prSet presAssocID="{3636A50C-3984-4C7A-B361-D3DDBC896303}" presName="spacer" presStyleCnt="0"/>
      <dgm:spPr/>
    </dgm:pt>
    <dgm:pt modelId="{4384284E-23B2-4816-8392-A64B36A2F019}" type="pres">
      <dgm:prSet presAssocID="{805331F0-AF6C-4845-B7E4-5263BE97834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CCDE0C-89C6-41EB-9D1F-63C40556E1EC}" type="presOf" srcId="{C89A2E89-62EC-4881-98AE-02AE90993C6C}" destId="{4F11DC4D-6C44-4121-B24A-C5C1D2F61239}" srcOrd="0" destOrd="0" presId="urn:microsoft.com/office/officeart/2005/8/layout/vList2"/>
    <dgm:cxn modelId="{CBDC7539-E922-4D3A-94AB-01EDF6BA52DF}" srcId="{53374E18-C4BE-4BCC-8DD1-F15C5552D590}" destId="{805331F0-AF6C-4845-B7E4-5263BE978347}" srcOrd="3" destOrd="0" parTransId="{D66BBBCF-9AF4-4134-A72C-1FF6DB0F45F3}" sibTransId="{B9AC8649-E4DC-4249-8B3D-05AACE1C5108}"/>
    <dgm:cxn modelId="{7D4FC961-51B5-4E48-B273-92E111A9848C}" srcId="{53374E18-C4BE-4BCC-8DD1-F15C5552D590}" destId="{C89A2E89-62EC-4881-98AE-02AE90993C6C}" srcOrd="1" destOrd="0" parTransId="{C72EDAAB-2FC5-45CF-AF5E-349550D51D7A}" sibTransId="{B601C81F-1C2C-47A0-998B-B29E230FF951}"/>
    <dgm:cxn modelId="{6198E76D-62F2-4677-9A66-A45A855C5085}" srcId="{53374E18-C4BE-4BCC-8DD1-F15C5552D590}" destId="{6C915A33-776F-4968-A9F1-C9671827EC51}" srcOrd="0" destOrd="0" parTransId="{9608AC97-06E6-48E5-8900-08F172D19F6E}" sibTransId="{31CE53EB-999C-4C55-A641-32C62581D634}"/>
    <dgm:cxn modelId="{4EC1D053-B2E1-4472-A0B3-F4C4C65E3023}" type="presOf" srcId="{6A516510-8609-4242-9697-6A07D25ABA16}" destId="{631FAF1B-0835-4A60-B0FE-CED4FCCC3C6C}" srcOrd="0" destOrd="0" presId="urn:microsoft.com/office/officeart/2005/8/layout/vList2"/>
    <dgm:cxn modelId="{6E641476-CBA4-452D-A329-A80F3474E514}" type="presOf" srcId="{6C915A33-776F-4968-A9F1-C9671827EC51}" destId="{C74D5299-CF21-4691-9883-3419BD4630C7}" srcOrd="0" destOrd="0" presId="urn:microsoft.com/office/officeart/2005/8/layout/vList2"/>
    <dgm:cxn modelId="{89E3C378-061F-4ECF-B71A-9022C014E609}" type="presOf" srcId="{53374E18-C4BE-4BCC-8DD1-F15C5552D590}" destId="{FD4C6BF0-F47F-43E6-B1AB-69EC68EB348D}" srcOrd="0" destOrd="0" presId="urn:microsoft.com/office/officeart/2005/8/layout/vList2"/>
    <dgm:cxn modelId="{0E19DC7C-F946-4816-8747-F9078D5AC5FB}" srcId="{53374E18-C4BE-4BCC-8DD1-F15C5552D590}" destId="{6A516510-8609-4242-9697-6A07D25ABA16}" srcOrd="2" destOrd="0" parTransId="{510DA19A-78DA-4F1B-9FB6-A772285CE8E8}" sibTransId="{3636A50C-3984-4C7A-B361-D3DDBC896303}"/>
    <dgm:cxn modelId="{0A15EACA-52AC-49F3-A276-4B75C6C61256}" type="presOf" srcId="{805331F0-AF6C-4845-B7E4-5263BE978347}" destId="{4384284E-23B2-4816-8392-A64B36A2F019}" srcOrd="0" destOrd="0" presId="urn:microsoft.com/office/officeart/2005/8/layout/vList2"/>
    <dgm:cxn modelId="{FA986AF4-0E66-49EA-AEB6-F4AACC677848}" type="presParOf" srcId="{FD4C6BF0-F47F-43E6-B1AB-69EC68EB348D}" destId="{C74D5299-CF21-4691-9883-3419BD4630C7}" srcOrd="0" destOrd="0" presId="urn:microsoft.com/office/officeart/2005/8/layout/vList2"/>
    <dgm:cxn modelId="{9275CB76-C2C1-45AF-90B1-7BD025EB1BE3}" type="presParOf" srcId="{FD4C6BF0-F47F-43E6-B1AB-69EC68EB348D}" destId="{0D7BE837-4FF7-4680-9523-FA00F0352F20}" srcOrd="1" destOrd="0" presId="urn:microsoft.com/office/officeart/2005/8/layout/vList2"/>
    <dgm:cxn modelId="{4EFB6A32-5A3D-48A5-BCB3-8DFA304403AB}" type="presParOf" srcId="{FD4C6BF0-F47F-43E6-B1AB-69EC68EB348D}" destId="{4F11DC4D-6C44-4121-B24A-C5C1D2F61239}" srcOrd="2" destOrd="0" presId="urn:microsoft.com/office/officeart/2005/8/layout/vList2"/>
    <dgm:cxn modelId="{3A82836D-BA79-4391-B7E7-5BF72F58F59C}" type="presParOf" srcId="{FD4C6BF0-F47F-43E6-B1AB-69EC68EB348D}" destId="{E36D228E-B800-40E0-BA6A-D4AA002195B2}" srcOrd="3" destOrd="0" presId="urn:microsoft.com/office/officeart/2005/8/layout/vList2"/>
    <dgm:cxn modelId="{3C69EE1E-91BD-40B8-B87B-3FC13C29AEA6}" type="presParOf" srcId="{FD4C6BF0-F47F-43E6-B1AB-69EC68EB348D}" destId="{631FAF1B-0835-4A60-B0FE-CED4FCCC3C6C}" srcOrd="4" destOrd="0" presId="urn:microsoft.com/office/officeart/2005/8/layout/vList2"/>
    <dgm:cxn modelId="{E23C8CD9-84A9-4B41-BD0A-89DB9B933661}" type="presParOf" srcId="{FD4C6BF0-F47F-43E6-B1AB-69EC68EB348D}" destId="{53B134FC-C4C2-4918-9658-CE5DF890D7CF}" srcOrd="5" destOrd="0" presId="urn:microsoft.com/office/officeart/2005/8/layout/vList2"/>
    <dgm:cxn modelId="{3D50003D-A545-4A2D-A15E-7185DB4D9873}" type="presParOf" srcId="{FD4C6BF0-F47F-43E6-B1AB-69EC68EB348D}" destId="{4384284E-23B2-4816-8392-A64B36A2F0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E9B902-2522-4702-8F2F-11E259C2F8A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B3E3A2-959E-4B4B-B8DB-DB2FC1EB17C2}">
      <dgm:prSet/>
      <dgm:spPr/>
      <dgm:t>
        <a:bodyPr/>
        <a:lstStyle/>
        <a:p>
          <a:r>
            <a:rPr lang="en-US"/>
            <a:t>- Nutrition is a crucial component to cognitive development, especially in the early years of life.</a:t>
          </a:r>
        </a:p>
      </dgm:t>
    </dgm:pt>
    <dgm:pt modelId="{65F4CB9F-1902-4F44-A8CE-C8B489784CBF}" type="parTrans" cxnId="{DEC618C7-7110-4683-B276-10E4262825A3}">
      <dgm:prSet/>
      <dgm:spPr/>
      <dgm:t>
        <a:bodyPr/>
        <a:lstStyle/>
        <a:p>
          <a:endParaRPr lang="en-US"/>
        </a:p>
      </dgm:t>
    </dgm:pt>
    <dgm:pt modelId="{B5B96183-A04D-4D3C-B379-4F6EC85AE0E9}" type="sibTrans" cxnId="{DEC618C7-7110-4683-B276-10E4262825A3}">
      <dgm:prSet/>
      <dgm:spPr/>
      <dgm:t>
        <a:bodyPr/>
        <a:lstStyle/>
        <a:p>
          <a:endParaRPr lang="en-US"/>
        </a:p>
      </dgm:t>
    </dgm:pt>
    <dgm:pt modelId="{4467156A-23CE-416C-BC59-9B71D0F39367}">
      <dgm:prSet/>
      <dgm:spPr/>
      <dgm:t>
        <a:bodyPr/>
        <a:lstStyle/>
        <a:p>
          <a:r>
            <a:rPr lang="en-US"/>
            <a:t>- Certain nutrients, such as iron, iodine, zinc, B vitamins, DHA, and omega-3 polyunsaturated fatty acids, have been shown to enhance cognitive ability by providing building blocks for brain function.</a:t>
          </a:r>
        </a:p>
      </dgm:t>
    </dgm:pt>
    <dgm:pt modelId="{F78344FA-E181-4512-9845-AA4CAB6103C6}" type="parTrans" cxnId="{38B9F341-6924-4A51-B885-44D8070159D5}">
      <dgm:prSet/>
      <dgm:spPr/>
      <dgm:t>
        <a:bodyPr/>
        <a:lstStyle/>
        <a:p>
          <a:endParaRPr lang="en-US"/>
        </a:p>
      </dgm:t>
    </dgm:pt>
    <dgm:pt modelId="{A0B7F1EE-7495-414B-BC1D-205C0A017277}" type="sibTrans" cxnId="{38B9F341-6924-4A51-B885-44D8070159D5}">
      <dgm:prSet/>
      <dgm:spPr/>
      <dgm:t>
        <a:bodyPr/>
        <a:lstStyle/>
        <a:p>
          <a:endParaRPr lang="en-US"/>
        </a:p>
      </dgm:t>
    </dgm:pt>
    <dgm:pt modelId="{5AF8F355-28C5-4A04-9D25-255CE1338FF6}">
      <dgm:prSet/>
      <dgm:spPr/>
      <dgm:t>
        <a:bodyPr/>
        <a:lstStyle/>
        <a:p>
          <a:r>
            <a:rPr lang="en-US" dirty="0"/>
            <a:t>- A balanced diet positively influences executive functions like decision-making and problem-solving by maintaining optimal blood supply to the brain and preventing oxidative stress and inflammation.</a:t>
          </a:r>
        </a:p>
      </dgm:t>
    </dgm:pt>
    <dgm:pt modelId="{C0FC1652-8386-4612-93D2-EEDCA05C0F30}" type="parTrans" cxnId="{5DBD2955-514C-44BF-B9B6-C4613305D741}">
      <dgm:prSet/>
      <dgm:spPr/>
      <dgm:t>
        <a:bodyPr/>
        <a:lstStyle/>
        <a:p>
          <a:endParaRPr lang="en-US"/>
        </a:p>
      </dgm:t>
    </dgm:pt>
    <dgm:pt modelId="{A1B4F824-FD88-4712-A3C1-A9402813BE79}" type="sibTrans" cxnId="{5DBD2955-514C-44BF-B9B6-C4613305D741}">
      <dgm:prSet/>
      <dgm:spPr/>
      <dgm:t>
        <a:bodyPr/>
        <a:lstStyle/>
        <a:p>
          <a:endParaRPr lang="en-US"/>
        </a:p>
      </dgm:t>
    </dgm:pt>
    <dgm:pt modelId="{9ACBD937-A1EB-46A4-9080-B76DF153279E}" type="pres">
      <dgm:prSet presAssocID="{A7E9B902-2522-4702-8F2F-11E259C2F8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9F7BDA-1809-4C5E-9093-7AAC47DFB8CD}" type="pres">
      <dgm:prSet presAssocID="{27B3E3A2-959E-4B4B-B8DB-DB2FC1EB17C2}" presName="hierRoot1" presStyleCnt="0"/>
      <dgm:spPr/>
    </dgm:pt>
    <dgm:pt modelId="{59BED9E2-46BB-497A-AB0B-3A4740CD524A}" type="pres">
      <dgm:prSet presAssocID="{27B3E3A2-959E-4B4B-B8DB-DB2FC1EB17C2}" presName="composite" presStyleCnt="0"/>
      <dgm:spPr/>
    </dgm:pt>
    <dgm:pt modelId="{ED7F3F15-491A-44EE-9BB8-013CFC1C3635}" type="pres">
      <dgm:prSet presAssocID="{27B3E3A2-959E-4B4B-B8DB-DB2FC1EB17C2}" presName="background" presStyleLbl="node0" presStyleIdx="0" presStyleCnt="3"/>
      <dgm:spPr/>
    </dgm:pt>
    <dgm:pt modelId="{359CA5DF-A5B1-473D-9718-EA701812C355}" type="pres">
      <dgm:prSet presAssocID="{27B3E3A2-959E-4B4B-B8DB-DB2FC1EB17C2}" presName="text" presStyleLbl="fgAcc0" presStyleIdx="0" presStyleCnt="3">
        <dgm:presLayoutVars>
          <dgm:chPref val="3"/>
        </dgm:presLayoutVars>
      </dgm:prSet>
      <dgm:spPr/>
    </dgm:pt>
    <dgm:pt modelId="{B0C45BDB-E219-4C55-95CB-E67FE97ADBF1}" type="pres">
      <dgm:prSet presAssocID="{27B3E3A2-959E-4B4B-B8DB-DB2FC1EB17C2}" presName="hierChild2" presStyleCnt="0"/>
      <dgm:spPr/>
    </dgm:pt>
    <dgm:pt modelId="{F1198C20-E20E-4717-B3CB-3115B4C76E1D}" type="pres">
      <dgm:prSet presAssocID="{4467156A-23CE-416C-BC59-9B71D0F39367}" presName="hierRoot1" presStyleCnt="0"/>
      <dgm:spPr/>
    </dgm:pt>
    <dgm:pt modelId="{549937BB-7E69-4D63-95C6-80541A2CA911}" type="pres">
      <dgm:prSet presAssocID="{4467156A-23CE-416C-BC59-9B71D0F39367}" presName="composite" presStyleCnt="0"/>
      <dgm:spPr/>
    </dgm:pt>
    <dgm:pt modelId="{5D59E2E8-EB43-4F7E-A3EE-C36A0EF5B098}" type="pres">
      <dgm:prSet presAssocID="{4467156A-23CE-416C-BC59-9B71D0F39367}" presName="background" presStyleLbl="node0" presStyleIdx="1" presStyleCnt="3"/>
      <dgm:spPr/>
    </dgm:pt>
    <dgm:pt modelId="{86627217-8BF2-49E3-B53E-3A6C152BF535}" type="pres">
      <dgm:prSet presAssocID="{4467156A-23CE-416C-BC59-9B71D0F39367}" presName="text" presStyleLbl="fgAcc0" presStyleIdx="1" presStyleCnt="3">
        <dgm:presLayoutVars>
          <dgm:chPref val="3"/>
        </dgm:presLayoutVars>
      </dgm:prSet>
      <dgm:spPr/>
    </dgm:pt>
    <dgm:pt modelId="{C8BAFB89-B89C-4BA9-BE20-1946A2788C9A}" type="pres">
      <dgm:prSet presAssocID="{4467156A-23CE-416C-BC59-9B71D0F39367}" presName="hierChild2" presStyleCnt="0"/>
      <dgm:spPr/>
    </dgm:pt>
    <dgm:pt modelId="{4A4AF2BD-0221-4503-BBB0-234338BC916F}" type="pres">
      <dgm:prSet presAssocID="{5AF8F355-28C5-4A04-9D25-255CE1338FF6}" presName="hierRoot1" presStyleCnt="0"/>
      <dgm:spPr/>
    </dgm:pt>
    <dgm:pt modelId="{DB5E6C1C-FC9E-4BF7-AD89-58F51E4AD22A}" type="pres">
      <dgm:prSet presAssocID="{5AF8F355-28C5-4A04-9D25-255CE1338FF6}" presName="composite" presStyleCnt="0"/>
      <dgm:spPr/>
    </dgm:pt>
    <dgm:pt modelId="{1364C88F-5D5B-4F6A-BEB8-F2B5ED397FEF}" type="pres">
      <dgm:prSet presAssocID="{5AF8F355-28C5-4A04-9D25-255CE1338FF6}" presName="background" presStyleLbl="node0" presStyleIdx="2" presStyleCnt="3"/>
      <dgm:spPr/>
    </dgm:pt>
    <dgm:pt modelId="{6662B0CD-5C62-48FB-BB8C-A0CA6B65271E}" type="pres">
      <dgm:prSet presAssocID="{5AF8F355-28C5-4A04-9D25-255CE1338FF6}" presName="text" presStyleLbl="fgAcc0" presStyleIdx="2" presStyleCnt="3">
        <dgm:presLayoutVars>
          <dgm:chPref val="3"/>
        </dgm:presLayoutVars>
      </dgm:prSet>
      <dgm:spPr/>
    </dgm:pt>
    <dgm:pt modelId="{54C534C7-F618-4155-BA12-97655B609188}" type="pres">
      <dgm:prSet presAssocID="{5AF8F355-28C5-4A04-9D25-255CE1338FF6}" presName="hierChild2" presStyleCnt="0"/>
      <dgm:spPr/>
    </dgm:pt>
  </dgm:ptLst>
  <dgm:cxnLst>
    <dgm:cxn modelId="{5C9ECE3C-0E7C-49EF-A9AD-B8794F0C6072}" type="presOf" srcId="{4467156A-23CE-416C-BC59-9B71D0F39367}" destId="{86627217-8BF2-49E3-B53E-3A6C152BF535}" srcOrd="0" destOrd="0" presId="urn:microsoft.com/office/officeart/2005/8/layout/hierarchy1"/>
    <dgm:cxn modelId="{38B9F341-6924-4A51-B885-44D8070159D5}" srcId="{A7E9B902-2522-4702-8F2F-11E259C2F8A6}" destId="{4467156A-23CE-416C-BC59-9B71D0F39367}" srcOrd="1" destOrd="0" parTransId="{F78344FA-E181-4512-9845-AA4CAB6103C6}" sibTransId="{A0B7F1EE-7495-414B-BC1D-205C0A017277}"/>
    <dgm:cxn modelId="{5DBD2955-514C-44BF-B9B6-C4613305D741}" srcId="{A7E9B902-2522-4702-8F2F-11E259C2F8A6}" destId="{5AF8F355-28C5-4A04-9D25-255CE1338FF6}" srcOrd="2" destOrd="0" parTransId="{C0FC1652-8386-4612-93D2-EEDCA05C0F30}" sibTransId="{A1B4F824-FD88-4712-A3C1-A9402813BE79}"/>
    <dgm:cxn modelId="{8351817F-C0FF-4957-9CDF-FD22B121A5E9}" type="presOf" srcId="{27B3E3A2-959E-4B4B-B8DB-DB2FC1EB17C2}" destId="{359CA5DF-A5B1-473D-9718-EA701812C355}" srcOrd="0" destOrd="0" presId="urn:microsoft.com/office/officeart/2005/8/layout/hierarchy1"/>
    <dgm:cxn modelId="{C9466A83-E89F-48D8-873D-506F37D5343C}" type="presOf" srcId="{5AF8F355-28C5-4A04-9D25-255CE1338FF6}" destId="{6662B0CD-5C62-48FB-BB8C-A0CA6B65271E}" srcOrd="0" destOrd="0" presId="urn:microsoft.com/office/officeart/2005/8/layout/hierarchy1"/>
    <dgm:cxn modelId="{DEC618C7-7110-4683-B276-10E4262825A3}" srcId="{A7E9B902-2522-4702-8F2F-11E259C2F8A6}" destId="{27B3E3A2-959E-4B4B-B8DB-DB2FC1EB17C2}" srcOrd="0" destOrd="0" parTransId="{65F4CB9F-1902-4F44-A8CE-C8B489784CBF}" sibTransId="{B5B96183-A04D-4D3C-B379-4F6EC85AE0E9}"/>
    <dgm:cxn modelId="{506B30F3-C36C-4A95-87DD-099BC204790A}" type="presOf" srcId="{A7E9B902-2522-4702-8F2F-11E259C2F8A6}" destId="{9ACBD937-A1EB-46A4-9080-B76DF153279E}" srcOrd="0" destOrd="0" presId="urn:microsoft.com/office/officeart/2005/8/layout/hierarchy1"/>
    <dgm:cxn modelId="{9CF3A559-F7EC-4DF8-860D-3896399268F5}" type="presParOf" srcId="{9ACBD937-A1EB-46A4-9080-B76DF153279E}" destId="{CA9F7BDA-1809-4C5E-9093-7AAC47DFB8CD}" srcOrd="0" destOrd="0" presId="urn:microsoft.com/office/officeart/2005/8/layout/hierarchy1"/>
    <dgm:cxn modelId="{4826C58C-5235-4235-A35A-856228D535B4}" type="presParOf" srcId="{CA9F7BDA-1809-4C5E-9093-7AAC47DFB8CD}" destId="{59BED9E2-46BB-497A-AB0B-3A4740CD524A}" srcOrd="0" destOrd="0" presId="urn:microsoft.com/office/officeart/2005/8/layout/hierarchy1"/>
    <dgm:cxn modelId="{221B8DF0-6B54-4057-9A88-720C780F755E}" type="presParOf" srcId="{59BED9E2-46BB-497A-AB0B-3A4740CD524A}" destId="{ED7F3F15-491A-44EE-9BB8-013CFC1C3635}" srcOrd="0" destOrd="0" presId="urn:microsoft.com/office/officeart/2005/8/layout/hierarchy1"/>
    <dgm:cxn modelId="{9AE8E24F-4173-46D1-A1AE-855176A1BCAD}" type="presParOf" srcId="{59BED9E2-46BB-497A-AB0B-3A4740CD524A}" destId="{359CA5DF-A5B1-473D-9718-EA701812C355}" srcOrd="1" destOrd="0" presId="urn:microsoft.com/office/officeart/2005/8/layout/hierarchy1"/>
    <dgm:cxn modelId="{F9A911E5-5E4D-46C2-84F3-8BCA835F77E0}" type="presParOf" srcId="{CA9F7BDA-1809-4C5E-9093-7AAC47DFB8CD}" destId="{B0C45BDB-E219-4C55-95CB-E67FE97ADBF1}" srcOrd="1" destOrd="0" presId="urn:microsoft.com/office/officeart/2005/8/layout/hierarchy1"/>
    <dgm:cxn modelId="{9BB0A4D3-2723-4E77-B822-E257F885BF8C}" type="presParOf" srcId="{9ACBD937-A1EB-46A4-9080-B76DF153279E}" destId="{F1198C20-E20E-4717-B3CB-3115B4C76E1D}" srcOrd="1" destOrd="0" presId="urn:microsoft.com/office/officeart/2005/8/layout/hierarchy1"/>
    <dgm:cxn modelId="{075DC0C4-CE3F-4AA0-8DC1-627466DA75AE}" type="presParOf" srcId="{F1198C20-E20E-4717-B3CB-3115B4C76E1D}" destId="{549937BB-7E69-4D63-95C6-80541A2CA911}" srcOrd="0" destOrd="0" presId="urn:microsoft.com/office/officeart/2005/8/layout/hierarchy1"/>
    <dgm:cxn modelId="{F6533F4E-E4E7-4049-824B-E46A07C69206}" type="presParOf" srcId="{549937BB-7E69-4D63-95C6-80541A2CA911}" destId="{5D59E2E8-EB43-4F7E-A3EE-C36A0EF5B098}" srcOrd="0" destOrd="0" presId="urn:microsoft.com/office/officeart/2005/8/layout/hierarchy1"/>
    <dgm:cxn modelId="{218EADC3-0F13-4D53-A0A4-171C6DC1231C}" type="presParOf" srcId="{549937BB-7E69-4D63-95C6-80541A2CA911}" destId="{86627217-8BF2-49E3-B53E-3A6C152BF535}" srcOrd="1" destOrd="0" presId="urn:microsoft.com/office/officeart/2005/8/layout/hierarchy1"/>
    <dgm:cxn modelId="{3900BB45-E42B-4695-97DF-088FC75CFE7A}" type="presParOf" srcId="{F1198C20-E20E-4717-B3CB-3115B4C76E1D}" destId="{C8BAFB89-B89C-4BA9-BE20-1946A2788C9A}" srcOrd="1" destOrd="0" presId="urn:microsoft.com/office/officeart/2005/8/layout/hierarchy1"/>
    <dgm:cxn modelId="{F3DA9B69-6DAA-4029-B01D-259C62FAC800}" type="presParOf" srcId="{9ACBD937-A1EB-46A4-9080-B76DF153279E}" destId="{4A4AF2BD-0221-4503-BBB0-234338BC916F}" srcOrd="2" destOrd="0" presId="urn:microsoft.com/office/officeart/2005/8/layout/hierarchy1"/>
    <dgm:cxn modelId="{3E5B2755-8E71-4F03-8C90-EB5353AB7904}" type="presParOf" srcId="{4A4AF2BD-0221-4503-BBB0-234338BC916F}" destId="{DB5E6C1C-FC9E-4BF7-AD89-58F51E4AD22A}" srcOrd="0" destOrd="0" presId="urn:microsoft.com/office/officeart/2005/8/layout/hierarchy1"/>
    <dgm:cxn modelId="{866F62C5-9FCC-4A4C-84CB-7E1D15EBC8D7}" type="presParOf" srcId="{DB5E6C1C-FC9E-4BF7-AD89-58F51E4AD22A}" destId="{1364C88F-5D5B-4F6A-BEB8-F2B5ED397FEF}" srcOrd="0" destOrd="0" presId="urn:microsoft.com/office/officeart/2005/8/layout/hierarchy1"/>
    <dgm:cxn modelId="{8D730174-664C-4E3F-ACAA-C1361A748BC8}" type="presParOf" srcId="{DB5E6C1C-FC9E-4BF7-AD89-58F51E4AD22A}" destId="{6662B0CD-5C62-48FB-BB8C-A0CA6B65271E}" srcOrd="1" destOrd="0" presId="urn:microsoft.com/office/officeart/2005/8/layout/hierarchy1"/>
    <dgm:cxn modelId="{9C7FDBDB-3F53-4E2E-9BA6-934947647CCB}" type="presParOf" srcId="{4A4AF2BD-0221-4503-BBB0-234338BC916F}" destId="{54C534C7-F618-4155-BA12-97655B6091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9A6A75-5B67-4716-A1B5-2794D9DD2E1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5BE40-2744-494F-9B9F-F5D8946990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- Neurotransmitters are chemical messengers that influence mood and emotions in the brain.</a:t>
          </a:r>
        </a:p>
      </dgm:t>
    </dgm:pt>
    <dgm:pt modelId="{881F84CD-E2EB-4C0D-8168-DA34650512BB}" type="parTrans" cxnId="{317EE08C-1CFE-4D40-A25B-F6844F961F61}">
      <dgm:prSet/>
      <dgm:spPr/>
      <dgm:t>
        <a:bodyPr/>
        <a:lstStyle/>
        <a:p>
          <a:endParaRPr lang="en-US"/>
        </a:p>
      </dgm:t>
    </dgm:pt>
    <dgm:pt modelId="{81DD1DF9-8AA5-46D0-846A-A9A21F56BADF}" type="sibTrans" cxnId="{317EE08C-1CFE-4D40-A25B-F6844F961F61}">
      <dgm:prSet/>
      <dgm:spPr/>
      <dgm:t>
        <a:bodyPr/>
        <a:lstStyle/>
        <a:p>
          <a:endParaRPr lang="en-US"/>
        </a:p>
      </dgm:t>
    </dgm:pt>
    <dgm:pt modelId="{A0C9D452-6B3B-4344-BD28-E53662CE5F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- Nutrition affects neurotransmitter production and balance by providing the building blocks and cofactors for their synthesis and metabolism.</a:t>
          </a:r>
        </a:p>
      </dgm:t>
    </dgm:pt>
    <dgm:pt modelId="{D4DAEF65-736A-4367-93DF-EF58CC340083}" type="parTrans" cxnId="{6551BF94-663E-45A0-96D1-B684C9EF40B3}">
      <dgm:prSet/>
      <dgm:spPr/>
      <dgm:t>
        <a:bodyPr/>
        <a:lstStyle/>
        <a:p>
          <a:endParaRPr lang="en-US"/>
        </a:p>
      </dgm:t>
    </dgm:pt>
    <dgm:pt modelId="{581C1306-EBB4-48F5-9BC0-5C5325D237E2}" type="sibTrans" cxnId="{6551BF94-663E-45A0-96D1-B684C9EF40B3}">
      <dgm:prSet/>
      <dgm:spPr/>
      <dgm:t>
        <a:bodyPr/>
        <a:lstStyle/>
        <a:p>
          <a:endParaRPr lang="en-US"/>
        </a:p>
      </dgm:t>
    </dgm:pt>
    <dgm:pt modelId="{E1E87ACF-A483-48AB-AEB7-55B99C858A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- Healthy fats, protein, and complex carbohydrates are essential for optimal neurotransmitter function because they support neuronal membrane integrity, neurotransmitter transport, and blood glucose regulation.</a:t>
          </a:r>
        </a:p>
      </dgm:t>
    </dgm:pt>
    <dgm:pt modelId="{98AE387E-8C9B-4D97-83BA-3AC836C08C64}" type="parTrans" cxnId="{863ED786-8752-471A-B867-D65B088AEF79}">
      <dgm:prSet/>
      <dgm:spPr/>
      <dgm:t>
        <a:bodyPr/>
        <a:lstStyle/>
        <a:p>
          <a:endParaRPr lang="en-US"/>
        </a:p>
      </dgm:t>
    </dgm:pt>
    <dgm:pt modelId="{DBB989B7-AECB-41BD-9FFF-D0D1B0A25012}" type="sibTrans" cxnId="{863ED786-8752-471A-B867-D65B088AEF79}">
      <dgm:prSet/>
      <dgm:spPr/>
      <dgm:t>
        <a:bodyPr/>
        <a:lstStyle/>
        <a:p>
          <a:endParaRPr lang="en-US"/>
        </a:p>
      </dgm:t>
    </dgm:pt>
    <dgm:pt modelId="{26FAF74F-C61A-46A9-B2C3-A7C869F33C33}" type="pres">
      <dgm:prSet presAssocID="{FA9A6A75-5B67-4716-A1B5-2794D9DD2E17}" presName="root" presStyleCnt="0">
        <dgm:presLayoutVars>
          <dgm:dir/>
          <dgm:resizeHandles val="exact"/>
        </dgm:presLayoutVars>
      </dgm:prSet>
      <dgm:spPr/>
    </dgm:pt>
    <dgm:pt modelId="{216FB815-69FC-429D-842B-4925974B7D6C}" type="pres">
      <dgm:prSet presAssocID="{8075BE40-2744-494F-9B9F-F5D8946990C7}" presName="compNode" presStyleCnt="0"/>
      <dgm:spPr/>
    </dgm:pt>
    <dgm:pt modelId="{23EDBAFE-42A6-4951-8975-82F50AA804E2}" type="pres">
      <dgm:prSet presAssocID="{8075BE40-2744-494F-9B9F-F5D8946990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1E34720-5D39-418A-849F-60386A90D014}" type="pres">
      <dgm:prSet presAssocID="{8075BE40-2744-494F-9B9F-F5D8946990C7}" presName="spaceRect" presStyleCnt="0"/>
      <dgm:spPr/>
    </dgm:pt>
    <dgm:pt modelId="{CB28DA31-6479-47EE-BB25-5D86B30E6009}" type="pres">
      <dgm:prSet presAssocID="{8075BE40-2744-494F-9B9F-F5D8946990C7}" presName="textRect" presStyleLbl="revTx" presStyleIdx="0" presStyleCnt="3">
        <dgm:presLayoutVars>
          <dgm:chMax val="1"/>
          <dgm:chPref val="1"/>
        </dgm:presLayoutVars>
      </dgm:prSet>
      <dgm:spPr/>
    </dgm:pt>
    <dgm:pt modelId="{2379AE43-FCB0-4EA7-9FE2-668DE67F9C55}" type="pres">
      <dgm:prSet presAssocID="{81DD1DF9-8AA5-46D0-846A-A9A21F56BADF}" presName="sibTrans" presStyleCnt="0"/>
      <dgm:spPr/>
    </dgm:pt>
    <dgm:pt modelId="{0E941C8F-03A2-4EF9-96A6-11B292A140A0}" type="pres">
      <dgm:prSet presAssocID="{A0C9D452-6B3B-4344-BD28-E53662CE5F86}" presName="compNode" presStyleCnt="0"/>
      <dgm:spPr/>
    </dgm:pt>
    <dgm:pt modelId="{55E36220-2CE0-4974-8993-7EF7F116B9AB}" type="pres">
      <dgm:prSet presAssocID="{A0C9D452-6B3B-4344-BD28-E53662CE5F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332CC77-12C5-4A5C-99BB-EABE1D22420B}" type="pres">
      <dgm:prSet presAssocID="{A0C9D452-6B3B-4344-BD28-E53662CE5F86}" presName="spaceRect" presStyleCnt="0"/>
      <dgm:spPr/>
    </dgm:pt>
    <dgm:pt modelId="{5941AA39-21EB-49E7-94FE-2CB1F54E3756}" type="pres">
      <dgm:prSet presAssocID="{A0C9D452-6B3B-4344-BD28-E53662CE5F86}" presName="textRect" presStyleLbl="revTx" presStyleIdx="1" presStyleCnt="3">
        <dgm:presLayoutVars>
          <dgm:chMax val="1"/>
          <dgm:chPref val="1"/>
        </dgm:presLayoutVars>
      </dgm:prSet>
      <dgm:spPr/>
    </dgm:pt>
    <dgm:pt modelId="{EC8869CB-677E-4473-9420-D174357C24A7}" type="pres">
      <dgm:prSet presAssocID="{581C1306-EBB4-48F5-9BC0-5C5325D237E2}" presName="sibTrans" presStyleCnt="0"/>
      <dgm:spPr/>
    </dgm:pt>
    <dgm:pt modelId="{F194AB7F-F91C-4159-90EB-D6D4CE9516D1}" type="pres">
      <dgm:prSet presAssocID="{E1E87ACF-A483-48AB-AEB7-55B99C858A41}" presName="compNode" presStyleCnt="0"/>
      <dgm:spPr/>
    </dgm:pt>
    <dgm:pt modelId="{60AC0DAB-4E05-4A2E-98DC-1AE3FE6352A1}" type="pres">
      <dgm:prSet presAssocID="{E1E87ACF-A483-48AB-AEB7-55B99C858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D73471C9-25D5-496E-9A67-EA9A8E9F267C}" type="pres">
      <dgm:prSet presAssocID="{E1E87ACF-A483-48AB-AEB7-55B99C858A41}" presName="spaceRect" presStyleCnt="0"/>
      <dgm:spPr/>
    </dgm:pt>
    <dgm:pt modelId="{54730833-A8C7-4FD7-BCCC-EF3BEBC88F2D}" type="pres">
      <dgm:prSet presAssocID="{E1E87ACF-A483-48AB-AEB7-55B99C858A41}" presName="textRect" presStyleLbl="revTx" presStyleIdx="2" presStyleCnt="3" custScaleX="157558">
        <dgm:presLayoutVars>
          <dgm:chMax val="1"/>
          <dgm:chPref val="1"/>
        </dgm:presLayoutVars>
      </dgm:prSet>
      <dgm:spPr/>
    </dgm:pt>
  </dgm:ptLst>
  <dgm:cxnLst>
    <dgm:cxn modelId="{6E0FD710-75EB-42EB-AC46-2AF8DE9A8FDF}" type="presOf" srcId="{A0C9D452-6B3B-4344-BD28-E53662CE5F86}" destId="{5941AA39-21EB-49E7-94FE-2CB1F54E3756}" srcOrd="0" destOrd="0" presId="urn:microsoft.com/office/officeart/2018/2/layout/IconLabelList"/>
    <dgm:cxn modelId="{8D9BEC7A-DD76-487B-A07E-52E1E7DD9AF8}" type="presOf" srcId="{8075BE40-2744-494F-9B9F-F5D8946990C7}" destId="{CB28DA31-6479-47EE-BB25-5D86B30E6009}" srcOrd="0" destOrd="0" presId="urn:microsoft.com/office/officeart/2018/2/layout/IconLabelList"/>
    <dgm:cxn modelId="{863ED786-8752-471A-B867-D65B088AEF79}" srcId="{FA9A6A75-5B67-4716-A1B5-2794D9DD2E17}" destId="{E1E87ACF-A483-48AB-AEB7-55B99C858A41}" srcOrd="2" destOrd="0" parTransId="{98AE387E-8C9B-4D97-83BA-3AC836C08C64}" sibTransId="{DBB989B7-AECB-41BD-9FFF-D0D1B0A25012}"/>
    <dgm:cxn modelId="{317EE08C-1CFE-4D40-A25B-F6844F961F61}" srcId="{FA9A6A75-5B67-4716-A1B5-2794D9DD2E17}" destId="{8075BE40-2744-494F-9B9F-F5D8946990C7}" srcOrd="0" destOrd="0" parTransId="{881F84CD-E2EB-4C0D-8168-DA34650512BB}" sibTransId="{81DD1DF9-8AA5-46D0-846A-A9A21F56BADF}"/>
    <dgm:cxn modelId="{6551BF94-663E-45A0-96D1-B684C9EF40B3}" srcId="{FA9A6A75-5B67-4716-A1B5-2794D9DD2E17}" destId="{A0C9D452-6B3B-4344-BD28-E53662CE5F86}" srcOrd="1" destOrd="0" parTransId="{D4DAEF65-736A-4367-93DF-EF58CC340083}" sibTransId="{581C1306-EBB4-48F5-9BC0-5C5325D237E2}"/>
    <dgm:cxn modelId="{77ED809D-9D1E-4E4E-9A17-7A1023438C82}" type="presOf" srcId="{FA9A6A75-5B67-4716-A1B5-2794D9DD2E17}" destId="{26FAF74F-C61A-46A9-B2C3-A7C869F33C33}" srcOrd="0" destOrd="0" presId="urn:microsoft.com/office/officeart/2018/2/layout/IconLabelList"/>
    <dgm:cxn modelId="{DDD7EBEE-C1C0-4696-8C9A-1BE3DD928904}" type="presOf" srcId="{E1E87ACF-A483-48AB-AEB7-55B99C858A41}" destId="{54730833-A8C7-4FD7-BCCC-EF3BEBC88F2D}" srcOrd="0" destOrd="0" presId="urn:microsoft.com/office/officeart/2018/2/layout/IconLabelList"/>
    <dgm:cxn modelId="{3A810CF5-67D9-4115-BEC9-B68EA45D36CC}" type="presParOf" srcId="{26FAF74F-C61A-46A9-B2C3-A7C869F33C33}" destId="{216FB815-69FC-429D-842B-4925974B7D6C}" srcOrd="0" destOrd="0" presId="urn:microsoft.com/office/officeart/2018/2/layout/IconLabelList"/>
    <dgm:cxn modelId="{5A25A662-60C0-4E8B-85AE-8C7E01105682}" type="presParOf" srcId="{216FB815-69FC-429D-842B-4925974B7D6C}" destId="{23EDBAFE-42A6-4951-8975-82F50AA804E2}" srcOrd="0" destOrd="0" presId="urn:microsoft.com/office/officeart/2018/2/layout/IconLabelList"/>
    <dgm:cxn modelId="{AF0F522D-7A84-44F1-BEC1-C9CE6D472317}" type="presParOf" srcId="{216FB815-69FC-429D-842B-4925974B7D6C}" destId="{21E34720-5D39-418A-849F-60386A90D014}" srcOrd="1" destOrd="0" presId="urn:microsoft.com/office/officeart/2018/2/layout/IconLabelList"/>
    <dgm:cxn modelId="{807E2451-03B4-43DC-8253-2DD50DC3616D}" type="presParOf" srcId="{216FB815-69FC-429D-842B-4925974B7D6C}" destId="{CB28DA31-6479-47EE-BB25-5D86B30E6009}" srcOrd="2" destOrd="0" presId="urn:microsoft.com/office/officeart/2018/2/layout/IconLabelList"/>
    <dgm:cxn modelId="{CA26F906-3AD9-480B-A027-DE8A94A6154B}" type="presParOf" srcId="{26FAF74F-C61A-46A9-B2C3-A7C869F33C33}" destId="{2379AE43-FCB0-4EA7-9FE2-668DE67F9C55}" srcOrd="1" destOrd="0" presId="urn:microsoft.com/office/officeart/2018/2/layout/IconLabelList"/>
    <dgm:cxn modelId="{86E9C66C-D1F0-4154-9878-CF90F9397092}" type="presParOf" srcId="{26FAF74F-C61A-46A9-B2C3-A7C869F33C33}" destId="{0E941C8F-03A2-4EF9-96A6-11B292A140A0}" srcOrd="2" destOrd="0" presId="urn:microsoft.com/office/officeart/2018/2/layout/IconLabelList"/>
    <dgm:cxn modelId="{8C2A1752-12A9-47F4-BC46-B688575A6194}" type="presParOf" srcId="{0E941C8F-03A2-4EF9-96A6-11B292A140A0}" destId="{55E36220-2CE0-4974-8993-7EF7F116B9AB}" srcOrd="0" destOrd="0" presId="urn:microsoft.com/office/officeart/2018/2/layout/IconLabelList"/>
    <dgm:cxn modelId="{5124CA58-F74E-4DE0-B39D-72FCA555979C}" type="presParOf" srcId="{0E941C8F-03A2-4EF9-96A6-11B292A140A0}" destId="{7332CC77-12C5-4A5C-99BB-EABE1D22420B}" srcOrd="1" destOrd="0" presId="urn:microsoft.com/office/officeart/2018/2/layout/IconLabelList"/>
    <dgm:cxn modelId="{BC91C319-01EE-4E90-BA9C-CEB7F8578F9A}" type="presParOf" srcId="{0E941C8F-03A2-4EF9-96A6-11B292A140A0}" destId="{5941AA39-21EB-49E7-94FE-2CB1F54E3756}" srcOrd="2" destOrd="0" presId="urn:microsoft.com/office/officeart/2018/2/layout/IconLabelList"/>
    <dgm:cxn modelId="{4BC9D352-C373-4D65-B494-111B9BC2DB81}" type="presParOf" srcId="{26FAF74F-C61A-46A9-B2C3-A7C869F33C33}" destId="{EC8869CB-677E-4473-9420-D174357C24A7}" srcOrd="3" destOrd="0" presId="urn:microsoft.com/office/officeart/2018/2/layout/IconLabelList"/>
    <dgm:cxn modelId="{DA1E761D-3045-4F31-8073-58C4A18FCBF8}" type="presParOf" srcId="{26FAF74F-C61A-46A9-B2C3-A7C869F33C33}" destId="{F194AB7F-F91C-4159-90EB-D6D4CE9516D1}" srcOrd="4" destOrd="0" presId="urn:microsoft.com/office/officeart/2018/2/layout/IconLabelList"/>
    <dgm:cxn modelId="{BFE1D1F7-A6E1-4971-930E-69ACA81A6FAA}" type="presParOf" srcId="{F194AB7F-F91C-4159-90EB-D6D4CE9516D1}" destId="{60AC0DAB-4E05-4A2E-98DC-1AE3FE6352A1}" srcOrd="0" destOrd="0" presId="urn:microsoft.com/office/officeart/2018/2/layout/IconLabelList"/>
    <dgm:cxn modelId="{711AC7B6-4BD1-43B4-A856-BCBEB5E6AEFB}" type="presParOf" srcId="{F194AB7F-F91C-4159-90EB-D6D4CE9516D1}" destId="{D73471C9-25D5-496E-9A67-EA9A8E9F267C}" srcOrd="1" destOrd="0" presId="urn:microsoft.com/office/officeart/2018/2/layout/IconLabelList"/>
    <dgm:cxn modelId="{044800F1-F990-4A9B-90B9-3A695A3247AE}" type="presParOf" srcId="{F194AB7F-F91C-4159-90EB-D6D4CE9516D1}" destId="{54730833-A8C7-4FD7-BCCC-EF3BEBC88F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21530D-8867-46B9-8277-72AA7964692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13DB2E2-6764-4F74-B2A5-185B18C7F9D7}">
      <dgm:prSet/>
      <dgm:spPr/>
      <dgm:t>
        <a:bodyPr/>
        <a:lstStyle/>
        <a:p>
          <a:r>
            <a:rPr lang="en-US" dirty="0"/>
            <a:t>- To enhance cognitive function and memory, students should eat foods that nourish their brains.</a:t>
          </a:r>
        </a:p>
      </dgm:t>
    </dgm:pt>
    <dgm:pt modelId="{DAE0C7F3-CB57-4FBA-8421-31E498A5B979}" type="parTrans" cxnId="{D3CC3204-4226-4FCE-BA1B-2071BDF77EC2}">
      <dgm:prSet/>
      <dgm:spPr/>
      <dgm:t>
        <a:bodyPr/>
        <a:lstStyle/>
        <a:p>
          <a:endParaRPr lang="en-US"/>
        </a:p>
      </dgm:t>
    </dgm:pt>
    <dgm:pt modelId="{9FB8B54F-020F-4FDF-9F00-DB70540051AD}" type="sibTrans" cxnId="{D3CC3204-4226-4FCE-BA1B-2071BDF77EC2}">
      <dgm:prSet/>
      <dgm:spPr/>
      <dgm:t>
        <a:bodyPr/>
        <a:lstStyle/>
        <a:p>
          <a:endParaRPr lang="en-US"/>
        </a:p>
      </dgm:t>
    </dgm:pt>
    <dgm:pt modelId="{DA329FDB-7A2B-4DEA-A375-4AF6C0924200}">
      <dgm:prSet/>
      <dgm:spPr/>
      <dgm:t>
        <a:bodyPr/>
        <a:lstStyle/>
        <a:p>
          <a:r>
            <a:rPr lang="en-US" dirty="0"/>
            <a:t>- Fruits and vegetables are rich in antioxidants, which protect brain cells from damage and inflammation.</a:t>
          </a:r>
        </a:p>
      </dgm:t>
    </dgm:pt>
    <dgm:pt modelId="{85848FE3-546F-444D-9A99-084DCAFB0025}" type="parTrans" cxnId="{BA8A4262-F911-44EE-B928-FAE3B5C918B4}">
      <dgm:prSet/>
      <dgm:spPr/>
      <dgm:t>
        <a:bodyPr/>
        <a:lstStyle/>
        <a:p>
          <a:endParaRPr lang="en-US"/>
        </a:p>
      </dgm:t>
    </dgm:pt>
    <dgm:pt modelId="{A486D539-C2FC-49AA-B0C8-96E54A530246}" type="sibTrans" cxnId="{BA8A4262-F911-44EE-B928-FAE3B5C918B4}">
      <dgm:prSet/>
      <dgm:spPr/>
      <dgm:t>
        <a:bodyPr/>
        <a:lstStyle/>
        <a:p>
          <a:endParaRPr lang="en-US"/>
        </a:p>
      </dgm:t>
    </dgm:pt>
    <dgm:pt modelId="{72420439-3AFD-459B-9FBF-7271BBCC10E8}">
      <dgm:prSet/>
      <dgm:spPr/>
      <dgm:t>
        <a:bodyPr/>
        <a:lstStyle/>
        <a:p>
          <a:r>
            <a:rPr lang="en-US"/>
            <a:t>- Whole grains provide glucose, which is the main fuel for the brain.</a:t>
          </a:r>
        </a:p>
      </dgm:t>
    </dgm:pt>
    <dgm:pt modelId="{7F24E8FC-D559-4F12-BE54-4203D2A89F41}" type="parTrans" cxnId="{1342415F-A148-4CBC-894D-D2B86F9B46A4}">
      <dgm:prSet/>
      <dgm:spPr/>
      <dgm:t>
        <a:bodyPr/>
        <a:lstStyle/>
        <a:p>
          <a:endParaRPr lang="en-US"/>
        </a:p>
      </dgm:t>
    </dgm:pt>
    <dgm:pt modelId="{79E48B04-59F1-4F0C-A0EC-482743E11CD2}" type="sibTrans" cxnId="{1342415F-A148-4CBC-894D-D2B86F9B46A4}">
      <dgm:prSet/>
      <dgm:spPr/>
      <dgm:t>
        <a:bodyPr/>
        <a:lstStyle/>
        <a:p>
          <a:endParaRPr lang="en-US"/>
        </a:p>
      </dgm:t>
    </dgm:pt>
    <dgm:pt modelId="{8A02D3E3-6750-4FCB-88EB-FF6991FEEADF}">
      <dgm:prSet/>
      <dgm:spPr/>
      <dgm:t>
        <a:bodyPr/>
        <a:lstStyle/>
        <a:p>
          <a:r>
            <a:rPr lang="en-US"/>
            <a:t>- Lean proteins supply amino acids, which are the building blocks of neurotransmitters, the chemical messengers in the brain.</a:t>
          </a:r>
        </a:p>
      </dgm:t>
    </dgm:pt>
    <dgm:pt modelId="{70EDB4CC-E0CB-4279-88FA-2386B82325C1}" type="parTrans" cxnId="{43ADF0E2-6E0F-4A88-B7BE-924297C1F2C0}">
      <dgm:prSet/>
      <dgm:spPr/>
      <dgm:t>
        <a:bodyPr/>
        <a:lstStyle/>
        <a:p>
          <a:endParaRPr lang="en-US"/>
        </a:p>
      </dgm:t>
    </dgm:pt>
    <dgm:pt modelId="{6196B3FF-D7CF-4A45-A0B7-BB5BC14D33BB}" type="sibTrans" cxnId="{43ADF0E2-6E0F-4A88-B7BE-924297C1F2C0}">
      <dgm:prSet/>
      <dgm:spPr/>
      <dgm:t>
        <a:bodyPr/>
        <a:lstStyle/>
        <a:p>
          <a:endParaRPr lang="en-US"/>
        </a:p>
      </dgm:t>
    </dgm:pt>
    <dgm:pt modelId="{A1658CE7-7697-4070-B6B1-E90D1DD19BEC}">
      <dgm:prSet/>
      <dgm:spPr/>
      <dgm:t>
        <a:bodyPr/>
        <a:lstStyle/>
        <a:p>
          <a:r>
            <a:rPr lang="en-US"/>
            <a:t>- Healthy fats, especially omega-3 fatty acids, support brain structure and function.</a:t>
          </a:r>
        </a:p>
      </dgm:t>
    </dgm:pt>
    <dgm:pt modelId="{14AF0FE3-19FC-4AEB-B7AF-0BEE4AB3196E}" type="parTrans" cxnId="{8E22B628-AB20-4A3A-94D5-958E45787B8A}">
      <dgm:prSet/>
      <dgm:spPr/>
      <dgm:t>
        <a:bodyPr/>
        <a:lstStyle/>
        <a:p>
          <a:endParaRPr lang="en-US"/>
        </a:p>
      </dgm:t>
    </dgm:pt>
    <dgm:pt modelId="{43B1E6DD-0432-4F42-86C3-E967813D7155}" type="sibTrans" cxnId="{8E22B628-AB20-4A3A-94D5-958E45787B8A}">
      <dgm:prSet/>
      <dgm:spPr/>
      <dgm:t>
        <a:bodyPr/>
        <a:lstStyle/>
        <a:p>
          <a:endParaRPr lang="en-US"/>
        </a:p>
      </dgm:t>
    </dgm:pt>
    <dgm:pt modelId="{89B8AF11-3465-4A29-A1BF-5771DE501A72}">
      <dgm:prSet/>
      <dgm:spPr/>
      <dgm:t>
        <a:bodyPr/>
        <a:lstStyle/>
        <a:p>
          <a:r>
            <a:rPr lang="en-US"/>
            <a:t>- Some examples of brain-boosting foods are blueberries, salmon, nuts, and dark chocolate. They contain nutrients such as anthocyanins, DHA, vitamin E, and flavonoids, which have been shown to improve brain health.</a:t>
          </a:r>
        </a:p>
      </dgm:t>
    </dgm:pt>
    <dgm:pt modelId="{EA6A2719-C9B1-4C34-BC55-9227EA6B8AD5}" type="parTrans" cxnId="{8C32F264-779B-4B98-BCD6-9DD0B43FFBA8}">
      <dgm:prSet/>
      <dgm:spPr/>
      <dgm:t>
        <a:bodyPr/>
        <a:lstStyle/>
        <a:p>
          <a:endParaRPr lang="en-US"/>
        </a:p>
      </dgm:t>
    </dgm:pt>
    <dgm:pt modelId="{BC1163ED-2F91-4B53-9DBE-4E0AC16A9259}" type="sibTrans" cxnId="{8C32F264-779B-4B98-BCD6-9DD0B43FFBA8}">
      <dgm:prSet/>
      <dgm:spPr/>
      <dgm:t>
        <a:bodyPr/>
        <a:lstStyle/>
        <a:p>
          <a:endParaRPr lang="en-US"/>
        </a:p>
      </dgm:t>
    </dgm:pt>
    <dgm:pt modelId="{6958C92D-1A75-475E-930F-847C2BF4C129}" type="pres">
      <dgm:prSet presAssocID="{B021530D-8867-46B9-8277-72AA7964692F}" presName="diagram" presStyleCnt="0">
        <dgm:presLayoutVars>
          <dgm:dir/>
          <dgm:resizeHandles val="exact"/>
        </dgm:presLayoutVars>
      </dgm:prSet>
      <dgm:spPr/>
    </dgm:pt>
    <dgm:pt modelId="{F7DEB77E-99B0-41B3-B541-B42FFA069D73}" type="pres">
      <dgm:prSet presAssocID="{D13DB2E2-6764-4F74-B2A5-185B18C7F9D7}" presName="node" presStyleLbl="node1" presStyleIdx="0" presStyleCnt="6">
        <dgm:presLayoutVars>
          <dgm:bulletEnabled val="1"/>
        </dgm:presLayoutVars>
      </dgm:prSet>
      <dgm:spPr/>
    </dgm:pt>
    <dgm:pt modelId="{7009EFD2-0B0E-4B1A-B3F5-3F9F184B292C}" type="pres">
      <dgm:prSet presAssocID="{9FB8B54F-020F-4FDF-9F00-DB70540051AD}" presName="sibTrans" presStyleCnt="0"/>
      <dgm:spPr/>
    </dgm:pt>
    <dgm:pt modelId="{0595B784-217A-4645-A2DF-9AC9E9141DD0}" type="pres">
      <dgm:prSet presAssocID="{DA329FDB-7A2B-4DEA-A375-4AF6C0924200}" presName="node" presStyleLbl="node1" presStyleIdx="1" presStyleCnt="6">
        <dgm:presLayoutVars>
          <dgm:bulletEnabled val="1"/>
        </dgm:presLayoutVars>
      </dgm:prSet>
      <dgm:spPr/>
    </dgm:pt>
    <dgm:pt modelId="{E31F009D-B705-46AC-879F-A14C41136B7A}" type="pres">
      <dgm:prSet presAssocID="{A486D539-C2FC-49AA-B0C8-96E54A530246}" presName="sibTrans" presStyleCnt="0"/>
      <dgm:spPr/>
    </dgm:pt>
    <dgm:pt modelId="{F6EE5C46-CAE4-4810-B337-49DD5362CAB3}" type="pres">
      <dgm:prSet presAssocID="{72420439-3AFD-459B-9FBF-7271BBCC10E8}" presName="node" presStyleLbl="node1" presStyleIdx="2" presStyleCnt="6">
        <dgm:presLayoutVars>
          <dgm:bulletEnabled val="1"/>
        </dgm:presLayoutVars>
      </dgm:prSet>
      <dgm:spPr/>
    </dgm:pt>
    <dgm:pt modelId="{5BD4AB25-A57C-4ADC-91BA-495782146737}" type="pres">
      <dgm:prSet presAssocID="{79E48B04-59F1-4F0C-A0EC-482743E11CD2}" presName="sibTrans" presStyleCnt="0"/>
      <dgm:spPr/>
    </dgm:pt>
    <dgm:pt modelId="{FE77FD28-1114-4834-B004-61691D99BF75}" type="pres">
      <dgm:prSet presAssocID="{8A02D3E3-6750-4FCB-88EB-FF6991FEEADF}" presName="node" presStyleLbl="node1" presStyleIdx="3" presStyleCnt="6">
        <dgm:presLayoutVars>
          <dgm:bulletEnabled val="1"/>
        </dgm:presLayoutVars>
      </dgm:prSet>
      <dgm:spPr/>
    </dgm:pt>
    <dgm:pt modelId="{D0CF2D55-0373-4B8A-AF6A-A0FBE2634106}" type="pres">
      <dgm:prSet presAssocID="{6196B3FF-D7CF-4A45-A0B7-BB5BC14D33BB}" presName="sibTrans" presStyleCnt="0"/>
      <dgm:spPr/>
    </dgm:pt>
    <dgm:pt modelId="{A0CD4CB9-69EF-4B05-8214-F8AEBCD71D05}" type="pres">
      <dgm:prSet presAssocID="{A1658CE7-7697-4070-B6B1-E90D1DD19BEC}" presName="node" presStyleLbl="node1" presStyleIdx="4" presStyleCnt="6">
        <dgm:presLayoutVars>
          <dgm:bulletEnabled val="1"/>
        </dgm:presLayoutVars>
      </dgm:prSet>
      <dgm:spPr/>
    </dgm:pt>
    <dgm:pt modelId="{05774BA6-B910-48D5-9702-5F93D4DC271D}" type="pres">
      <dgm:prSet presAssocID="{43B1E6DD-0432-4F42-86C3-E967813D7155}" presName="sibTrans" presStyleCnt="0"/>
      <dgm:spPr/>
    </dgm:pt>
    <dgm:pt modelId="{B07A681B-8870-4AB9-B46A-F4383730A9BD}" type="pres">
      <dgm:prSet presAssocID="{89B8AF11-3465-4A29-A1BF-5771DE501A72}" presName="node" presStyleLbl="node1" presStyleIdx="5" presStyleCnt="6">
        <dgm:presLayoutVars>
          <dgm:bulletEnabled val="1"/>
        </dgm:presLayoutVars>
      </dgm:prSet>
      <dgm:spPr/>
    </dgm:pt>
  </dgm:ptLst>
  <dgm:cxnLst>
    <dgm:cxn modelId="{D3CC3204-4226-4FCE-BA1B-2071BDF77EC2}" srcId="{B021530D-8867-46B9-8277-72AA7964692F}" destId="{D13DB2E2-6764-4F74-B2A5-185B18C7F9D7}" srcOrd="0" destOrd="0" parTransId="{DAE0C7F3-CB57-4FBA-8421-31E498A5B979}" sibTransId="{9FB8B54F-020F-4FDF-9F00-DB70540051AD}"/>
    <dgm:cxn modelId="{8E22B628-AB20-4A3A-94D5-958E45787B8A}" srcId="{B021530D-8867-46B9-8277-72AA7964692F}" destId="{A1658CE7-7697-4070-B6B1-E90D1DD19BEC}" srcOrd="4" destOrd="0" parTransId="{14AF0FE3-19FC-4AEB-B7AF-0BEE4AB3196E}" sibTransId="{43B1E6DD-0432-4F42-86C3-E967813D7155}"/>
    <dgm:cxn modelId="{1342415F-A148-4CBC-894D-D2B86F9B46A4}" srcId="{B021530D-8867-46B9-8277-72AA7964692F}" destId="{72420439-3AFD-459B-9FBF-7271BBCC10E8}" srcOrd="2" destOrd="0" parTransId="{7F24E8FC-D559-4F12-BE54-4203D2A89F41}" sibTransId="{79E48B04-59F1-4F0C-A0EC-482743E11CD2}"/>
    <dgm:cxn modelId="{BA8A4262-F911-44EE-B928-FAE3B5C918B4}" srcId="{B021530D-8867-46B9-8277-72AA7964692F}" destId="{DA329FDB-7A2B-4DEA-A375-4AF6C0924200}" srcOrd="1" destOrd="0" parTransId="{85848FE3-546F-444D-9A99-084DCAFB0025}" sibTransId="{A486D539-C2FC-49AA-B0C8-96E54A530246}"/>
    <dgm:cxn modelId="{8C32F264-779B-4B98-BCD6-9DD0B43FFBA8}" srcId="{B021530D-8867-46B9-8277-72AA7964692F}" destId="{89B8AF11-3465-4A29-A1BF-5771DE501A72}" srcOrd="5" destOrd="0" parTransId="{EA6A2719-C9B1-4C34-BC55-9227EA6B8AD5}" sibTransId="{BC1163ED-2F91-4B53-9DBE-4E0AC16A9259}"/>
    <dgm:cxn modelId="{C8E9CA74-00E5-40B4-9175-E3D5F522D4A5}" type="presOf" srcId="{B021530D-8867-46B9-8277-72AA7964692F}" destId="{6958C92D-1A75-475E-930F-847C2BF4C129}" srcOrd="0" destOrd="0" presId="urn:microsoft.com/office/officeart/2005/8/layout/default"/>
    <dgm:cxn modelId="{2D09D78F-1E92-405C-A5C1-D66C31566B78}" type="presOf" srcId="{72420439-3AFD-459B-9FBF-7271BBCC10E8}" destId="{F6EE5C46-CAE4-4810-B337-49DD5362CAB3}" srcOrd="0" destOrd="0" presId="urn:microsoft.com/office/officeart/2005/8/layout/default"/>
    <dgm:cxn modelId="{5AD0CD9F-1121-4294-AB28-47C789ED2984}" type="presOf" srcId="{D13DB2E2-6764-4F74-B2A5-185B18C7F9D7}" destId="{F7DEB77E-99B0-41B3-B541-B42FFA069D73}" srcOrd="0" destOrd="0" presId="urn:microsoft.com/office/officeart/2005/8/layout/default"/>
    <dgm:cxn modelId="{2C7991A1-2AE3-4A42-9683-793854977AF9}" type="presOf" srcId="{DA329FDB-7A2B-4DEA-A375-4AF6C0924200}" destId="{0595B784-217A-4645-A2DF-9AC9E9141DD0}" srcOrd="0" destOrd="0" presId="urn:microsoft.com/office/officeart/2005/8/layout/default"/>
    <dgm:cxn modelId="{50A9B5B9-342C-4287-ABDD-3CE90EA82121}" type="presOf" srcId="{8A02D3E3-6750-4FCB-88EB-FF6991FEEADF}" destId="{FE77FD28-1114-4834-B004-61691D99BF75}" srcOrd="0" destOrd="0" presId="urn:microsoft.com/office/officeart/2005/8/layout/default"/>
    <dgm:cxn modelId="{9CEC07CD-84E7-439B-88EF-388F77337A87}" type="presOf" srcId="{89B8AF11-3465-4A29-A1BF-5771DE501A72}" destId="{B07A681B-8870-4AB9-B46A-F4383730A9BD}" srcOrd="0" destOrd="0" presId="urn:microsoft.com/office/officeart/2005/8/layout/default"/>
    <dgm:cxn modelId="{F75455CF-49A4-4F2F-A8AB-AF5F4F6E7B9D}" type="presOf" srcId="{A1658CE7-7697-4070-B6B1-E90D1DD19BEC}" destId="{A0CD4CB9-69EF-4B05-8214-F8AEBCD71D05}" srcOrd="0" destOrd="0" presId="urn:microsoft.com/office/officeart/2005/8/layout/default"/>
    <dgm:cxn modelId="{43ADF0E2-6E0F-4A88-B7BE-924297C1F2C0}" srcId="{B021530D-8867-46B9-8277-72AA7964692F}" destId="{8A02D3E3-6750-4FCB-88EB-FF6991FEEADF}" srcOrd="3" destOrd="0" parTransId="{70EDB4CC-E0CB-4279-88FA-2386B82325C1}" sibTransId="{6196B3FF-D7CF-4A45-A0B7-BB5BC14D33BB}"/>
    <dgm:cxn modelId="{3B265EDB-23BE-44C0-980C-135C4A318E23}" type="presParOf" srcId="{6958C92D-1A75-475E-930F-847C2BF4C129}" destId="{F7DEB77E-99B0-41B3-B541-B42FFA069D73}" srcOrd="0" destOrd="0" presId="urn:microsoft.com/office/officeart/2005/8/layout/default"/>
    <dgm:cxn modelId="{95FF8F3A-2519-4673-BCDB-E7747F2487F9}" type="presParOf" srcId="{6958C92D-1A75-475E-930F-847C2BF4C129}" destId="{7009EFD2-0B0E-4B1A-B3F5-3F9F184B292C}" srcOrd="1" destOrd="0" presId="urn:microsoft.com/office/officeart/2005/8/layout/default"/>
    <dgm:cxn modelId="{09F89A39-400B-4E6D-A600-4A29484232AA}" type="presParOf" srcId="{6958C92D-1A75-475E-930F-847C2BF4C129}" destId="{0595B784-217A-4645-A2DF-9AC9E9141DD0}" srcOrd="2" destOrd="0" presId="urn:microsoft.com/office/officeart/2005/8/layout/default"/>
    <dgm:cxn modelId="{66ECF279-F2CB-4A60-9394-3473A3E3F87A}" type="presParOf" srcId="{6958C92D-1A75-475E-930F-847C2BF4C129}" destId="{E31F009D-B705-46AC-879F-A14C41136B7A}" srcOrd="3" destOrd="0" presId="urn:microsoft.com/office/officeart/2005/8/layout/default"/>
    <dgm:cxn modelId="{516EDF6F-E0DF-4545-98A3-6FA3B4DC16CC}" type="presParOf" srcId="{6958C92D-1A75-475E-930F-847C2BF4C129}" destId="{F6EE5C46-CAE4-4810-B337-49DD5362CAB3}" srcOrd="4" destOrd="0" presId="urn:microsoft.com/office/officeart/2005/8/layout/default"/>
    <dgm:cxn modelId="{84B1AB39-6E72-4340-9729-7F62CDCC52BC}" type="presParOf" srcId="{6958C92D-1A75-475E-930F-847C2BF4C129}" destId="{5BD4AB25-A57C-4ADC-91BA-495782146737}" srcOrd="5" destOrd="0" presId="urn:microsoft.com/office/officeart/2005/8/layout/default"/>
    <dgm:cxn modelId="{7EB7F229-56A1-42F9-B920-37FE52BC0F16}" type="presParOf" srcId="{6958C92D-1A75-475E-930F-847C2BF4C129}" destId="{FE77FD28-1114-4834-B004-61691D99BF75}" srcOrd="6" destOrd="0" presId="urn:microsoft.com/office/officeart/2005/8/layout/default"/>
    <dgm:cxn modelId="{0F6D5453-9F6E-4805-BB4A-67031E65B1A9}" type="presParOf" srcId="{6958C92D-1A75-475E-930F-847C2BF4C129}" destId="{D0CF2D55-0373-4B8A-AF6A-A0FBE2634106}" srcOrd="7" destOrd="0" presId="urn:microsoft.com/office/officeart/2005/8/layout/default"/>
    <dgm:cxn modelId="{2FA15DC5-93B2-450A-8DA5-F535236E6EF0}" type="presParOf" srcId="{6958C92D-1A75-475E-930F-847C2BF4C129}" destId="{A0CD4CB9-69EF-4B05-8214-F8AEBCD71D05}" srcOrd="8" destOrd="0" presId="urn:microsoft.com/office/officeart/2005/8/layout/default"/>
    <dgm:cxn modelId="{1886C6CC-4014-4377-BA27-0766FECBA771}" type="presParOf" srcId="{6958C92D-1A75-475E-930F-847C2BF4C129}" destId="{05774BA6-B910-48D5-9702-5F93D4DC271D}" srcOrd="9" destOrd="0" presId="urn:microsoft.com/office/officeart/2005/8/layout/default"/>
    <dgm:cxn modelId="{7C16B2C4-C0F5-4837-BBBC-FEE6F0C2BCBA}" type="presParOf" srcId="{6958C92D-1A75-475E-930F-847C2BF4C129}" destId="{B07A681B-8870-4AB9-B46A-F4383730A9B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34A36A-A33E-49DB-8FF5-E69A4BD129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4FBFE5-528B-4C4F-9531-7A18D6D9EFEC}">
      <dgm:prSet custT="1"/>
      <dgm:spPr/>
      <dgm:t>
        <a:bodyPr/>
        <a:lstStyle/>
        <a:p>
          <a:r>
            <a:rPr lang="en-US" sz="1200" dirty="0"/>
            <a:t>- Healthy eating habits support brain development and learning outcomes in students.</a:t>
          </a:r>
        </a:p>
      </dgm:t>
    </dgm:pt>
    <dgm:pt modelId="{6D533047-0223-408B-BFD5-0EB6960B2219}" type="parTrans" cxnId="{8DAA1A50-CB88-4933-BB1C-388B2A371774}">
      <dgm:prSet/>
      <dgm:spPr/>
      <dgm:t>
        <a:bodyPr/>
        <a:lstStyle/>
        <a:p>
          <a:endParaRPr lang="en-US"/>
        </a:p>
      </dgm:t>
    </dgm:pt>
    <dgm:pt modelId="{42A122AF-6AC3-470A-A509-DEAD90A5E2C8}" type="sibTrans" cxnId="{8DAA1A50-CB88-4933-BB1C-388B2A371774}">
      <dgm:prSet/>
      <dgm:spPr/>
      <dgm:t>
        <a:bodyPr/>
        <a:lstStyle/>
        <a:p>
          <a:endParaRPr lang="en-US"/>
        </a:p>
      </dgm:t>
    </dgm:pt>
    <dgm:pt modelId="{9230D763-5A87-4118-A9B3-BA25E1B3E272}">
      <dgm:prSet custT="1"/>
      <dgm:spPr/>
      <dgm:t>
        <a:bodyPr/>
        <a:lstStyle/>
        <a:p>
          <a:r>
            <a:rPr lang="en-US" sz="1200" dirty="0"/>
            <a:t>- Teachers can promote healthy eating in the classroom by:</a:t>
          </a:r>
        </a:p>
      </dgm:t>
    </dgm:pt>
    <dgm:pt modelId="{8ADAD5A8-85AF-4A69-87FD-AA9DBCD1AE1A}" type="parTrans" cxnId="{CEA39F0E-8E4C-48CA-8535-C8B14308A5CB}">
      <dgm:prSet/>
      <dgm:spPr/>
      <dgm:t>
        <a:bodyPr/>
        <a:lstStyle/>
        <a:p>
          <a:endParaRPr lang="en-US"/>
        </a:p>
      </dgm:t>
    </dgm:pt>
    <dgm:pt modelId="{6C09D802-04F9-4187-A14E-639BB4DA0A80}" type="sibTrans" cxnId="{CEA39F0E-8E4C-48CA-8535-C8B14308A5CB}">
      <dgm:prSet/>
      <dgm:spPr/>
      <dgm:t>
        <a:bodyPr/>
        <a:lstStyle/>
        <a:p>
          <a:endParaRPr lang="en-US"/>
        </a:p>
      </dgm:t>
    </dgm:pt>
    <dgm:pt modelId="{A8A8B538-DAE5-4C2C-AE77-D29FFCB6B3EC}">
      <dgm:prSet custT="1"/>
      <dgm:spPr/>
      <dgm:t>
        <a:bodyPr/>
        <a:lstStyle/>
        <a:p>
          <a:r>
            <a:rPr lang="en-US" sz="1200" dirty="0"/>
            <a:t>- Encouraging students to eat a balanced breakfast every morning and providing healthy snacks if needed.</a:t>
          </a:r>
        </a:p>
      </dgm:t>
    </dgm:pt>
    <dgm:pt modelId="{6AD42C9F-A01C-46B3-BB23-AFE63ABAE9A8}" type="parTrans" cxnId="{3DE861F8-2C53-4A38-874D-4E236A7FAD42}">
      <dgm:prSet/>
      <dgm:spPr/>
      <dgm:t>
        <a:bodyPr/>
        <a:lstStyle/>
        <a:p>
          <a:endParaRPr lang="en-US"/>
        </a:p>
      </dgm:t>
    </dgm:pt>
    <dgm:pt modelId="{18E202AF-70AF-4F48-B818-CD772E16CCAA}" type="sibTrans" cxnId="{3DE861F8-2C53-4A38-874D-4E236A7FAD42}">
      <dgm:prSet/>
      <dgm:spPr/>
      <dgm:t>
        <a:bodyPr/>
        <a:lstStyle/>
        <a:p>
          <a:endParaRPr lang="en-US"/>
        </a:p>
      </dgm:t>
    </dgm:pt>
    <dgm:pt modelId="{A13D6605-1476-403A-A110-DD7ECB62F326}">
      <dgm:prSet custT="1"/>
      <dgm:spPr/>
      <dgm:t>
        <a:bodyPr/>
        <a:lstStyle/>
        <a:p>
          <a:r>
            <a:rPr lang="en-US" sz="1200" dirty="0"/>
            <a:t>- Explaining how hydration affects cognitive functions and reminding students to drink water regularly.</a:t>
          </a:r>
        </a:p>
      </dgm:t>
    </dgm:pt>
    <dgm:pt modelId="{3DB84D22-1CDC-4290-B512-B617C33343B9}" type="parTrans" cxnId="{ABB8B92F-86FD-4AEF-8B2A-E2E055FA7D0C}">
      <dgm:prSet/>
      <dgm:spPr/>
      <dgm:t>
        <a:bodyPr/>
        <a:lstStyle/>
        <a:p>
          <a:endParaRPr lang="en-US"/>
        </a:p>
      </dgm:t>
    </dgm:pt>
    <dgm:pt modelId="{E1A56F9E-4C3A-4C12-8D04-0BC772D45631}" type="sibTrans" cxnId="{ABB8B92F-86FD-4AEF-8B2A-E2E055FA7D0C}">
      <dgm:prSet/>
      <dgm:spPr/>
      <dgm:t>
        <a:bodyPr/>
        <a:lstStyle/>
        <a:p>
          <a:endParaRPr lang="en-US"/>
        </a:p>
      </dgm:t>
    </dgm:pt>
    <dgm:pt modelId="{FD60BF2C-3A0F-4207-9C45-90E7D21301D6}">
      <dgm:prSet custT="1"/>
      <dgm:spPr/>
      <dgm:t>
        <a:bodyPr/>
        <a:lstStyle/>
        <a:p>
          <a:r>
            <a:rPr lang="en-US" sz="1200" dirty="0"/>
            <a:t>- Introducing students to a variety of nutritious foods and discussing their benefits for the brain and body.</a:t>
          </a:r>
        </a:p>
      </dgm:t>
    </dgm:pt>
    <dgm:pt modelId="{B2A5D893-5454-42E6-8FC3-F7F416944761}" type="parTrans" cxnId="{42159078-4E94-4710-ABE3-243CCE5E6ED2}">
      <dgm:prSet/>
      <dgm:spPr/>
      <dgm:t>
        <a:bodyPr/>
        <a:lstStyle/>
        <a:p>
          <a:endParaRPr lang="en-US"/>
        </a:p>
      </dgm:t>
    </dgm:pt>
    <dgm:pt modelId="{ED71844C-DF89-47A0-A687-24CD29738204}" type="sibTrans" cxnId="{42159078-4E94-4710-ABE3-243CCE5E6ED2}">
      <dgm:prSet/>
      <dgm:spPr/>
      <dgm:t>
        <a:bodyPr/>
        <a:lstStyle/>
        <a:p>
          <a:endParaRPr lang="en-US"/>
        </a:p>
      </dgm:t>
    </dgm:pt>
    <dgm:pt modelId="{ABB8F9D4-C822-4E36-9785-9552DCDF3F09}">
      <dgm:prSet custT="1"/>
      <dgm:spPr/>
      <dgm:t>
        <a:bodyPr/>
        <a:lstStyle/>
        <a:p>
          <a:r>
            <a:rPr lang="en-US" sz="1200" dirty="0"/>
            <a:t>- Creating a positive and supportive environment for students to enjoy their meals and snacks.</a:t>
          </a:r>
        </a:p>
      </dgm:t>
    </dgm:pt>
    <dgm:pt modelId="{8797A910-5BFF-47C5-82C7-1E07A322F3C4}" type="parTrans" cxnId="{D7818396-BC4E-45E7-B5E1-3968315C636D}">
      <dgm:prSet/>
      <dgm:spPr/>
      <dgm:t>
        <a:bodyPr/>
        <a:lstStyle/>
        <a:p>
          <a:endParaRPr lang="en-US"/>
        </a:p>
      </dgm:t>
    </dgm:pt>
    <dgm:pt modelId="{13B455AA-70DA-43D2-BF15-CF93C2A383DA}" type="sibTrans" cxnId="{D7818396-BC4E-45E7-B5E1-3968315C636D}">
      <dgm:prSet/>
      <dgm:spPr/>
      <dgm:t>
        <a:bodyPr/>
        <a:lstStyle/>
        <a:p>
          <a:endParaRPr lang="en-US"/>
        </a:p>
      </dgm:t>
    </dgm:pt>
    <dgm:pt modelId="{29DBD1AC-AF0D-4632-8F2C-312557E73DE3}" type="pres">
      <dgm:prSet presAssocID="{5034A36A-A33E-49DB-8FF5-E69A4BD12928}" presName="root" presStyleCnt="0">
        <dgm:presLayoutVars>
          <dgm:dir/>
          <dgm:resizeHandles val="exact"/>
        </dgm:presLayoutVars>
      </dgm:prSet>
      <dgm:spPr/>
    </dgm:pt>
    <dgm:pt modelId="{29460D28-D32E-49AD-8B93-AB36B1B42280}" type="pres">
      <dgm:prSet presAssocID="{EF4FBFE5-528B-4C4F-9531-7A18D6D9EFEC}" presName="compNode" presStyleCnt="0"/>
      <dgm:spPr/>
    </dgm:pt>
    <dgm:pt modelId="{4DF71876-8009-45E7-85DF-D1CB4E465CD3}" type="pres">
      <dgm:prSet presAssocID="{EF4FBFE5-528B-4C4F-9531-7A18D6D9EF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061D449-658D-4A5E-A63C-5C9415FE6CC8}" type="pres">
      <dgm:prSet presAssocID="{EF4FBFE5-528B-4C4F-9531-7A18D6D9EFEC}" presName="spaceRect" presStyleCnt="0"/>
      <dgm:spPr/>
    </dgm:pt>
    <dgm:pt modelId="{7C74F91F-4F63-4A83-A546-E9A23810D7A0}" type="pres">
      <dgm:prSet presAssocID="{EF4FBFE5-528B-4C4F-9531-7A18D6D9EFEC}" presName="textRect" presStyleLbl="revTx" presStyleIdx="0" presStyleCnt="6">
        <dgm:presLayoutVars>
          <dgm:chMax val="1"/>
          <dgm:chPref val="1"/>
        </dgm:presLayoutVars>
      </dgm:prSet>
      <dgm:spPr/>
    </dgm:pt>
    <dgm:pt modelId="{9D9FDA06-0B79-4021-B33F-61D23E044590}" type="pres">
      <dgm:prSet presAssocID="{42A122AF-6AC3-470A-A509-DEAD90A5E2C8}" presName="sibTrans" presStyleCnt="0"/>
      <dgm:spPr/>
    </dgm:pt>
    <dgm:pt modelId="{55EA3319-863E-4338-A42A-DCA255AD1D56}" type="pres">
      <dgm:prSet presAssocID="{9230D763-5A87-4118-A9B3-BA25E1B3E272}" presName="compNode" presStyleCnt="0"/>
      <dgm:spPr/>
    </dgm:pt>
    <dgm:pt modelId="{87201D8C-82B5-4110-B066-C799E778C3B7}" type="pres">
      <dgm:prSet presAssocID="{9230D763-5A87-4118-A9B3-BA25E1B3E2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4FC7FD7-9222-42C1-89D6-3E08A7922894}" type="pres">
      <dgm:prSet presAssocID="{9230D763-5A87-4118-A9B3-BA25E1B3E272}" presName="spaceRect" presStyleCnt="0"/>
      <dgm:spPr/>
    </dgm:pt>
    <dgm:pt modelId="{27F33550-801A-4789-94CE-B8F2DC3CCEEB}" type="pres">
      <dgm:prSet presAssocID="{9230D763-5A87-4118-A9B3-BA25E1B3E272}" presName="textRect" presStyleLbl="revTx" presStyleIdx="1" presStyleCnt="6">
        <dgm:presLayoutVars>
          <dgm:chMax val="1"/>
          <dgm:chPref val="1"/>
        </dgm:presLayoutVars>
      </dgm:prSet>
      <dgm:spPr/>
    </dgm:pt>
    <dgm:pt modelId="{7797FF7F-C47D-4134-ADD7-10D465F3FF3C}" type="pres">
      <dgm:prSet presAssocID="{6C09D802-04F9-4187-A14E-639BB4DA0A80}" presName="sibTrans" presStyleCnt="0"/>
      <dgm:spPr/>
    </dgm:pt>
    <dgm:pt modelId="{93D2C2DF-A6F8-45FD-BC87-7452DAA82A55}" type="pres">
      <dgm:prSet presAssocID="{A8A8B538-DAE5-4C2C-AE77-D29FFCB6B3EC}" presName="compNode" presStyleCnt="0"/>
      <dgm:spPr/>
    </dgm:pt>
    <dgm:pt modelId="{16574A9F-6AF3-4C3E-806B-9861BE71A9B9}" type="pres">
      <dgm:prSet presAssocID="{A8A8B538-DAE5-4C2C-AE77-D29FFCB6B3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C56DA0F-C84C-45C5-9646-203B5E9A813E}" type="pres">
      <dgm:prSet presAssocID="{A8A8B538-DAE5-4C2C-AE77-D29FFCB6B3EC}" presName="spaceRect" presStyleCnt="0"/>
      <dgm:spPr/>
    </dgm:pt>
    <dgm:pt modelId="{728E96B2-0182-4C90-9ADC-BDFD58E31F3E}" type="pres">
      <dgm:prSet presAssocID="{A8A8B538-DAE5-4C2C-AE77-D29FFCB6B3EC}" presName="textRect" presStyleLbl="revTx" presStyleIdx="2" presStyleCnt="6">
        <dgm:presLayoutVars>
          <dgm:chMax val="1"/>
          <dgm:chPref val="1"/>
        </dgm:presLayoutVars>
      </dgm:prSet>
      <dgm:spPr/>
    </dgm:pt>
    <dgm:pt modelId="{CB7C9121-9039-4143-B3A5-F7E8FFCD3F11}" type="pres">
      <dgm:prSet presAssocID="{18E202AF-70AF-4F48-B818-CD772E16CCAA}" presName="sibTrans" presStyleCnt="0"/>
      <dgm:spPr/>
    </dgm:pt>
    <dgm:pt modelId="{57830599-8BB8-4414-97B2-6596827A6306}" type="pres">
      <dgm:prSet presAssocID="{A13D6605-1476-403A-A110-DD7ECB62F326}" presName="compNode" presStyleCnt="0"/>
      <dgm:spPr/>
    </dgm:pt>
    <dgm:pt modelId="{5EAD872C-B692-4CDE-A3BB-6925AED79DF4}" type="pres">
      <dgm:prSet presAssocID="{A13D6605-1476-403A-A110-DD7ECB62F32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DB2F8D1F-ED55-4B00-A29B-D705A58CF7E7}" type="pres">
      <dgm:prSet presAssocID="{A13D6605-1476-403A-A110-DD7ECB62F326}" presName="spaceRect" presStyleCnt="0"/>
      <dgm:spPr/>
    </dgm:pt>
    <dgm:pt modelId="{4710F76D-F385-4F3A-8A09-B4CCD7F5655F}" type="pres">
      <dgm:prSet presAssocID="{A13D6605-1476-403A-A110-DD7ECB62F326}" presName="textRect" presStyleLbl="revTx" presStyleIdx="3" presStyleCnt="6">
        <dgm:presLayoutVars>
          <dgm:chMax val="1"/>
          <dgm:chPref val="1"/>
        </dgm:presLayoutVars>
      </dgm:prSet>
      <dgm:spPr/>
    </dgm:pt>
    <dgm:pt modelId="{113E82D9-89CB-46BC-908F-0B22B38B79C8}" type="pres">
      <dgm:prSet presAssocID="{E1A56F9E-4C3A-4C12-8D04-0BC772D45631}" presName="sibTrans" presStyleCnt="0"/>
      <dgm:spPr/>
    </dgm:pt>
    <dgm:pt modelId="{3AB95E23-C002-46E1-AB43-B39E90CE56E8}" type="pres">
      <dgm:prSet presAssocID="{FD60BF2C-3A0F-4207-9C45-90E7D21301D6}" presName="compNode" presStyleCnt="0"/>
      <dgm:spPr/>
    </dgm:pt>
    <dgm:pt modelId="{8D173AB3-776B-49D8-9BEF-6B1D431E4D26}" type="pres">
      <dgm:prSet presAssocID="{FD60BF2C-3A0F-4207-9C45-90E7D21301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9FF4ABC-E2F1-4384-861A-298FFE4DB1B2}" type="pres">
      <dgm:prSet presAssocID="{FD60BF2C-3A0F-4207-9C45-90E7D21301D6}" presName="spaceRect" presStyleCnt="0"/>
      <dgm:spPr/>
    </dgm:pt>
    <dgm:pt modelId="{5A65D39C-A749-452A-8252-7C4A036DC3B7}" type="pres">
      <dgm:prSet presAssocID="{FD60BF2C-3A0F-4207-9C45-90E7D21301D6}" presName="textRect" presStyleLbl="revTx" presStyleIdx="4" presStyleCnt="6">
        <dgm:presLayoutVars>
          <dgm:chMax val="1"/>
          <dgm:chPref val="1"/>
        </dgm:presLayoutVars>
      </dgm:prSet>
      <dgm:spPr/>
    </dgm:pt>
    <dgm:pt modelId="{0BF5CF76-257B-4791-807E-D28FC1189121}" type="pres">
      <dgm:prSet presAssocID="{ED71844C-DF89-47A0-A687-24CD29738204}" presName="sibTrans" presStyleCnt="0"/>
      <dgm:spPr/>
    </dgm:pt>
    <dgm:pt modelId="{81ACEBDC-DF85-43BC-99D2-37441FFD10C2}" type="pres">
      <dgm:prSet presAssocID="{ABB8F9D4-C822-4E36-9785-9552DCDF3F09}" presName="compNode" presStyleCnt="0"/>
      <dgm:spPr/>
    </dgm:pt>
    <dgm:pt modelId="{12005600-1B98-4B23-A189-F861B9995953}" type="pres">
      <dgm:prSet presAssocID="{ABB8F9D4-C822-4E36-9785-9552DCDF3F0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442F4B9-B7A4-41F7-A6BB-2CB23C8CAF9B}" type="pres">
      <dgm:prSet presAssocID="{ABB8F9D4-C822-4E36-9785-9552DCDF3F09}" presName="spaceRect" presStyleCnt="0"/>
      <dgm:spPr/>
    </dgm:pt>
    <dgm:pt modelId="{9DEF069F-FC1E-464C-9BE1-9FF08A39453E}" type="pres">
      <dgm:prSet presAssocID="{ABB8F9D4-C822-4E36-9785-9552DCDF3F0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EA39F0E-8E4C-48CA-8535-C8B14308A5CB}" srcId="{5034A36A-A33E-49DB-8FF5-E69A4BD12928}" destId="{9230D763-5A87-4118-A9B3-BA25E1B3E272}" srcOrd="1" destOrd="0" parTransId="{8ADAD5A8-85AF-4A69-87FD-AA9DBCD1AE1A}" sibTransId="{6C09D802-04F9-4187-A14E-639BB4DA0A80}"/>
    <dgm:cxn modelId="{A7538F20-393F-4AE3-94CB-B7752EBBA9A9}" type="presOf" srcId="{FD60BF2C-3A0F-4207-9C45-90E7D21301D6}" destId="{5A65D39C-A749-452A-8252-7C4A036DC3B7}" srcOrd="0" destOrd="0" presId="urn:microsoft.com/office/officeart/2018/2/layout/IconLabelList"/>
    <dgm:cxn modelId="{ABB8B92F-86FD-4AEF-8B2A-E2E055FA7D0C}" srcId="{5034A36A-A33E-49DB-8FF5-E69A4BD12928}" destId="{A13D6605-1476-403A-A110-DD7ECB62F326}" srcOrd="3" destOrd="0" parTransId="{3DB84D22-1CDC-4290-B512-B617C33343B9}" sibTransId="{E1A56F9E-4C3A-4C12-8D04-0BC772D45631}"/>
    <dgm:cxn modelId="{514F054E-B270-40EC-82CC-522AA2AE7096}" type="presOf" srcId="{ABB8F9D4-C822-4E36-9785-9552DCDF3F09}" destId="{9DEF069F-FC1E-464C-9BE1-9FF08A39453E}" srcOrd="0" destOrd="0" presId="urn:microsoft.com/office/officeart/2018/2/layout/IconLabelList"/>
    <dgm:cxn modelId="{8DAA1A50-CB88-4933-BB1C-388B2A371774}" srcId="{5034A36A-A33E-49DB-8FF5-E69A4BD12928}" destId="{EF4FBFE5-528B-4C4F-9531-7A18D6D9EFEC}" srcOrd="0" destOrd="0" parTransId="{6D533047-0223-408B-BFD5-0EB6960B2219}" sibTransId="{42A122AF-6AC3-470A-A509-DEAD90A5E2C8}"/>
    <dgm:cxn modelId="{42159078-4E94-4710-ABE3-243CCE5E6ED2}" srcId="{5034A36A-A33E-49DB-8FF5-E69A4BD12928}" destId="{FD60BF2C-3A0F-4207-9C45-90E7D21301D6}" srcOrd="4" destOrd="0" parTransId="{B2A5D893-5454-42E6-8FC3-F7F416944761}" sibTransId="{ED71844C-DF89-47A0-A687-24CD29738204}"/>
    <dgm:cxn modelId="{427FFC89-CBAB-4623-88CB-AF67D97210A0}" type="presOf" srcId="{A8A8B538-DAE5-4C2C-AE77-D29FFCB6B3EC}" destId="{728E96B2-0182-4C90-9ADC-BDFD58E31F3E}" srcOrd="0" destOrd="0" presId="urn:microsoft.com/office/officeart/2018/2/layout/IconLabelList"/>
    <dgm:cxn modelId="{D7818396-BC4E-45E7-B5E1-3968315C636D}" srcId="{5034A36A-A33E-49DB-8FF5-E69A4BD12928}" destId="{ABB8F9D4-C822-4E36-9785-9552DCDF3F09}" srcOrd="5" destOrd="0" parTransId="{8797A910-5BFF-47C5-82C7-1E07A322F3C4}" sibTransId="{13B455AA-70DA-43D2-BF15-CF93C2A383DA}"/>
    <dgm:cxn modelId="{E5B6CB97-1329-4403-B41D-009F4A2C5E99}" type="presOf" srcId="{A13D6605-1476-403A-A110-DD7ECB62F326}" destId="{4710F76D-F385-4F3A-8A09-B4CCD7F5655F}" srcOrd="0" destOrd="0" presId="urn:microsoft.com/office/officeart/2018/2/layout/IconLabelList"/>
    <dgm:cxn modelId="{07EE0CA1-EF86-4764-A225-FE77DCC429CF}" type="presOf" srcId="{EF4FBFE5-528B-4C4F-9531-7A18D6D9EFEC}" destId="{7C74F91F-4F63-4A83-A546-E9A23810D7A0}" srcOrd="0" destOrd="0" presId="urn:microsoft.com/office/officeart/2018/2/layout/IconLabelList"/>
    <dgm:cxn modelId="{569CB6F1-1014-48E7-8860-B7C7688BF62F}" type="presOf" srcId="{9230D763-5A87-4118-A9B3-BA25E1B3E272}" destId="{27F33550-801A-4789-94CE-B8F2DC3CCEEB}" srcOrd="0" destOrd="0" presId="urn:microsoft.com/office/officeart/2018/2/layout/IconLabelList"/>
    <dgm:cxn modelId="{3DE861F8-2C53-4A38-874D-4E236A7FAD42}" srcId="{5034A36A-A33E-49DB-8FF5-E69A4BD12928}" destId="{A8A8B538-DAE5-4C2C-AE77-D29FFCB6B3EC}" srcOrd="2" destOrd="0" parTransId="{6AD42C9F-A01C-46B3-BB23-AFE63ABAE9A8}" sibTransId="{18E202AF-70AF-4F48-B818-CD772E16CCAA}"/>
    <dgm:cxn modelId="{A23268F9-74DC-4658-9CD5-91BB76CAC008}" type="presOf" srcId="{5034A36A-A33E-49DB-8FF5-E69A4BD12928}" destId="{29DBD1AC-AF0D-4632-8F2C-312557E73DE3}" srcOrd="0" destOrd="0" presId="urn:microsoft.com/office/officeart/2018/2/layout/IconLabelList"/>
    <dgm:cxn modelId="{35584A64-26F9-47E7-826E-346469E68622}" type="presParOf" srcId="{29DBD1AC-AF0D-4632-8F2C-312557E73DE3}" destId="{29460D28-D32E-49AD-8B93-AB36B1B42280}" srcOrd="0" destOrd="0" presId="urn:microsoft.com/office/officeart/2018/2/layout/IconLabelList"/>
    <dgm:cxn modelId="{C32D114A-3F72-46EA-A9E3-B369A96104C4}" type="presParOf" srcId="{29460D28-D32E-49AD-8B93-AB36B1B42280}" destId="{4DF71876-8009-45E7-85DF-D1CB4E465CD3}" srcOrd="0" destOrd="0" presId="urn:microsoft.com/office/officeart/2018/2/layout/IconLabelList"/>
    <dgm:cxn modelId="{B723DF8B-666C-4A74-9B28-0039F8623829}" type="presParOf" srcId="{29460D28-D32E-49AD-8B93-AB36B1B42280}" destId="{2061D449-658D-4A5E-A63C-5C9415FE6CC8}" srcOrd="1" destOrd="0" presId="urn:microsoft.com/office/officeart/2018/2/layout/IconLabelList"/>
    <dgm:cxn modelId="{CF88E32B-F245-40CB-80F3-8B4A5934EB0F}" type="presParOf" srcId="{29460D28-D32E-49AD-8B93-AB36B1B42280}" destId="{7C74F91F-4F63-4A83-A546-E9A23810D7A0}" srcOrd="2" destOrd="0" presId="urn:microsoft.com/office/officeart/2018/2/layout/IconLabelList"/>
    <dgm:cxn modelId="{8DA5F869-89D6-4BA9-93E9-ED7C7FD4D54B}" type="presParOf" srcId="{29DBD1AC-AF0D-4632-8F2C-312557E73DE3}" destId="{9D9FDA06-0B79-4021-B33F-61D23E044590}" srcOrd="1" destOrd="0" presId="urn:microsoft.com/office/officeart/2018/2/layout/IconLabelList"/>
    <dgm:cxn modelId="{CB3361D1-BAE6-42ED-915A-A50833C8A525}" type="presParOf" srcId="{29DBD1AC-AF0D-4632-8F2C-312557E73DE3}" destId="{55EA3319-863E-4338-A42A-DCA255AD1D56}" srcOrd="2" destOrd="0" presId="urn:microsoft.com/office/officeart/2018/2/layout/IconLabelList"/>
    <dgm:cxn modelId="{E357E161-06E2-47F1-BB40-8C4A6FC280B3}" type="presParOf" srcId="{55EA3319-863E-4338-A42A-DCA255AD1D56}" destId="{87201D8C-82B5-4110-B066-C799E778C3B7}" srcOrd="0" destOrd="0" presId="urn:microsoft.com/office/officeart/2018/2/layout/IconLabelList"/>
    <dgm:cxn modelId="{A33879A4-1A01-49A2-B997-01187830FA92}" type="presParOf" srcId="{55EA3319-863E-4338-A42A-DCA255AD1D56}" destId="{44FC7FD7-9222-42C1-89D6-3E08A7922894}" srcOrd="1" destOrd="0" presId="urn:microsoft.com/office/officeart/2018/2/layout/IconLabelList"/>
    <dgm:cxn modelId="{3B2B9E62-02AE-4FDC-9C5A-D0EF9389A4A6}" type="presParOf" srcId="{55EA3319-863E-4338-A42A-DCA255AD1D56}" destId="{27F33550-801A-4789-94CE-B8F2DC3CCEEB}" srcOrd="2" destOrd="0" presId="urn:microsoft.com/office/officeart/2018/2/layout/IconLabelList"/>
    <dgm:cxn modelId="{357E51A2-3202-4E71-ADEB-51320FB733C9}" type="presParOf" srcId="{29DBD1AC-AF0D-4632-8F2C-312557E73DE3}" destId="{7797FF7F-C47D-4134-ADD7-10D465F3FF3C}" srcOrd="3" destOrd="0" presId="urn:microsoft.com/office/officeart/2018/2/layout/IconLabelList"/>
    <dgm:cxn modelId="{C4599141-9F42-4D83-8901-37EA8F5FB456}" type="presParOf" srcId="{29DBD1AC-AF0D-4632-8F2C-312557E73DE3}" destId="{93D2C2DF-A6F8-45FD-BC87-7452DAA82A55}" srcOrd="4" destOrd="0" presId="urn:microsoft.com/office/officeart/2018/2/layout/IconLabelList"/>
    <dgm:cxn modelId="{7AFAD42C-7218-409E-AEC5-F3EF7466763A}" type="presParOf" srcId="{93D2C2DF-A6F8-45FD-BC87-7452DAA82A55}" destId="{16574A9F-6AF3-4C3E-806B-9861BE71A9B9}" srcOrd="0" destOrd="0" presId="urn:microsoft.com/office/officeart/2018/2/layout/IconLabelList"/>
    <dgm:cxn modelId="{0353354F-2E4C-4411-B656-842CA5D1D69C}" type="presParOf" srcId="{93D2C2DF-A6F8-45FD-BC87-7452DAA82A55}" destId="{1C56DA0F-C84C-45C5-9646-203B5E9A813E}" srcOrd="1" destOrd="0" presId="urn:microsoft.com/office/officeart/2018/2/layout/IconLabelList"/>
    <dgm:cxn modelId="{844B8E51-92C5-4E7B-ABD3-F053ED4A8047}" type="presParOf" srcId="{93D2C2DF-A6F8-45FD-BC87-7452DAA82A55}" destId="{728E96B2-0182-4C90-9ADC-BDFD58E31F3E}" srcOrd="2" destOrd="0" presId="urn:microsoft.com/office/officeart/2018/2/layout/IconLabelList"/>
    <dgm:cxn modelId="{7465BAE0-7674-48FE-BFE4-05E2F1686074}" type="presParOf" srcId="{29DBD1AC-AF0D-4632-8F2C-312557E73DE3}" destId="{CB7C9121-9039-4143-B3A5-F7E8FFCD3F11}" srcOrd="5" destOrd="0" presId="urn:microsoft.com/office/officeart/2018/2/layout/IconLabelList"/>
    <dgm:cxn modelId="{B93AFCB1-A717-43B2-98BB-AF4AD6C1CB01}" type="presParOf" srcId="{29DBD1AC-AF0D-4632-8F2C-312557E73DE3}" destId="{57830599-8BB8-4414-97B2-6596827A6306}" srcOrd="6" destOrd="0" presId="urn:microsoft.com/office/officeart/2018/2/layout/IconLabelList"/>
    <dgm:cxn modelId="{6F6940AE-43ED-49D0-A72B-83DA566BD061}" type="presParOf" srcId="{57830599-8BB8-4414-97B2-6596827A6306}" destId="{5EAD872C-B692-4CDE-A3BB-6925AED79DF4}" srcOrd="0" destOrd="0" presId="urn:microsoft.com/office/officeart/2018/2/layout/IconLabelList"/>
    <dgm:cxn modelId="{972B23A6-3DC6-491F-9F81-69B576963B1D}" type="presParOf" srcId="{57830599-8BB8-4414-97B2-6596827A6306}" destId="{DB2F8D1F-ED55-4B00-A29B-D705A58CF7E7}" srcOrd="1" destOrd="0" presId="urn:microsoft.com/office/officeart/2018/2/layout/IconLabelList"/>
    <dgm:cxn modelId="{6BAFCC1C-5850-4505-889E-3F9118E66CBF}" type="presParOf" srcId="{57830599-8BB8-4414-97B2-6596827A6306}" destId="{4710F76D-F385-4F3A-8A09-B4CCD7F5655F}" srcOrd="2" destOrd="0" presId="urn:microsoft.com/office/officeart/2018/2/layout/IconLabelList"/>
    <dgm:cxn modelId="{DBF27B30-5859-4520-AF58-D64783E8B27C}" type="presParOf" srcId="{29DBD1AC-AF0D-4632-8F2C-312557E73DE3}" destId="{113E82D9-89CB-46BC-908F-0B22B38B79C8}" srcOrd="7" destOrd="0" presId="urn:microsoft.com/office/officeart/2018/2/layout/IconLabelList"/>
    <dgm:cxn modelId="{0E678ED8-C2A1-4FBA-AF1E-2267DFDA5C36}" type="presParOf" srcId="{29DBD1AC-AF0D-4632-8F2C-312557E73DE3}" destId="{3AB95E23-C002-46E1-AB43-B39E90CE56E8}" srcOrd="8" destOrd="0" presId="urn:microsoft.com/office/officeart/2018/2/layout/IconLabelList"/>
    <dgm:cxn modelId="{3F548C5F-2AAF-436A-B6BE-D392C918EFD7}" type="presParOf" srcId="{3AB95E23-C002-46E1-AB43-B39E90CE56E8}" destId="{8D173AB3-776B-49D8-9BEF-6B1D431E4D26}" srcOrd="0" destOrd="0" presId="urn:microsoft.com/office/officeart/2018/2/layout/IconLabelList"/>
    <dgm:cxn modelId="{D26DA8B4-B69D-4A6F-A61A-F6EC3DD7E1D1}" type="presParOf" srcId="{3AB95E23-C002-46E1-AB43-B39E90CE56E8}" destId="{89FF4ABC-E2F1-4384-861A-298FFE4DB1B2}" srcOrd="1" destOrd="0" presId="urn:microsoft.com/office/officeart/2018/2/layout/IconLabelList"/>
    <dgm:cxn modelId="{0B4EBC36-A5DF-459B-90D9-6D7071A7B161}" type="presParOf" srcId="{3AB95E23-C002-46E1-AB43-B39E90CE56E8}" destId="{5A65D39C-A749-452A-8252-7C4A036DC3B7}" srcOrd="2" destOrd="0" presId="urn:microsoft.com/office/officeart/2018/2/layout/IconLabelList"/>
    <dgm:cxn modelId="{19BE4A29-4E40-4788-B0FB-FF7B202C28C7}" type="presParOf" srcId="{29DBD1AC-AF0D-4632-8F2C-312557E73DE3}" destId="{0BF5CF76-257B-4791-807E-D28FC1189121}" srcOrd="9" destOrd="0" presId="urn:microsoft.com/office/officeart/2018/2/layout/IconLabelList"/>
    <dgm:cxn modelId="{1F592A6D-9BBC-4F16-BADD-D48D52675B53}" type="presParOf" srcId="{29DBD1AC-AF0D-4632-8F2C-312557E73DE3}" destId="{81ACEBDC-DF85-43BC-99D2-37441FFD10C2}" srcOrd="10" destOrd="0" presId="urn:microsoft.com/office/officeart/2018/2/layout/IconLabelList"/>
    <dgm:cxn modelId="{5E426207-AAC6-407A-867C-C33DDB580BBD}" type="presParOf" srcId="{81ACEBDC-DF85-43BC-99D2-37441FFD10C2}" destId="{12005600-1B98-4B23-A189-F861B9995953}" srcOrd="0" destOrd="0" presId="urn:microsoft.com/office/officeart/2018/2/layout/IconLabelList"/>
    <dgm:cxn modelId="{93F09E2A-5CD5-468A-8400-EEB19B83CCC2}" type="presParOf" srcId="{81ACEBDC-DF85-43BC-99D2-37441FFD10C2}" destId="{B442F4B9-B7A4-41F7-A6BB-2CB23C8CAF9B}" srcOrd="1" destOrd="0" presId="urn:microsoft.com/office/officeart/2018/2/layout/IconLabelList"/>
    <dgm:cxn modelId="{A8437ED4-9D8A-4BFA-88CB-05D716784BDF}" type="presParOf" srcId="{81ACEBDC-DF85-43BC-99D2-37441FFD10C2}" destId="{9DEF069F-FC1E-464C-9BE1-9FF08A3945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EB9C55-144C-426D-B99E-1A3332E273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270485-EE90-4B79-824C-DB595EBF0EE9}">
      <dgm:prSet/>
      <dgm:spPr/>
      <dgm:t>
        <a:bodyPr/>
        <a:lstStyle/>
        <a:p>
          <a:r>
            <a:rPr lang="en-US"/>
            <a:t>Nutrition plays a vital role in overall health and well-being.</a:t>
          </a:r>
        </a:p>
      </dgm:t>
    </dgm:pt>
    <dgm:pt modelId="{3872E63E-ABED-44C3-ABC6-850C5D45B1E3}" type="parTrans" cxnId="{538470D0-E3E3-4F5E-8C94-40068621DDA6}">
      <dgm:prSet/>
      <dgm:spPr/>
      <dgm:t>
        <a:bodyPr/>
        <a:lstStyle/>
        <a:p>
          <a:endParaRPr lang="en-US"/>
        </a:p>
      </dgm:t>
    </dgm:pt>
    <dgm:pt modelId="{96ABB336-FD4C-4AB2-A944-55A3E57A87B0}" type="sibTrans" cxnId="{538470D0-E3E3-4F5E-8C94-40068621DDA6}">
      <dgm:prSet/>
      <dgm:spPr/>
      <dgm:t>
        <a:bodyPr/>
        <a:lstStyle/>
        <a:p>
          <a:endParaRPr lang="en-US"/>
        </a:p>
      </dgm:t>
    </dgm:pt>
    <dgm:pt modelId="{33AA6C62-C54C-46EE-AB1B-856C54719BD4}">
      <dgm:prSet/>
      <dgm:spPr/>
      <dgm:t>
        <a:bodyPr/>
        <a:lstStyle/>
        <a:p>
          <a:r>
            <a:rPr lang="en-US"/>
            <a:t>Proper nutrition supports brain development, cognitive function, and mood regulation.</a:t>
          </a:r>
        </a:p>
      </dgm:t>
    </dgm:pt>
    <dgm:pt modelId="{F03F6649-0545-46A9-99DD-8AC8FCD7F3C9}" type="parTrans" cxnId="{24E9CAF7-8131-4BD2-875B-1AE645784529}">
      <dgm:prSet/>
      <dgm:spPr/>
      <dgm:t>
        <a:bodyPr/>
        <a:lstStyle/>
        <a:p>
          <a:endParaRPr lang="en-US"/>
        </a:p>
      </dgm:t>
    </dgm:pt>
    <dgm:pt modelId="{33110EBF-E105-4CFC-B33F-FC5DC26879B5}" type="sibTrans" cxnId="{24E9CAF7-8131-4BD2-875B-1AE645784529}">
      <dgm:prSet/>
      <dgm:spPr/>
      <dgm:t>
        <a:bodyPr/>
        <a:lstStyle/>
        <a:p>
          <a:endParaRPr lang="en-US"/>
        </a:p>
      </dgm:t>
    </dgm:pt>
    <dgm:pt modelId="{4A23DBF1-9B50-4D75-8E34-90D4C0E94D65}">
      <dgm:prSet/>
      <dgm:spPr/>
      <dgm:t>
        <a:bodyPr/>
        <a:lstStyle/>
        <a:p>
          <a:r>
            <a:rPr lang="en-US"/>
            <a:t>A balanced diet provides essential nutrients for optimal brain growth and neural connections.</a:t>
          </a:r>
        </a:p>
      </dgm:t>
    </dgm:pt>
    <dgm:pt modelId="{E318925E-3852-415A-B747-7A3EF4BB6CB8}" type="parTrans" cxnId="{06D06816-DF24-4E92-AE0E-1CEBB53753DB}">
      <dgm:prSet/>
      <dgm:spPr/>
      <dgm:t>
        <a:bodyPr/>
        <a:lstStyle/>
        <a:p>
          <a:endParaRPr lang="en-US"/>
        </a:p>
      </dgm:t>
    </dgm:pt>
    <dgm:pt modelId="{5F40523D-627A-4191-A8A2-1231CADD5008}" type="sibTrans" cxnId="{06D06816-DF24-4E92-AE0E-1CEBB53753DB}">
      <dgm:prSet/>
      <dgm:spPr/>
      <dgm:t>
        <a:bodyPr/>
        <a:lstStyle/>
        <a:p>
          <a:endParaRPr lang="en-US"/>
        </a:p>
      </dgm:t>
    </dgm:pt>
    <dgm:pt modelId="{BCDFB46E-DC41-403F-B052-C27052FB01B9}">
      <dgm:prSet/>
      <dgm:spPr/>
      <dgm:t>
        <a:bodyPr/>
        <a:lstStyle/>
        <a:p>
          <a:r>
            <a:rPr lang="en-US"/>
            <a:t>Nutritional choices impact energy levels, concentration, and academic performance.</a:t>
          </a:r>
        </a:p>
      </dgm:t>
    </dgm:pt>
    <dgm:pt modelId="{5598BDFC-209D-4259-8DB2-D045E8683FEC}" type="parTrans" cxnId="{8357A495-7B33-41B4-A3B5-6709A9BF1EB1}">
      <dgm:prSet/>
      <dgm:spPr/>
      <dgm:t>
        <a:bodyPr/>
        <a:lstStyle/>
        <a:p>
          <a:endParaRPr lang="en-US"/>
        </a:p>
      </dgm:t>
    </dgm:pt>
    <dgm:pt modelId="{1D416243-E1D4-4248-A523-9E7037E82DAD}" type="sibTrans" cxnId="{8357A495-7B33-41B4-A3B5-6709A9BF1EB1}">
      <dgm:prSet/>
      <dgm:spPr/>
      <dgm:t>
        <a:bodyPr/>
        <a:lstStyle/>
        <a:p>
          <a:endParaRPr lang="en-US"/>
        </a:p>
      </dgm:t>
    </dgm:pt>
    <dgm:pt modelId="{B4093BCD-5816-4962-BC6D-B5483174D6B1}">
      <dgm:prSet/>
      <dgm:spPr/>
      <dgm:t>
        <a:bodyPr/>
        <a:lstStyle/>
        <a:p>
          <a:r>
            <a:rPr lang="en-US"/>
            <a:t>Brain-boosting foods include fruits, vegetables, whole grains, lean proteins, and healthy fats.</a:t>
          </a:r>
        </a:p>
      </dgm:t>
    </dgm:pt>
    <dgm:pt modelId="{275BFF56-A264-4FA5-A8F9-73D8BD396D53}" type="parTrans" cxnId="{29AF97A7-2304-4D52-8B59-2C1073B4C21B}">
      <dgm:prSet/>
      <dgm:spPr/>
      <dgm:t>
        <a:bodyPr/>
        <a:lstStyle/>
        <a:p>
          <a:endParaRPr lang="en-US"/>
        </a:p>
      </dgm:t>
    </dgm:pt>
    <dgm:pt modelId="{568A1430-1CA4-43B4-9675-741DADDEED77}" type="sibTrans" cxnId="{29AF97A7-2304-4D52-8B59-2C1073B4C21B}">
      <dgm:prSet/>
      <dgm:spPr/>
      <dgm:t>
        <a:bodyPr/>
        <a:lstStyle/>
        <a:p>
          <a:endParaRPr lang="en-US"/>
        </a:p>
      </dgm:t>
    </dgm:pt>
    <dgm:pt modelId="{DD7960F7-0EF0-4E99-8F0A-B535F78DCD23}">
      <dgm:prSet/>
      <dgm:spPr/>
      <dgm:t>
        <a:bodyPr/>
        <a:lstStyle/>
        <a:p>
          <a:r>
            <a:rPr lang="en-US"/>
            <a:t>Encouraging healthy eating habits in the classroom promotes optimal cognitive function.</a:t>
          </a:r>
        </a:p>
      </dgm:t>
    </dgm:pt>
    <dgm:pt modelId="{7A428794-D9D3-4F11-94DE-354C07C36EB5}" type="parTrans" cxnId="{1C44D9D2-B748-4170-84FE-033AC9B8FA48}">
      <dgm:prSet/>
      <dgm:spPr/>
      <dgm:t>
        <a:bodyPr/>
        <a:lstStyle/>
        <a:p>
          <a:endParaRPr lang="en-US"/>
        </a:p>
      </dgm:t>
    </dgm:pt>
    <dgm:pt modelId="{BC824982-8D84-430C-BC1C-8635C220D7AC}" type="sibTrans" cxnId="{1C44D9D2-B748-4170-84FE-033AC9B8FA48}">
      <dgm:prSet/>
      <dgm:spPr/>
      <dgm:t>
        <a:bodyPr/>
        <a:lstStyle/>
        <a:p>
          <a:endParaRPr lang="en-US"/>
        </a:p>
      </dgm:t>
    </dgm:pt>
    <dgm:pt modelId="{3A6D20AD-0245-4E58-BD92-200656A6952A}">
      <dgm:prSet/>
      <dgm:spPr/>
      <dgm:t>
        <a:bodyPr/>
        <a:lstStyle/>
        <a:p>
          <a:r>
            <a:rPr lang="en-US"/>
            <a:t>Collaboration between teachers, parents, and the community is crucial for successful implementation.</a:t>
          </a:r>
        </a:p>
      </dgm:t>
    </dgm:pt>
    <dgm:pt modelId="{CC6A182F-279C-426A-948C-9BD4DCD55D49}" type="parTrans" cxnId="{57734EF9-1039-4DCD-B287-872BE1277C07}">
      <dgm:prSet/>
      <dgm:spPr/>
      <dgm:t>
        <a:bodyPr/>
        <a:lstStyle/>
        <a:p>
          <a:endParaRPr lang="en-US"/>
        </a:p>
      </dgm:t>
    </dgm:pt>
    <dgm:pt modelId="{C9B2D838-7E7C-4842-A9B4-A665C7538012}" type="sibTrans" cxnId="{57734EF9-1039-4DCD-B287-872BE1277C07}">
      <dgm:prSet/>
      <dgm:spPr/>
      <dgm:t>
        <a:bodyPr/>
        <a:lstStyle/>
        <a:p>
          <a:endParaRPr lang="en-US"/>
        </a:p>
      </dgm:t>
    </dgm:pt>
    <dgm:pt modelId="{2DD57C95-E636-4AE9-98D6-4D16044C174E}">
      <dgm:prSet/>
      <dgm:spPr/>
      <dgm:t>
        <a:bodyPr/>
        <a:lstStyle/>
        <a:p>
          <a:r>
            <a:rPr lang="en-US"/>
            <a:t>Prioritizing nutrition in the classroom enhances learning outcomes and student success.</a:t>
          </a:r>
        </a:p>
      </dgm:t>
    </dgm:pt>
    <dgm:pt modelId="{7057F7AF-9073-4AF7-B881-11BA94EC12EA}" type="parTrans" cxnId="{A42D4C67-0AD0-4DC9-B393-B22F7E624EF7}">
      <dgm:prSet/>
      <dgm:spPr/>
      <dgm:t>
        <a:bodyPr/>
        <a:lstStyle/>
        <a:p>
          <a:endParaRPr lang="en-US"/>
        </a:p>
      </dgm:t>
    </dgm:pt>
    <dgm:pt modelId="{4A46C77C-3641-4056-8642-B695D9F5EFE7}" type="sibTrans" cxnId="{A42D4C67-0AD0-4DC9-B393-B22F7E624EF7}">
      <dgm:prSet/>
      <dgm:spPr/>
      <dgm:t>
        <a:bodyPr/>
        <a:lstStyle/>
        <a:p>
          <a:endParaRPr lang="en-US"/>
        </a:p>
      </dgm:t>
    </dgm:pt>
    <dgm:pt modelId="{C60EBB7E-753F-446E-8CBC-996E69D02E7F}" type="pres">
      <dgm:prSet presAssocID="{A0EB9C55-144C-426D-B99E-1A3332E273AB}" presName="root" presStyleCnt="0">
        <dgm:presLayoutVars>
          <dgm:dir/>
          <dgm:resizeHandles val="exact"/>
        </dgm:presLayoutVars>
      </dgm:prSet>
      <dgm:spPr/>
    </dgm:pt>
    <dgm:pt modelId="{D63D043D-839E-4833-B7B8-36E7B6D51B2E}" type="pres">
      <dgm:prSet presAssocID="{8A270485-EE90-4B79-824C-DB595EBF0EE9}" presName="compNode" presStyleCnt="0"/>
      <dgm:spPr/>
    </dgm:pt>
    <dgm:pt modelId="{99EAAD35-74F0-49C8-8D14-B82C256109CF}" type="pres">
      <dgm:prSet presAssocID="{8A270485-EE90-4B79-824C-DB595EBF0EE9}" presName="bgRect" presStyleLbl="bgShp" presStyleIdx="0" presStyleCnt="8"/>
      <dgm:spPr/>
    </dgm:pt>
    <dgm:pt modelId="{102AB708-907B-4883-8A5C-3B5210EB0376}" type="pres">
      <dgm:prSet presAssocID="{8A270485-EE90-4B79-824C-DB595EBF0EE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66A0401A-6C38-40E8-9440-2164E9493107}" type="pres">
      <dgm:prSet presAssocID="{8A270485-EE90-4B79-824C-DB595EBF0EE9}" presName="spaceRect" presStyleCnt="0"/>
      <dgm:spPr/>
    </dgm:pt>
    <dgm:pt modelId="{FAA4CA17-B692-456E-B527-6314CDF174B4}" type="pres">
      <dgm:prSet presAssocID="{8A270485-EE90-4B79-824C-DB595EBF0EE9}" presName="parTx" presStyleLbl="revTx" presStyleIdx="0" presStyleCnt="8">
        <dgm:presLayoutVars>
          <dgm:chMax val="0"/>
          <dgm:chPref val="0"/>
        </dgm:presLayoutVars>
      </dgm:prSet>
      <dgm:spPr/>
    </dgm:pt>
    <dgm:pt modelId="{A7C69FCE-134B-4F39-B6CD-F29BD4E0ED93}" type="pres">
      <dgm:prSet presAssocID="{96ABB336-FD4C-4AB2-A944-55A3E57A87B0}" presName="sibTrans" presStyleCnt="0"/>
      <dgm:spPr/>
    </dgm:pt>
    <dgm:pt modelId="{F50AB28D-3132-4C9B-8BAA-AA72EA7FD15B}" type="pres">
      <dgm:prSet presAssocID="{33AA6C62-C54C-46EE-AB1B-856C54719BD4}" presName="compNode" presStyleCnt="0"/>
      <dgm:spPr/>
    </dgm:pt>
    <dgm:pt modelId="{39715737-2FE0-45F0-99E5-CAA1610879BE}" type="pres">
      <dgm:prSet presAssocID="{33AA6C62-C54C-46EE-AB1B-856C54719BD4}" presName="bgRect" presStyleLbl="bgShp" presStyleIdx="1" presStyleCnt="8"/>
      <dgm:spPr/>
    </dgm:pt>
    <dgm:pt modelId="{37584C10-F707-4949-98B4-413C5E41085F}" type="pres">
      <dgm:prSet presAssocID="{33AA6C62-C54C-46EE-AB1B-856C54719BD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1E454EB-9EAD-4AB4-9649-4F2E9DEEBAC7}" type="pres">
      <dgm:prSet presAssocID="{33AA6C62-C54C-46EE-AB1B-856C54719BD4}" presName="spaceRect" presStyleCnt="0"/>
      <dgm:spPr/>
    </dgm:pt>
    <dgm:pt modelId="{54EF290C-0C21-4617-BF37-CECEE16EA646}" type="pres">
      <dgm:prSet presAssocID="{33AA6C62-C54C-46EE-AB1B-856C54719BD4}" presName="parTx" presStyleLbl="revTx" presStyleIdx="1" presStyleCnt="8">
        <dgm:presLayoutVars>
          <dgm:chMax val="0"/>
          <dgm:chPref val="0"/>
        </dgm:presLayoutVars>
      </dgm:prSet>
      <dgm:spPr/>
    </dgm:pt>
    <dgm:pt modelId="{92D188CA-2AD0-4F5F-8D52-81EE8A04C944}" type="pres">
      <dgm:prSet presAssocID="{33110EBF-E105-4CFC-B33F-FC5DC26879B5}" presName="sibTrans" presStyleCnt="0"/>
      <dgm:spPr/>
    </dgm:pt>
    <dgm:pt modelId="{0CC520D7-FFE5-49B4-AF6A-AAB5946DA279}" type="pres">
      <dgm:prSet presAssocID="{4A23DBF1-9B50-4D75-8E34-90D4C0E94D65}" presName="compNode" presStyleCnt="0"/>
      <dgm:spPr/>
    </dgm:pt>
    <dgm:pt modelId="{96803607-6953-40BC-9E3D-C031EC5A3AF8}" type="pres">
      <dgm:prSet presAssocID="{4A23DBF1-9B50-4D75-8E34-90D4C0E94D65}" presName="bgRect" presStyleLbl="bgShp" presStyleIdx="2" presStyleCnt="8"/>
      <dgm:spPr/>
    </dgm:pt>
    <dgm:pt modelId="{AD8C6121-022C-47EF-BD13-B4E9E8224213}" type="pres">
      <dgm:prSet presAssocID="{4A23DBF1-9B50-4D75-8E34-90D4C0E94D6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53498DD-287A-4103-9066-400D6A4FCC4B}" type="pres">
      <dgm:prSet presAssocID="{4A23DBF1-9B50-4D75-8E34-90D4C0E94D65}" presName="spaceRect" presStyleCnt="0"/>
      <dgm:spPr/>
    </dgm:pt>
    <dgm:pt modelId="{52F3A1E8-6A29-4E6B-B04E-A901E770A094}" type="pres">
      <dgm:prSet presAssocID="{4A23DBF1-9B50-4D75-8E34-90D4C0E94D65}" presName="parTx" presStyleLbl="revTx" presStyleIdx="2" presStyleCnt="8">
        <dgm:presLayoutVars>
          <dgm:chMax val="0"/>
          <dgm:chPref val="0"/>
        </dgm:presLayoutVars>
      </dgm:prSet>
      <dgm:spPr/>
    </dgm:pt>
    <dgm:pt modelId="{7D6D6065-EC15-4D1A-A417-32CA04FBB553}" type="pres">
      <dgm:prSet presAssocID="{5F40523D-627A-4191-A8A2-1231CADD5008}" presName="sibTrans" presStyleCnt="0"/>
      <dgm:spPr/>
    </dgm:pt>
    <dgm:pt modelId="{50EEFC82-A561-4D10-90C3-BA652927F4F1}" type="pres">
      <dgm:prSet presAssocID="{BCDFB46E-DC41-403F-B052-C27052FB01B9}" presName="compNode" presStyleCnt="0"/>
      <dgm:spPr/>
    </dgm:pt>
    <dgm:pt modelId="{9D87456E-2AB7-477F-8EB1-893DC23F72C9}" type="pres">
      <dgm:prSet presAssocID="{BCDFB46E-DC41-403F-B052-C27052FB01B9}" presName="bgRect" presStyleLbl="bgShp" presStyleIdx="3" presStyleCnt="8"/>
      <dgm:spPr/>
    </dgm:pt>
    <dgm:pt modelId="{F3F1A362-87F4-4800-8BC5-E341DE2FE790}" type="pres">
      <dgm:prSet presAssocID="{BCDFB46E-DC41-403F-B052-C27052FB01B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155D9043-D6C9-4C3F-9191-71327FB2E095}" type="pres">
      <dgm:prSet presAssocID="{BCDFB46E-DC41-403F-B052-C27052FB01B9}" presName="spaceRect" presStyleCnt="0"/>
      <dgm:spPr/>
    </dgm:pt>
    <dgm:pt modelId="{BBEFC5F0-A992-483D-A7BE-096A8F760AF3}" type="pres">
      <dgm:prSet presAssocID="{BCDFB46E-DC41-403F-B052-C27052FB01B9}" presName="parTx" presStyleLbl="revTx" presStyleIdx="3" presStyleCnt="8">
        <dgm:presLayoutVars>
          <dgm:chMax val="0"/>
          <dgm:chPref val="0"/>
        </dgm:presLayoutVars>
      </dgm:prSet>
      <dgm:spPr/>
    </dgm:pt>
    <dgm:pt modelId="{5EB2A7A2-7A31-4631-89B5-1FD256016E80}" type="pres">
      <dgm:prSet presAssocID="{1D416243-E1D4-4248-A523-9E7037E82DAD}" presName="sibTrans" presStyleCnt="0"/>
      <dgm:spPr/>
    </dgm:pt>
    <dgm:pt modelId="{631769D8-4EE5-4BEA-8D4A-ACCA4DCA0B66}" type="pres">
      <dgm:prSet presAssocID="{B4093BCD-5816-4962-BC6D-B5483174D6B1}" presName="compNode" presStyleCnt="0"/>
      <dgm:spPr/>
    </dgm:pt>
    <dgm:pt modelId="{2A32D520-F9AC-4C41-AC19-51CA7BC6BE9C}" type="pres">
      <dgm:prSet presAssocID="{B4093BCD-5816-4962-BC6D-B5483174D6B1}" presName="bgRect" presStyleLbl="bgShp" presStyleIdx="4" presStyleCnt="8"/>
      <dgm:spPr/>
    </dgm:pt>
    <dgm:pt modelId="{01442637-E340-48EC-82E7-CA6F69CEABA5}" type="pres">
      <dgm:prSet presAssocID="{B4093BCD-5816-4962-BC6D-B5483174D6B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77C88E8A-E61D-4EEE-A8CF-2EDC0FDC24EB}" type="pres">
      <dgm:prSet presAssocID="{B4093BCD-5816-4962-BC6D-B5483174D6B1}" presName="spaceRect" presStyleCnt="0"/>
      <dgm:spPr/>
    </dgm:pt>
    <dgm:pt modelId="{535A8870-99FA-4089-A836-D2EA813E99B7}" type="pres">
      <dgm:prSet presAssocID="{B4093BCD-5816-4962-BC6D-B5483174D6B1}" presName="parTx" presStyleLbl="revTx" presStyleIdx="4" presStyleCnt="8">
        <dgm:presLayoutVars>
          <dgm:chMax val="0"/>
          <dgm:chPref val="0"/>
        </dgm:presLayoutVars>
      </dgm:prSet>
      <dgm:spPr/>
    </dgm:pt>
    <dgm:pt modelId="{FFAD7527-B248-4B00-8954-05CC8E8668E9}" type="pres">
      <dgm:prSet presAssocID="{568A1430-1CA4-43B4-9675-741DADDEED77}" presName="sibTrans" presStyleCnt="0"/>
      <dgm:spPr/>
    </dgm:pt>
    <dgm:pt modelId="{76533E2E-E88B-42AD-9651-5636013216E6}" type="pres">
      <dgm:prSet presAssocID="{DD7960F7-0EF0-4E99-8F0A-B535F78DCD23}" presName="compNode" presStyleCnt="0"/>
      <dgm:spPr/>
    </dgm:pt>
    <dgm:pt modelId="{11696B29-879D-49DB-A87A-25B3DC11303E}" type="pres">
      <dgm:prSet presAssocID="{DD7960F7-0EF0-4E99-8F0A-B535F78DCD23}" presName="bgRect" presStyleLbl="bgShp" presStyleIdx="5" presStyleCnt="8"/>
      <dgm:spPr/>
    </dgm:pt>
    <dgm:pt modelId="{508378C0-6AA9-4B1B-8CB6-7991DC09D6BB}" type="pres">
      <dgm:prSet presAssocID="{DD7960F7-0EF0-4E99-8F0A-B535F78DCD2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E5089D3-DE73-4313-AE2B-EF6C888DB5AD}" type="pres">
      <dgm:prSet presAssocID="{DD7960F7-0EF0-4E99-8F0A-B535F78DCD23}" presName="spaceRect" presStyleCnt="0"/>
      <dgm:spPr/>
    </dgm:pt>
    <dgm:pt modelId="{A1A058D3-8F6B-4E38-B4AD-B184C0F28482}" type="pres">
      <dgm:prSet presAssocID="{DD7960F7-0EF0-4E99-8F0A-B535F78DCD23}" presName="parTx" presStyleLbl="revTx" presStyleIdx="5" presStyleCnt="8">
        <dgm:presLayoutVars>
          <dgm:chMax val="0"/>
          <dgm:chPref val="0"/>
        </dgm:presLayoutVars>
      </dgm:prSet>
      <dgm:spPr/>
    </dgm:pt>
    <dgm:pt modelId="{E6F0F05E-DD8D-4236-9187-91EE2D180F88}" type="pres">
      <dgm:prSet presAssocID="{BC824982-8D84-430C-BC1C-8635C220D7AC}" presName="sibTrans" presStyleCnt="0"/>
      <dgm:spPr/>
    </dgm:pt>
    <dgm:pt modelId="{E068FFC3-AB79-43DA-B4EA-D25E39FFC4EC}" type="pres">
      <dgm:prSet presAssocID="{3A6D20AD-0245-4E58-BD92-200656A6952A}" presName="compNode" presStyleCnt="0"/>
      <dgm:spPr/>
    </dgm:pt>
    <dgm:pt modelId="{3EF8E167-F474-4CF8-851B-77F78ED4EDC6}" type="pres">
      <dgm:prSet presAssocID="{3A6D20AD-0245-4E58-BD92-200656A6952A}" presName="bgRect" presStyleLbl="bgShp" presStyleIdx="6" presStyleCnt="8"/>
      <dgm:spPr/>
    </dgm:pt>
    <dgm:pt modelId="{5E0CD986-506F-42BF-B9E2-8C5FE1D42FA2}" type="pres">
      <dgm:prSet presAssocID="{3A6D20AD-0245-4E58-BD92-200656A6952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376EC59-69EA-4174-9F20-571BB74232A0}" type="pres">
      <dgm:prSet presAssocID="{3A6D20AD-0245-4E58-BD92-200656A6952A}" presName="spaceRect" presStyleCnt="0"/>
      <dgm:spPr/>
    </dgm:pt>
    <dgm:pt modelId="{16E1EA14-0982-413C-9E56-0D4FBB554760}" type="pres">
      <dgm:prSet presAssocID="{3A6D20AD-0245-4E58-BD92-200656A6952A}" presName="parTx" presStyleLbl="revTx" presStyleIdx="6" presStyleCnt="8">
        <dgm:presLayoutVars>
          <dgm:chMax val="0"/>
          <dgm:chPref val="0"/>
        </dgm:presLayoutVars>
      </dgm:prSet>
      <dgm:spPr/>
    </dgm:pt>
    <dgm:pt modelId="{7C9AD86C-83C2-4301-9D7D-74473F4A1D77}" type="pres">
      <dgm:prSet presAssocID="{C9B2D838-7E7C-4842-A9B4-A665C7538012}" presName="sibTrans" presStyleCnt="0"/>
      <dgm:spPr/>
    </dgm:pt>
    <dgm:pt modelId="{A4CA8BBB-F592-412C-96B9-0E57D289A03B}" type="pres">
      <dgm:prSet presAssocID="{2DD57C95-E636-4AE9-98D6-4D16044C174E}" presName="compNode" presStyleCnt="0"/>
      <dgm:spPr/>
    </dgm:pt>
    <dgm:pt modelId="{277D2E15-52C4-48F2-9A9A-894CB7B6E8C7}" type="pres">
      <dgm:prSet presAssocID="{2DD57C95-E636-4AE9-98D6-4D16044C174E}" presName="bgRect" presStyleLbl="bgShp" presStyleIdx="7" presStyleCnt="8"/>
      <dgm:spPr/>
    </dgm:pt>
    <dgm:pt modelId="{B3C237EC-3F36-479A-8E73-0BD3CDEE813A}" type="pres">
      <dgm:prSet presAssocID="{2DD57C95-E636-4AE9-98D6-4D16044C174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C57CA97-36AD-4AA1-A437-A7DCFC93B1C5}" type="pres">
      <dgm:prSet presAssocID="{2DD57C95-E636-4AE9-98D6-4D16044C174E}" presName="spaceRect" presStyleCnt="0"/>
      <dgm:spPr/>
    </dgm:pt>
    <dgm:pt modelId="{59FD529F-960D-4142-8D20-9520A4DDC340}" type="pres">
      <dgm:prSet presAssocID="{2DD57C95-E636-4AE9-98D6-4D16044C174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6D06816-DF24-4E92-AE0E-1CEBB53753DB}" srcId="{A0EB9C55-144C-426D-B99E-1A3332E273AB}" destId="{4A23DBF1-9B50-4D75-8E34-90D4C0E94D65}" srcOrd="2" destOrd="0" parTransId="{E318925E-3852-415A-B747-7A3EF4BB6CB8}" sibTransId="{5F40523D-627A-4191-A8A2-1231CADD5008}"/>
    <dgm:cxn modelId="{B4214D25-B5EC-4D10-A01B-3B0A41DE8077}" type="presOf" srcId="{3A6D20AD-0245-4E58-BD92-200656A6952A}" destId="{16E1EA14-0982-413C-9E56-0D4FBB554760}" srcOrd="0" destOrd="0" presId="urn:microsoft.com/office/officeart/2018/2/layout/IconVerticalSolidList"/>
    <dgm:cxn modelId="{F866A95C-E6B8-4311-BFE4-98D58BAD54CE}" type="presOf" srcId="{BCDFB46E-DC41-403F-B052-C27052FB01B9}" destId="{BBEFC5F0-A992-483D-A7BE-096A8F760AF3}" srcOrd="0" destOrd="0" presId="urn:microsoft.com/office/officeart/2018/2/layout/IconVerticalSolidList"/>
    <dgm:cxn modelId="{A42D4C67-0AD0-4DC9-B393-B22F7E624EF7}" srcId="{A0EB9C55-144C-426D-B99E-1A3332E273AB}" destId="{2DD57C95-E636-4AE9-98D6-4D16044C174E}" srcOrd="7" destOrd="0" parTransId="{7057F7AF-9073-4AF7-B881-11BA94EC12EA}" sibTransId="{4A46C77C-3641-4056-8642-B695D9F5EFE7}"/>
    <dgm:cxn modelId="{7DA60B74-0175-43A0-8DDD-C10BDE492834}" type="presOf" srcId="{A0EB9C55-144C-426D-B99E-1A3332E273AB}" destId="{C60EBB7E-753F-446E-8CBC-996E69D02E7F}" srcOrd="0" destOrd="0" presId="urn:microsoft.com/office/officeart/2018/2/layout/IconVerticalSolidList"/>
    <dgm:cxn modelId="{02657581-7E19-4D9E-BB85-29920ADC04AD}" type="presOf" srcId="{4A23DBF1-9B50-4D75-8E34-90D4C0E94D65}" destId="{52F3A1E8-6A29-4E6B-B04E-A901E770A094}" srcOrd="0" destOrd="0" presId="urn:microsoft.com/office/officeart/2018/2/layout/IconVerticalSolidList"/>
    <dgm:cxn modelId="{8357A495-7B33-41B4-A3B5-6709A9BF1EB1}" srcId="{A0EB9C55-144C-426D-B99E-1A3332E273AB}" destId="{BCDFB46E-DC41-403F-B052-C27052FB01B9}" srcOrd="3" destOrd="0" parTransId="{5598BDFC-209D-4259-8DB2-D045E8683FEC}" sibTransId="{1D416243-E1D4-4248-A523-9E7037E82DAD}"/>
    <dgm:cxn modelId="{4D966AA6-858D-4AE9-B6DC-8F9270F1FD2F}" type="presOf" srcId="{B4093BCD-5816-4962-BC6D-B5483174D6B1}" destId="{535A8870-99FA-4089-A836-D2EA813E99B7}" srcOrd="0" destOrd="0" presId="urn:microsoft.com/office/officeart/2018/2/layout/IconVerticalSolidList"/>
    <dgm:cxn modelId="{29AF97A7-2304-4D52-8B59-2C1073B4C21B}" srcId="{A0EB9C55-144C-426D-B99E-1A3332E273AB}" destId="{B4093BCD-5816-4962-BC6D-B5483174D6B1}" srcOrd="4" destOrd="0" parTransId="{275BFF56-A264-4FA5-A8F9-73D8BD396D53}" sibTransId="{568A1430-1CA4-43B4-9675-741DADDEED77}"/>
    <dgm:cxn modelId="{0ADB48A9-A36C-4477-904E-4CC0D83BEC20}" type="presOf" srcId="{33AA6C62-C54C-46EE-AB1B-856C54719BD4}" destId="{54EF290C-0C21-4617-BF37-CECEE16EA646}" srcOrd="0" destOrd="0" presId="urn:microsoft.com/office/officeart/2018/2/layout/IconVerticalSolidList"/>
    <dgm:cxn modelId="{B71DF4BD-A26B-4D5B-8B2C-C2FE1A3760DE}" type="presOf" srcId="{8A270485-EE90-4B79-824C-DB595EBF0EE9}" destId="{FAA4CA17-B692-456E-B527-6314CDF174B4}" srcOrd="0" destOrd="0" presId="urn:microsoft.com/office/officeart/2018/2/layout/IconVerticalSolidList"/>
    <dgm:cxn modelId="{538470D0-E3E3-4F5E-8C94-40068621DDA6}" srcId="{A0EB9C55-144C-426D-B99E-1A3332E273AB}" destId="{8A270485-EE90-4B79-824C-DB595EBF0EE9}" srcOrd="0" destOrd="0" parTransId="{3872E63E-ABED-44C3-ABC6-850C5D45B1E3}" sibTransId="{96ABB336-FD4C-4AB2-A944-55A3E57A87B0}"/>
    <dgm:cxn modelId="{686767D2-2CD2-466B-AAC5-105004A78644}" type="presOf" srcId="{2DD57C95-E636-4AE9-98D6-4D16044C174E}" destId="{59FD529F-960D-4142-8D20-9520A4DDC340}" srcOrd="0" destOrd="0" presId="urn:microsoft.com/office/officeart/2018/2/layout/IconVerticalSolidList"/>
    <dgm:cxn modelId="{1C44D9D2-B748-4170-84FE-033AC9B8FA48}" srcId="{A0EB9C55-144C-426D-B99E-1A3332E273AB}" destId="{DD7960F7-0EF0-4E99-8F0A-B535F78DCD23}" srcOrd="5" destOrd="0" parTransId="{7A428794-D9D3-4F11-94DE-354C07C36EB5}" sibTransId="{BC824982-8D84-430C-BC1C-8635C220D7AC}"/>
    <dgm:cxn modelId="{6E8EA9E8-6944-4A34-9261-8DEEA5DF784A}" type="presOf" srcId="{DD7960F7-0EF0-4E99-8F0A-B535F78DCD23}" destId="{A1A058D3-8F6B-4E38-B4AD-B184C0F28482}" srcOrd="0" destOrd="0" presId="urn:microsoft.com/office/officeart/2018/2/layout/IconVerticalSolidList"/>
    <dgm:cxn modelId="{24E9CAF7-8131-4BD2-875B-1AE645784529}" srcId="{A0EB9C55-144C-426D-B99E-1A3332E273AB}" destId="{33AA6C62-C54C-46EE-AB1B-856C54719BD4}" srcOrd="1" destOrd="0" parTransId="{F03F6649-0545-46A9-99DD-8AC8FCD7F3C9}" sibTransId="{33110EBF-E105-4CFC-B33F-FC5DC26879B5}"/>
    <dgm:cxn modelId="{57734EF9-1039-4DCD-B287-872BE1277C07}" srcId="{A0EB9C55-144C-426D-B99E-1A3332E273AB}" destId="{3A6D20AD-0245-4E58-BD92-200656A6952A}" srcOrd="6" destOrd="0" parTransId="{CC6A182F-279C-426A-948C-9BD4DCD55D49}" sibTransId="{C9B2D838-7E7C-4842-A9B4-A665C7538012}"/>
    <dgm:cxn modelId="{1BC49FB8-C97A-4DD0-9F24-E73E50BE6056}" type="presParOf" srcId="{C60EBB7E-753F-446E-8CBC-996E69D02E7F}" destId="{D63D043D-839E-4833-B7B8-36E7B6D51B2E}" srcOrd="0" destOrd="0" presId="urn:microsoft.com/office/officeart/2018/2/layout/IconVerticalSolidList"/>
    <dgm:cxn modelId="{34879F3F-518D-4A69-A39C-22CD3D1B51D9}" type="presParOf" srcId="{D63D043D-839E-4833-B7B8-36E7B6D51B2E}" destId="{99EAAD35-74F0-49C8-8D14-B82C256109CF}" srcOrd="0" destOrd="0" presId="urn:microsoft.com/office/officeart/2018/2/layout/IconVerticalSolidList"/>
    <dgm:cxn modelId="{D264F68D-4AD9-401C-A02E-321059CF1EBC}" type="presParOf" srcId="{D63D043D-839E-4833-B7B8-36E7B6D51B2E}" destId="{102AB708-907B-4883-8A5C-3B5210EB0376}" srcOrd="1" destOrd="0" presId="urn:microsoft.com/office/officeart/2018/2/layout/IconVerticalSolidList"/>
    <dgm:cxn modelId="{9EAE66F6-8319-40F6-99D6-5796BCC04E3C}" type="presParOf" srcId="{D63D043D-839E-4833-B7B8-36E7B6D51B2E}" destId="{66A0401A-6C38-40E8-9440-2164E9493107}" srcOrd="2" destOrd="0" presId="urn:microsoft.com/office/officeart/2018/2/layout/IconVerticalSolidList"/>
    <dgm:cxn modelId="{AA24D50B-E387-4987-91B7-8B7DEA86FB42}" type="presParOf" srcId="{D63D043D-839E-4833-B7B8-36E7B6D51B2E}" destId="{FAA4CA17-B692-456E-B527-6314CDF174B4}" srcOrd="3" destOrd="0" presId="urn:microsoft.com/office/officeart/2018/2/layout/IconVerticalSolidList"/>
    <dgm:cxn modelId="{4F586B59-CA0B-4718-8378-F60ED579A60F}" type="presParOf" srcId="{C60EBB7E-753F-446E-8CBC-996E69D02E7F}" destId="{A7C69FCE-134B-4F39-B6CD-F29BD4E0ED93}" srcOrd="1" destOrd="0" presId="urn:microsoft.com/office/officeart/2018/2/layout/IconVerticalSolidList"/>
    <dgm:cxn modelId="{89D50BB8-1003-4065-8734-1C8FC1D23DBC}" type="presParOf" srcId="{C60EBB7E-753F-446E-8CBC-996E69D02E7F}" destId="{F50AB28D-3132-4C9B-8BAA-AA72EA7FD15B}" srcOrd="2" destOrd="0" presId="urn:microsoft.com/office/officeart/2018/2/layout/IconVerticalSolidList"/>
    <dgm:cxn modelId="{5BFB0071-7717-4DC8-A1E9-BAB44DD35E73}" type="presParOf" srcId="{F50AB28D-3132-4C9B-8BAA-AA72EA7FD15B}" destId="{39715737-2FE0-45F0-99E5-CAA1610879BE}" srcOrd="0" destOrd="0" presId="urn:microsoft.com/office/officeart/2018/2/layout/IconVerticalSolidList"/>
    <dgm:cxn modelId="{24DE184B-948B-4DAE-A0AC-83FB40B4D6BD}" type="presParOf" srcId="{F50AB28D-3132-4C9B-8BAA-AA72EA7FD15B}" destId="{37584C10-F707-4949-98B4-413C5E41085F}" srcOrd="1" destOrd="0" presId="urn:microsoft.com/office/officeart/2018/2/layout/IconVerticalSolidList"/>
    <dgm:cxn modelId="{39E2EB04-CDEE-443E-9BB1-DC07960A864C}" type="presParOf" srcId="{F50AB28D-3132-4C9B-8BAA-AA72EA7FD15B}" destId="{C1E454EB-9EAD-4AB4-9649-4F2E9DEEBAC7}" srcOrd="2" destOrd="0" presId="urn:microsoft.com/office/officeart/2018/2/layout/IconVerticalSolidList"/>
    <dgm:cxn modelId="{7435EB4A-EAF3-4ED4-A7D2-F2751D551801}" type="presParOf" srcId="{F50AB28D-3132-4C9B-8BAA-AA72EA7FD15B}" destId="{54EF290C-0C21-4617-BF37-CECEE16EA646}" srcOrd="3" destOrd="0" presId="urn:microsoft.com/office/officeart/2018/2/layout/IconVerticalSolidList"/>
    <dgm:cxn modelId="{9E1BB149-76EB-4A50-BDD0-3A6FDF806633}" type="presParOf" srcId="{C60EBB7E-753F-446E-8CBC-996E69D02E7F}" destId="{92D188CA-2AD0-4F5F-8D52-81EE8A04C944}" srcOrd="3" destOrd="0" presId="urn:microsoft.com/office/officeart/2018/2/layout/IconVerticalSolidList"/>
    <dgm:cxn modelId="{B8177CC2-F6AE-4554-9045-2FBDE8D79031}" type="presParOf" srcId="{C60EBB7E-753F-446E-8CBC-996E69D02E7F}" destId="{0CC520D7-FFE5-49B4-AF6A-AAB5946DA279}" srcOrd="4" destOrd="0" presId="urn:microsoft.com/office/officeart/2018/2/layout/IconVerticalSolidList"/>
    <dgm:cxn modelId="{74B8C810-9B3E-482B-AEA2-03A680A79651}" type="presParOf" srcId="{0CC520D7-FFE5-49B4-AF6A-AAB5946DA279}" destId="{96803607-6953-40BC-9E3D-C031EC5A3AF8}" srcOrd="0" destOrd="0" presId="urn:microsoft.com/office/officeart/2018/2/layout/IconVerticalSolidList"/>
    <dgm:cxn modelId="{DDE9BA32-960B-4948-91F3-31F794C828ED}" type="presParOf" srcId="{0CC520D7-FFE5-49B4-AF6A-AAB5946DA279}" destId="{AD8C6121-022C-47EF-BD13-B4E9E8224213}" srcOrd="1" destOrd="0" presId="urn:microsoft.com/office/officeart/2018/2/layout/IconVerticalSolidList"/>
    <dgm:cxn modelId="{F889CF00-A607-47F8-B130-96AC5DE10C7E}" type="presParOf" srcId="{0CC520D7-FFE5-49B4-AF6A-AAB5946DA279}" destId="{B53498DD-287A-4103-9066-400D6A4FCC4B}" srcOrd="2" destOrd="0" presId="urn:microsoft.com/office/officeart/2018/2/layout/IconVerticalSolidList"/>
    <dgm:cxn modelId="{0DF6F11A-17E2-464A-882F-47FFE2E2E646}" type="presParOf" srcId="{0CC520D7-FFE5-49B4-AF6A-AAB5946DA279}" destId="{52F3A1E8-6A29-4E6B-B04E-A901E770A094}" srcOrd="3" destOrd="0" presId="urn:microsoft.com/office/officeart/2018/2/layout/IconVerticalSolidList"/>
    <dgm:cxn modelId="{B854C630-9752-41E1-B38D-88408A79D7E1}" type="presParOf" srcId="{C60EBB7E-753F-446E-8CBC-996E69D02E7F}" destId="{7D6D6065-EC15-4D1A-A417-32CA04FBB553}" srcOrd="5" destOrd="0" presId="urn:microsoft.com/office/officeart/2018/2/layout/IconVerticalSolidList"/>
    <dgm:cxn modelId="{CB0374A5-AD8F-4C81-9736-C9051985959D}" type="presParOf" srcId="{C60EBB7E-753F-446E-8CBC-996E69D02E7F}" destId="{50EEFC82-A561-4D10-90C3-BA652927F4F1}" srcOrd="6" destOrd="0" presId="urn:microsoft.com/office/officeart/2018/2/layout/IconVerticalSolidList"/>
    <dgm:cxn modelId="{7FDD5A8E-1E6E-47A8-9050-7CC692CE5757}" type="presParOf" srcId="{50EEFC82-A561-4D10-90C3-BA652927F4F1}" destId="{9D87456E-2AB7-477F-8EB1-893DC23F72C9}" srcOrd="0" destOrd="0" presId="urn:microsoft.com/office/officeart/2018/2/layout/IconVerticalSolidList"/>
    <dgm:cxn modelId="{25F2FB23-EFE6-4798-B620-C967652DC933}" type="presParOf" srcId="{50EEFC82-A561-4D10-90C3-BA652927F4F1}" destId="{F3F1A362-87F4-4800-8BC5-E341DE2FE790}" srcOrd="1" destOrd="0" presId="urn:microsoft.com/office/officeart/2018/2/layout/IconVerticalSolidList"/>
    <dgm:cxn modelId="{CE5BC421-7915-4074-AF0D-F8C8B68C4850}" type="presParOf" srcId="{50EEFC82-A561-4D10-90C3-BA652927F4F1}" destId="{155D9043-D6C9-4C3F-9191-71327FB2E095}" srcOrd="2" destOrd="0" presId="urn:microsoft.com/office/officeart/2018/2/layout/IconVerticalSolidList"/>
    <dgm:cxn modelId="{B3F2FE25-1750-4352-BFBF-A86C8D7426AF}" type="presParOf" srcId="{50EEFC82-A561-4D10-90C3-BA652927F4F1}" destId="{BBEFC5F0-A992-483D-A7BE-096A8F760AF3}" srcOrd="3" destOrd="0" presId="urn:microsoft.com/office/officeart/2018/2/layout/IconVerticalSolidList"/>
    <dgm:cxn modelId="{EA15F181-44B7-4A2A-98FE-496C39428A1F}" type="presParOf" srcId="{C60EBB7E-753F-446E-8CBC-996E69D02E7F}" destId="{5EB2A7A2-7A31-4631-89B5-1FD256016E80}" srcOrd="7" destOrd="0" presId="urn:microsoft.com/office/officeart/2018/2/layout/IconVerticalSolidList"/>
    <dgm:cxn modelId="{6434D12B-2AEF-4F2B-9DE2-99CE068F5B01}" type="presParOf" srcId="{C60EBB7E-753F-446E-8CBC-996E69D02E7F}" destId="{631769D8-4EE5-4BEA-8D4A-ACCA4DCA0B66}" srcOrd="8" destOrd="0" presId="urn:microsoft.com/office/officeart/2018/2/layout/IconVerticalSolidList"/>
    <dgm:cxn modelId="{96EA9977-CA39-42BB-BD00-8AFBB08FB80C}" type="presParOf" srcId="{631769D8-4EE5-4BEA-8D4A-ACCA4DCA0B66}" destId="{2A32D520-F9AC-4C41-AC19-51CA7BC6BE9C}" srcOrd="0" destOrd="0" presId="urn:microsoft.com/office/officeart/2018/2/layout/IconVerticalSolidList"/>
    <dgm:cxn modelId="{7070A7C8-2F69-4A0A-A216-78C160AA4BDD}" type="presParOf" srcId="{631769D8-4EE5-4BEA-8D4A-ACCA4DCA0B66}" destId="{01442637-E340-48EC-82E7-CA6F69CEABA5}" srcOrd="1" destOrd="0" presId="urn:microsoft.com/office/officeart/2018/2/layout/IconVerticalSolidList"/>
    <dgm:cxn modelId="{492D629D-4B34-4506-AE26-D8C49A052264}" type="presParOf" srcId="{631769D8-4EE5-4BEA-8D4A-ACCA4DCA0B66}" destId="{77C88E8A-E61D-4EEE-A8CF-2EDC0FDC24EB}" srcOrd="2" destOrd="0" presId="urn:microsoft.com/office/officeart/2018/2/layout/IconVerticalSolidList"/>
    <dgm:cxn modelId="{2C1E9CA7-FF61-485C-B67A-AB32EB1EA80F}" type="presParOf" srcId="{631769D8-4EE5-4BEA-8D4A-ACCA4DCA0B66}" destId="{535A8870-99FA-4089-A836-D2EA813E99B7}" srcOrd="3" destOrd="0" presId="urn:microsoft.com/office/officeart/2018/2/layout/IconVerticalSolidList"/>
    <dgm:cxn modelId="{8A4BD151-3AA1-454D-A593-56BA055EB572}" type="presParOf" srcId="{C60EBB7E-753F-446E-8CBC-996E69D02E7F}" destId="{FFAD7527-B248-4B00-8954-05CC8E8668E9}" srcOrd="9" destOrd="0" presId="urn:microsoft.com/office/officeart/2018/2/layout/IconVerticalSolidList"/>
    <dgm:cxn modelId="{401F7FA9-524A-4A03-AC26-3BD81D8D3467}" type="presParOf" srcId="{C60EBB7E-753F-446E-8CBC-996E69D02E7F}" destId="{76533E2E-E88B-42AD-9651-5636013216E6}" srcOrd="10" destOrd="0" presId="urn:microsoft.com/office/officeart/2018/2/layout/IconVerticalSolidList"/>
    <dgm:cxn modelId="{C630388B-C81E-46F2-8FA4-9E97F3F4071D}" type="presParOf" srcId="{76533E2E-E88B-42AD-9651-5636013216E6}" destId="{11696B29-879D-49DB-A87A-25B3DC11303E}" srcOrd="0" destOrd="0" presId="urn:microsoft.com/office/officeart/2018/2/layout/IconVerticalSolidList"/>
    <dgm:cxn modelId="{6F301C8B-F7A3-485E-91E6-04E852771502}" type="presParOf" srcId="{76533E2E-E88B-42AD-9651-5636013216E6}" destId="{508378C0-6AA9-4B1B-8CB6-7991DC09D6BB}" srcOrd="1" destOrd="0" presId="urn:microsoft.com/office/officeart/2018/2/layout/IconVerticalSolidList"/>
    <dgm:cxn modelId="{EEBCF2BE-449F-4EE1-9DE0-2BA81A935A93}" type="presParOf" srcId="{76533E2E-E88B-42AD-9651-5636013216E6}" destId="{1E5089D3-DE73-4313-AE2B-EF6C888DB5AD}" srcOrd="2" destOrd="0" presId="urn:microsoft.com/office/officeart/2018/2/layout/IconVerticalSolidList"/>
    <dgm:cxn modelId="{0356536B-46DC-41C8-B43D-FDAE664337F3}" type="presParOf" srcId="{76533E2E-E88B-42AD-9651-5636013216E6}" destId="{A1A058D3-8F6B-4E38-B4AD-B184C0F28482}" srcOrd="3" destOrd="0" presId="urn:microsoft.com/office/officeart/2018/2/layout/IconVerticalSolidList"/>
    <dgm:cxn modelId="{CB2728D2-77A0-4579-BB43-AE65FAE56AC4}" type="presParOf" srcId="{C60EBB7E-753F-446E-8CBC-996E69D02E7F}" destId="{E6F0F05E-DD8D-4236-9187-91EE2D180F88}" srcOrd="11" destOrd="0" presId="urn:microsoft.com/office/officeart/2018/2/layout/IconVerticalSolidList"/>
    <dgm:cxn modelId="{C7E090C2-1E4A-4F28-8F86-067749A4C903}" type="presParOf" srcId="{C60EBB7E-753F-446E-8CBC-996E69D02E7F}" destId="{E068FFC3-AB79-43DA-B4EA-D25E39FFC4EC}" srcOrd="12" destOrd="0" presId="urn:microsoft.com/office/officeart/2018/2/layout/IconVerticalSolidList"/>
    <dgm:cxn modelId="{1A815E63-B63E-415B-8B28-33BA143AECA4}" type="presParOf" srcId="{E068FFC3-AB79-43DA-B4EA-D25E39FFC4EC}" destId="{3EF8E167-F474-4CF8-851B-77F78ED4EDC6}" srcOrd="0" destOrd="0" presId="urn:microsoft.com/office/officeart/2018/2/layout/IconVerticalSolidList"/>
    <dgm:cxn modelId="{7CD3ED44-700C-4B17-B458-0A9F1903C459}" type="presParOf" srcId="{E068FFC3-AB79-43DA-B4EA-D25E39FFC4EC}" destId="{5E0CD986-506F-42BF-B9E2-8C5FE1D42FA2}" srcOrd="1" destOrd="0" presId="urn:microsoft.com/office/officeart/2018/2/layout/IconVerticalSolidList"/>
    <dgm:cxn modelId="{8F7624DE-A251-40F4-8103-2FC23AB65404}" type="presParOf" srcId="{E068FFC3-AB79-43DA-B4EA-D25E39FFC4EC}" destId="{6376EC59-69EA-4174-9F20-571BB74232A0}" srcOrd="2" destOrd="0" presId="urn:microsoft.com/office/officeart/2018/2/layout/IconVerticalSolidList"/>
    <dgm:cxn modelId="{4B114C91-1BCD-4541-B7CB-B29C74C8E12F}" type="presParOf" srcId="{E068FFC3-AB79-43DA-B4EA-D25E39FFC4EC}" destId="{16E1EA14-0982-413C-9E56-0D4FBB554760}" srcOrd="3" destOrd="0" presId="urn:microsoft.com/office/officeart/2018/2/layout/IconVerticalSolidList"/>
    <dgm:cxn modelId="{343586AF-F447-49CE-8BAD-825FC215FC12}" type="presParOf" srcId="{C60EBB7E-753F-446E-8CBC-996E69D02E7F}" destId="{7C9AD86C-83C2-4301-9D7D-74473F4A1D77}" srcOrd="13" destOrd="0" presId="urn:microsoft.com/office/officeart/2018/2/layout/IconVerticalSolidList"/>
    <dgm:cxn modelId="{C0D9579B-35FE-4CB0-B5A9-630CEDB1144B}" type="presParOf" srcId="{C60EBB7E-753F-446E-8CBC-996E69D02E7F}" destId="{A4CA8BBB-F592-412C-96B9-0E57D289A03B}" srcOrd="14" destOrd="0" presId="urn:microsoft.com/office/officeart/2018/2/layout/IconVerticalSolidList"/>
    <dgm:cxn modelId="{F6EBAB42-BDC5-422E-923F-9EB596D21FC2}" type="presParOf" srcId="{A4CA8BBB-F592-412C-96B9-0E57D289A03B}" destId="{277D2E15-52C4-48F2-9A9A-894CB7B6E8C7}" srcOrd="0" destOrd="0" presId="urn:microsoft.com/office/officeart/2018/2/layout/IconVerticalSolidList"/>
    <dgm:cxn modelId="{8B98AC38-C04F-49FA-BC06-78E709990D04}" type="presParOf" srcId="{A4CA8BBB-F592-412C-96B9-0E57D289A03B}" destId="{B3C237EC-3F36-479A-8E73-0BD3CDEE813A}" srcOrd="1" destOrd="0" presId="urn:microsoft.com/office/officeart/2018/2/layout/IconVerticalSolidList"/>
    <dgm:cxn modelId="{5749414C-81BA-402C-9ACC-162DBB871E1F}" type="presParOf" srcId="{A4CA8BBB-F592-412C-96B9-0E57D289A03B}" destId="{EC57CA97-36AD-4AA1-A437-A7DCFC93B1C5}" srcOrd="2" destOrd="0" presId="urn:microsoft.com/office/officeart/2018/2/layout/IconVerticalSolidList"/>
    <dgm:cxn modelId="{642DA047-E27E-48B0-9FA8-DB00329B9857}" type="presParOf" srcId="{A4CA8BBB-F592-412C-96B9-0E57D289A03B}" destId="{59FD529F-960D-4142-8D20-9520A4DDC3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F3576-CF22-4A6D-B837-65BAE104BF52}">
      <dsp:nvSpPr>
        <dsp:cNvPr id="0" name=""/>
        <dsp:cNvSpPr/>
      </dsp:nvSpPr>
      <dsp:spPr>
        <a:xfrm>
          <a:off x="1138275" y="764640"/>
          <a:ext cx="1287393" cy="12873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52BA0-EAA2-40E4-81D9-ED140BE09E32}">
      <dsp:nvSpPr>
        <dsp:cNvPr id="0" name=""/>
        <dsp:cNvSpPr/>
      </dsp:nvSpPr>
      <dsp:spPr>
        <a:xfrm>
          <a:off x="351534" y="2406324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Physically fit children exhibit better relational memory and larger hippocampal volumes.</a:t>
          </a:r>
        </a:p>
      </dsp:txBody>
      <dsp:txXfrm>
        <a:off x="351534" y="2406324"/>
        <a:ext cx="2860875" cy="720000"/>
      </dsp:txXfrm>
    </dsp:sp>
    <dsp:sp modelId="{3A607B60-BBCD-4B39-9B06-4467241548BC}">
      <dsp:nvSpPr>
        <dsp:cNvPr id="0" name=""/>
        <dsp:cNvSpPr/>
      </dsp:nvSpPr>
      <dsp:spPr>
        <a:xfrm>
          <a:off x="4499803" y="764640"/>
          <a:ext cx="1287393" cy="12873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E7D0-DDC0-43F3-99B5-50F1F148F583}">
      <dsp:nvSpPr>
        <dsp:cNvPr id="0" name=""/>
        <dsp:cNvSpPr/>
      </dsp:nvSpPr>
      <dsp:spPr>
        <a:xfrm>
          <a:off x="3713062" y="2406324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Physically fit children absorb and retain new information more effectively.</a:t>
          </a:r>
        </a:p>
      </dsp:txBody>
      <dsp:txXfrm>
        <a:off x="3713062" y="2406324"/>
        <a:ext cx="2860875" cy="720000"/>
      </dsp:txXfrm>
    </dsp:sp>
    <dsp:sp modelId="{32295615-9677-42BA-B9A3-6C2AC8AEF644}">
      <dsp:nvSpPr>
        <dsp:cNvPr id="0" name=""/>
        <dsp:cNvSpPr/>
      </dsp:nvSpPr>
      <dsp:spPr>
        <a:xfrm>
          <a:off x="7861331" y="764640"/>
          <a:ext cx="1287393" cy="12873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2BA3-0340-4913-AA76-963011AB2F5C}">
      <dsp:nvSpPr>
        <dsp:cNvPr id="0" name=""/>
        <dsp:cNvSpPr/>
      </dsp:nvSpPr>
      <dsp:spPr>
        <a:xfrm>
          <a:off x="7074590" y="2406324"/>
          <a:ext cx="28608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Higher fitness levels positively impact neurocognitive function in challenging learning situations.</a:t>
          </a:r>
        </a:p>
      </dsp:txBody>
      <dsp:txXfrm>
        <a:off x="7074590" y="2406324"/>
        <a:ext cx="28608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D5299-CF21-4691-9883-3419BD4630C7}">
      <dsp:nvSpPr>
        <dsp:cNvPr id="0" name=""/>
        <dsp:cNvSpPr/>
      </dsp:nvSpPr>
      <dsp:spPr>
        <a:xfrm>
          <a:off x="0" y="87851"/>
          <a:ext cx="4538493" cy="1191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Neuroscience can help teachers understand how students learn and remember information.</a:t>
          </a:r>
        </a:p>
      </dsp:txBody>
      <dsp:txXfrm>
        <a:off x="58158" y="146009"/>
        <a:ext cx="4422177" cy="1075063"/>
      </dsp:txXfrm>
    </dsp:sp>
    <dsp:sp modelId="{4F11DC4D-6C44-4121-B24A-C5C1D2F61239}">
      <dsp:nvSpPr>
        <dsp:cNvPr id="0" name=""/>
        <dsp:cNvSpPr/>
      </dsp:nvSpPr>
      <dsp:spPr>
        <a:xfrm>
          <a:off x="0" y="1328191"/>
          <a:ext cx="4538493" cy="11913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Nutrition can affect students' brain function, attention, and mood.</a:t>
          </a:r>
        </a:p>
      </dsp:txBody>
      <dsp:txXfrm>
        <a:off x="58158" y="1386349"/>
        <a:ext cx="4422177" cy="1075063"/>
      </dsp:txXfrm>
    </dsp:sp>
    <dsp:sp modelId="{631FAF1B-0835-4A60-B0FE-CED4FCCC3C6C}">
      <dsp:nvSpPr>
        <dsp:cNvPr id="0" name=""/>
        <dsp:cNvSpPr/>
      </dsp:nvSpPr>
      <dsp:spPr>
        <a:xfrm>
          <a:off x="0" y="2568531"/>
          <a:ext cx="4538493" cy="11913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Applying insights from neuroscience and nutrition can help teachers design effective and engaging lessons for students.</a:t>
          </a:r>
        </a:p>
      </dsp:txBody>
      <dsp:txXfrm>
        <a:off x="58158" y="2626689"/>
        <a:ext cx="4422177" cy="1075063"/>
      </dsp:txXfrm>
    </dsp:sp>
    <dsp:sp modelId="{4384284E-23B2-4816-8392-A64B36A2F019}">
      <dsp:nvSpPr>
        <dsp:cNvPr id="0" name=""/>
        <dsp:cNvSpPr/>
      </dsp:nvSpPr>
      <dsp:spPr>
        <a:xfrm>
          <a:off x="0" y="3808871"/>
          <a:ext cx="4538493" cy="11913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This topic is relevant to student learning and academic performance because it can help teachers optimize students' cognitive potential and well-being.</a:t>
          </a:r>
        </a:p>
      </dsp:txBody>
      <dsp:txXfrm>
        <a:off x="58158" y="3867029"/>
        <a:ext cx="4422177" cy="10750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F3F15-491A-44EE-9BB8-013CFC1C3635}">
      <dsp:nvSpPr>
        <dsp:cNvPr id="0" name=""/>
        <dsp:cNvSpPr/>
      </dsp:nvSpPr>
      <dsp:spPr>
        <a:xfrm>
          <a:off x="0" y="78015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CA5DF-A5B1-473D-9718-EA701812C355}">
      <dsp:nvSpPr>
        <dsp:cNvPr id="0" name=""/>
        <dsp:cNvSpPr/>
      </dsp:nvSpPr>
      <dsp:spPr>
        <a:xfrm>
          <a:off x="321468" y="108555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Nutrition is a crucial component to cognitive development, especially in the early years of life.</a:t>
          </a:r>
        </a:p>
      </dsp:txBody>
      <dsp:txXfrm>
        <a:off x="375278" y="1139363"/>
        <a:ext cx="2785598" cy="1729573"/>
      </dsp:txXfrm>
    </dsp:sp>
    <dsp:sp modelId="{5D59E2E8-EB43-4F7E-A3EE-C36A0EF5B098}">
      <dsp:nvSpPr>
        <dsp:cNvPr id="0" name=""/>
        <dsp:cNvSpPr/>
      </dsp:nvSpPr>
      <dsp:spPr>
        <a:xfrm>
          <a:off x="3536156" y="78015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27217-8BF2-49E3-B53E-3A6C152BF535}">
      <dsp:nvSpPr>
        <dsp:cNvPr id="0" name=""/>
        <dsp:cNvSpPr/>
      </dsp:nvSpPr>
      <dsp:spPr>
        <a:xfrm>
          <a:off x="3857625" y="108555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Certain nutrients, such as iron, iodine, zinc, B vitamins, DHA, and omega-3 polyunsaturated fatty acids, have been shown to enhance cognitive ability by providing building blocks for brain function.</a:t>
          </a:r>
        </a:p>
      </dsp:txBody>
      <dsp:txXfrm>
        <a:off x="3911435" y="1139363"/>
        <a:ext cx="2785598" cy="1729573"/>
      </dsp:txXfrm>
    </dsp:sp>
    <dsp:sp modelId="{1364C88F-5D5B-4F6A-BEB8-F2B5ED397FEF}">
      <dsp:nvSpPr>
        <dsp:cNvPr id="0" name=""/>
        <dsp:cNvSpPr/>
      </dsp:nvSpPr>
      <dsp:spPr>
        <a:xfrm>
          <a:off x="7072312" y="780157"/>
          <a:ext cx="2893218" cy="1837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2B0CD-5C62-48FB-BB8C-A0CA6B65271E}">
      <dsp:nvSpPr>
        <dsp:cNvPr id="0" name=""/>
        <dsp:cNvSpPr/>
      </dsp:nvSpPr>
      <dsp:spPr>
        <a:xfrm>
          <a:off x="7393781" y="1085553"/>
          <a:ext cx="2893218" cy="18371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A balanced diet positively influences executive functions like decision-making and problem-solving by maintaining optimal blood supply to the brain and preventing oxidative stress and inflammation.</a:t>
          </a:r>
        </a:p>
      </dsp:txBody>
      <dsp:txXfrm>
        <a:off x="7447591" y="1139363"/>
        <a:ext cx="2785598" cy="17295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DBAFE-42A6-4951-8975-82F50AA804E2}">
      <dsp:nvSpPr>
        <dsp:cNvPr id="0" name=""/>
        <dsp:cNvSpPr/>
      </dsp:nvSpPr>
      <dsp:spPr>
        <a:xfrm>
          <a:off x="762577" y="622328"/>
          <a:ext cx="1168045" cy="1168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8DA31-6479-47EE-BB25-5D86B30E6009}">
      <dsp:nvSpPr>
        <dsp:cNvPr id="0" name=""/>
        <dsp:cNvSpPr/>
      </dsp:nvSpPr>
      <dsp:spPr>
        <a:xfrm>
          <a:off x="48771" y="2187582"/>
          <a:ext cx="2595656" cy="10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Neurotransmitters are chemical messengers that influence mood and emotions in the brain.</a:t>
          </a:r>
        </a:p>
      </dsp:txBody>
      <dsp:txXfrm>
        <a:off x="48771" y="2187582"/>
        <a:ext cx="2595656" cy="1081054"/>
      </dsp:txXfrm>
    </dsp:sp>
    <dsp:sp modelId="{55E36220-2CE0-4974-8993-7EF7F116B9AB}">
      <dsp:nvSpPr>
        <dsp:cNvPr id="0" name=""/>
        <dsp:cNvSpPr/>
      </dsp:nvSpPr>
      <dsp:spPr>
        <a:xfrm>
          <a:off x="3812473" y="622328"/>
          <a:ext cx="1168045" cy="1168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1AA39-21EB-49E7-94FE-2CB1F54E3756}">
      <dsp:nvSpPr>
        <dsp:cNvPr id="0" name=""/>
        <dsp:cNvSpPr/>
      </dsp:nvSpPr>
      <dsp:spPr>
        <a:xfrm>
          <a:off x="3098667" y="2187582"/>
          <a:ext cx="2595656" cy="10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Nutrition affects neurotransmitter production and balance by providing the building blocks and cofactors for their synthesis and metabolism.</a:t>
          </a:r>
        </a:p>
      </dsp:txBody>
      <dsp:txXfrm>
        <a:off x="3098667" y="2187582"/>
        <a:ext cx="2595656" cy="1081054"/>
      </dsp:txXfrm>
    </dsp:sp>
    <dsp:sp modelId="{60AC0DAB-4E05-4A2E-98DC-1AE3FE6352A1}">
      <dsp:nvSpPr>
        <dsp:cNvPr id="0" name=""/>
        <dsp:cNvSpPr/>
      </dsp:nvSpPr>
      <dsp:spPr>
        <a:xfrm>
          <a:off x="7609373" y="622328"/>
          <a:ext cx="1168045" cy="1168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30833-A8C7-4FD7-BCCC-EF3BEBC88F2D}">
      <dsp:nvSpPr>
        <dsp:cNvPr id="0" name=""/>
        <dsp:cNvSpPr/>
      </dsp:nvSpPr>
      <dsp:spPr>
        <a:xfrm>
          <a:off x="6148564" y="2187582"/>
          <a:ext cx="4089664" cy="1081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Healthy fats, protein, and complex carbohydrates are essential for optimal neurotransmitter function because they support neuronal membrane integrity, neurotransmitter transport, and blood glucose regulation.</a:t>
          </a:r>
        </a:p>
      </dsp:txBody>
      <dsp:txXfrm>
        <a:off x="6148564" y="2187582"/>
        <a:ext cx="4089664" cy="10810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B77E-99B0-41B3-B541-B42FFA069D73}">
      <dsp:nvSpPr>
        <dsp:cNvPr id="0" name=""/>
        <dsp:cNvSpPr/>
      </dsp:nvSpPr>
      <dsp:spPr>
        <a:xfrm>
          <a:off x="586680" y="244"/>
          <a:ext cx="2848012" cy="17088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To enhance cognitive function and memory, students should eat foods that nourish their brains.</a:t>
          </a:r>
        </a:p>
      </dsp:txBody>
      <dsp:txXfrm>
        <a:off x="586680" y="244"/>
        <a:ext cx="2848012" cy="1708807"/>
      </dsp:txXfrm>
    </dsp:sp>
    <dsp:sp modelId="{0595B784-217A-4645-A2DF-9AC9E9141DD0}">
      <dsp:nvSpPr>
        <dsp:cNvPr id="0" name=""/>
        <dsp:cNvSpPr/>
      </dsp:nvSpPr>
      <dsp:spPr>
        <a:xfrm>
          <a:off x="3719493" y="244"/>
          <a:ext cx="2848012" cy="17088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Fruits and vegetables are rich in antioxidants, which protect brain cells from damage and inflammation.</a:t>
          </a:r>
        </a:p>
      </dsp:txBody>
      <dsp:txXfrm>
        <a:off x="3719493" y="244"/>
        <a:ext cx="2848012" cy="1708807"/>
      </dsp:txXfrm>
    </dsp:sp>
    <dsp:sp modelId="{F6EE5C46-CAE4-4810-B337-49DD5362CAB3}">
      <dsp:nvSpPr>
        <dsp:cNvPr id="0" name=""/>
        <dsp:cNvSpPr/>
      </dsp:nvSpPr>
      <dsp:spPr>
        <a:xfrm>
          <a:off x="6852307" y="244"/>
          <a:ext cx="2848012" cy="17088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Whole grains provide glucose, which is the main fuel for the brain.</a:t>
          </a:r>
        </a:p>
      </dsp:txBody>
      <dsp:txXfrm>
        <a:off x="6852307" y="244"/>
        <a:ext cx="2848012" cy="1708807"/>
      </dsp:txXfrm>
    </dsp:sp>
    <dsp:sp modelId="{FE77FD28-1114-4834-B004-61691D99BF75}">
      <dsp:nvSpPr>
        <dsp:cNvPr id="0" name=""/>
        <dsp:cNvSpPr/>
      </dsp:nvSpPr>
      <dsp:spPr>
        <a:xfrm>
          <a:off x="586680" y="1993853"/>
          <a:ext cx="2848012" cy="17088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Lean proteins supply amino acids, which are the building blocks of neurotransmitters, the chemical messengers in the brain.</a:t>
          </a:r>
        </a:p>
      </dsp:txBody>
      <dsp:txXfrm>
        <a:off x="586680" y="1993853"/>
        <a:ext cx="2848012" cy="1708807"/>
      </dsp:txXfrm>
    </dsp:sp>
    <dsp:sp modelId="{A0CD4CB9-69EF-4B05-8214-F8AEBCD71D05}">
      <dsp:nvSpPr>
        <dsp:cNvPr id="0" name=""/>
        <dsp:cNvSpPr/>
      </dsp:nvSpPr>
      <dsp:spPr>
        <a:xfrm>
          <a:off x="3719493" y="1993853"/>
          <a:ext cx="2848012" cy="17088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Healthy fats, especially omega-3 fatty acids, support brain structure and function.</a:t>
          </a:r>
        </a:p>
      </dsp:txBody>
      <dsp:txXfrm>
        <a:off x="3719493" y="1993853"/>
        <a:ext cx="2848012" cy="1708807"/>
      </dsp:txXfrm>
    </dsp:sp>
    <dsp:sp modelId="{B07A681B-8870-4AB9-B46A-F4383730A9BD}">
      <dsp:nvSpPr>
        <dsp:cNvPr id="0" name=""/>
        <dsp:cNvSpPr/>
      </dsp:nvSpPr>
      <dsp:spPr>
        <a:xfrm>
          <a:off x="6852307" y="1993853"/>
          <a:ext cx="2848012" cy="17088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Some examples of brain-boosting foods are blueberries, salmon, nuts, and dark chocolate. They contain nutrients such as anthocyanins, DHA, vitamin E, and flavonoids, which have been shown to improve brain health.</a:t>
          </a:r>
        </a:p>
      </dsp:txBody>
      <dsp:txXfrm>
        <a:off x="6852307" y="1993853"/>
        <a:ext cx="2848012" cy="17088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71876-8009-45E7-85DF-D1CB4E465CD3}">
      <dsp:nvSpPr>
        <dsp:cNvPr id="0" name=""/>
        <dsp:cNvSpPr/>
      </dsp:nvSpPr>
      <dsp:spPr>
        <a:xfrm>
          <a:off x="412721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4F91F-4F63-4A83-A546-E9A23810D7A0}">
      <dsp:nvSpPr>
        <dsp:cNvPr id="0" name=""/>
        <dsp:cNvSpPr/>
      </dsp:nvSpPr>
      <dsp:spPr>
        <a:xfrm>
          <a:off x="1349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Healthy eating habits support brain development and learning outcomes in students.</a:t>
          </a:r>
        </a:p>
      </dsp:txBody>
      <dsp:txXfrm>
        <a:off x="1349" y="1962628"/>
        <a:ext cx="1495898" cy="691853"/>
      </dsp:txXfrm>
    </dsp:sp>
    <dsp:sp modelId="{87201D8C-82B5-4110-B066-C799E778C3B7}">
      <dsp:nvSpPr>
        <dsp:cNvPr id="0" name=""/>
        <dsp:cNvSpPr/>
      </dsp:nvSpPr>
      <dsp:spPr>
        <a:xfrm>
          <a:off x="2170401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33550-801A-4789-94CE-B8F2DC3CCEEB}">
      <dsp:nvSpPr>
        <dsp:cNvPr id="0" name=""/>
        <dsp:cNvSpPr/>
      </dsp:nvSpPr>
      <dsp:spPr>
        <a:xfrm>
          <a:off x="1759029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Teachers can promote healthy eating in the classroom by:</a:t>
          </a:r>
        </a:p>
      </dsp:txBody>
      <dsp:txXfrm>
        <a:off x="1759029" y="1962628"/>
        <a:ext cx="1495898" cy="691853"/>
      </dsp:txXfrm>
    </dsp:sp>
    <dsp:sp modelId="{16574A9F-6AF3-4C3E-806B-9861BE71A9B9}">
      <dsp:nvSpPr>
        <dsp:cNvPr id="0" name=""/>
        <dsp:cNvSpPr/>
      </dsp:nvSpPr>
      <dsp:spPr>
        <a:xfrm>
          <a:off x="3928082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96B2-0182-4C90-9ADC-BDFD58E31F3E}">
      <dsp:nvSpPr>
        <dsp:cNvPr id="0" name=""/>
        <dsp:cNvSpPr/>
      </dsp:nvSpPr>
      <dsp:spPr>
        <a:xfrm>
          <a:off x="3516710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Encouraging students to eat a balanced breakfast every morning and providing healthy snacks if needed.</a:t>
          </a:r>
        </a:p>
      </dsp:txBody>
      <dsp:txXfrm>
        <a:off x="3516710" y="1962628"/>
        <a:ext cx="1495898" cy="691853"/>
      </dsp:txXfrm>
    </dsp:sp>
    <dsp:sp modelId="{5EAD872C-B692-4CDE-A3BB-6925AED79DF4}">
      <dsp:nvSpPr>
        <dsp:cNvPr id="0" name=""/>
        <dsp:cNvSpPr/>
      </dsp:nvSpPr>
      <dsp:spPr>
        <a:xfrm>
          <a:off x="5685763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0F76D-F385-4F3A-8A09-B4CCD7F5655F}">
      <dsp:nvSpPr>
        <dsp:cNvPr id="0" name=""/>
        <dsp:cNvSpPr/>
      </dsp:nvSpPr>
      <dsp:spPr>
        <a:xfrm>
          <a:off x="5274391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Explaining how hydration affects cognitive functions and reminding students to drink water regularly.</a:t>
          </a:r>
        </a:p>
      </dsp:txBody>
      <dsp:txXfrm>
        <a:off x="5274391" y="1962628"/>
        <a:ext cx="1495898" cy="691853"/>
      </dsp:txXfrm>
    </dsp:sp>
    <dsp:sp modelId="{8D173AB3-776B-49D8-9BEF-6B1D431E4D26}">
      <dsp:nvSpPr>
        <dsp:cNvPr id="0" name=""/>
        <dsp:cNvSpPr/>
      </dsp:nvSpPr>
      <dsp:spPr>
        <a:xfrm>
          <a:off x="7443443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5D39C-A749-452A-8252-7C4A036DC3B7}">
      <dsp:nvSpPr>
        <dsp:cNvPr id="0" name=""/>
        <dsp:cNvSpPr/>
      </dsp:nvSpPr>
      <dsp:spPr>
        <a:xfrm>
          <a:off x="7032071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Introducing students to a variety of nutritious foods and discussing their benefits for the brain and body.</a:t>
          </a:r>
        </a:p>
      </dsp:txBody>
      <dsp:txXfrm>
        <a:off x="7032071" y="1962628"/>
        <a:ext cx="1495898" cy="691853"/>
      </dsp:txXfrm>
    </dsp:sp>
    <dsp:sp modelId="{12005600-1B98-4B23-A189-F861B9995953}">
      <dsp:nvSpPr>
        <dsp:cNvPr id="0" name=""/>
        <dsp:cNvSpPr/>
      </dsp:nvSpPr>
      <dsp:spPr>
        <a:xfrm>
          <a:off x="9201124" y="1048423"/>
          <a:ext cx="673154" cy="6731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F069F-FC1E-464C-9BE1-9FF08A39453E}">
      <dsp:nvSpPr>
        <dsp:cNvPr id="0" name=""/>
        <dsp:cNvSpPr/>
      </dsp:nvSpPr>
      <dsp:spPr>
        <a:xfrm>
          <a:off x="8789752" y="1962628"/>
          <a:ext cx="1495898" cy="691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Creating a positive and supportive environment for students to enjoy their meals and snacks.</a:t>
          </a:r>
        </a:p>
      </dsp:txBody>
      <dsp:txXfrm>
        <a:off x="8789752" y="1962628"/>
        <a:ext cx="1495898" cy="6918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AD35-74F0-49C8-8D14-B82C256109CF}">
      <dsp:nvSpPr>
        <dsp:cNvPr id="0" name=""/>
        <dsp:cNvSpPr/>
      </dsp:nvSpPr>
      <dsp:spPr>
        <a:xfrm>
          <a:off x="0" y="452"/>
          <a:ext cx="10287000" cy="379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AB708-907B-4883-8A5C-3B5210EB0376}">
      <dsp:nvSpPr>
        <dsp:cNvPr id="0" name=""/>
        <dsp:cNvSpPr/>
      </dsp:nvSpPr>
      <dsp:spPr>
        <a:xfrm>
          <a:off x="114856" y="85882"/>
          <a:ext cx="208830" cy="208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4CA17-B692-456E-B527-6314CDF174B4}">
      <dsp:nvSpPr>
        <dsp:cNvPr id="0" name=""/>
        <dsp:cNvSpPr/>
      </dsp:nvSpPr>
      <dsp:spPr>
        <a:xfrm>
          <a:off x="438544" y="452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Nutrition plays a vital role in overall health and well-being.</a:t>
          </a:r>
        </a:p>
      </dsp:txBody>
      <dsp:txXfrm>
        <a:off x="438544" y="452"/>
        <a:ext cx="9848455" cy="379692"/>
      </dsp:txXfrm>
    </dsp:sp>
    <dsp:sp modelId="{39715737-2FE0-45F0-99E5-CAA1610879BE}">
      <dsp:nvSpPr>
        <dsp:cNvPr id="0" name=""/>
        <dsp:cNvSpPr/>
      </dsp:nvSpPr>
      <dsp:spPr>
        <a:xfrm>
          <a:off x="0" y="475067"/>
          <a:ext cx="10287000" cy="3796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84C10-F707-4949-98B4-413C5E41085F}">
      <dsp:nvSpPr>
        <dsp:cNvPr id="0" name=""/>
        <dsp:cNvSpPr/>
      </dsp:nvSpPr>
      <dsp:spPr>
        <a:xfrm>
          <a:off x="114856" y="560498"/>
          <a:ext cx="208830" cy="208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F290C-0C21-4617-BF37-CECEE16EA646}">
      <dsp:nvSpPr>
        <dsp:cNvPr id="0" name=""/>
        <dsp:cNvSpPr/>
      </dsp:nvSpPr>
      <dsp:spPr>
        <a:xfrm>
          <a:off x="438544" y="475067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Proper nutrition supports brain development, cognitive function, and mood regulation.</a:t>
          </a:r>
        </a:p>
      </dsp:txBody>
      <dsp:txXfrm>
        <a:off x="438544" y="475067"/>
        <a:ext cx="9848455" cy="379692"/>
      </dsp:txXfrm>
    </dsp:sp>
    <dsp:sp modelId="{96803607-6953-40BC-9E3D-C031EC5A3AF8}">
      <dsp:nvSpPr>
        <dsp:cNvPr id="0" name=""/>
        <dsp:cNvSpPr/>
      </dsp:nvSpPr>
      <dsp:spPr>
        <a:xfrm>
          <a:off x="0" y="949683"/>
          <a:ext cx="10287000" cy="379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C6121-022C-47EF-BD13-B4E9E8224213}">
      <dsp:nvSpPr>
        <dsp:cNvPr id="0" name=""/>
        <dsp:cNvSpPr/>
      </dsp:nvSpPr>
      <dsp:spPr>
        <a:xfrm>
          <a:off x="114856" y="1035113"/>
          <a:ext cx="208830" cy="208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A1E8-6A29-4E6B-B04E-A901E770A094}">
      <dsp:nvSpPr>
        <dsp:cNvPr id="0" name=""/>
        <dsp:cNvSpPr/>
      </dsp:nvSpPr>
      <dsp:spPr>
        <a:xfrm>
          <a:off x="438544" y="949683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balanced diet provides essential nutrients for optimal brain growth and neural connections.</a:t>
          </a:r>
        </a:p>
      </dsp:txBody>
      <dsp:txXfrm>
        <a:off x="438544" y="949683"/>
        <a:ext cx="9848455" cy="379692"/>
      </dsp:txXfrm>
    </dsp:sp>
    <dsp:sp modelId="{9D87456E-2AB7-477F-8EB1-893DC23F72C9}">
      <dsp:nvSpPr>
        <dsp:cNvPr id="0" name=""/>
        <dsp:cNvSpPr/>
      </dsp:nvSpPr>
      <dsp:spPr>
        <a:xfrm>
          <a:off x="0" y="1424298"/>
          <a:ext cx="10287000" cy="3796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1A362-87F4-4800-8BC5-E341DE2FE790}">
      <dsp:nvSpPr>
        <dsp:cNvPr id="0" name=""/>
        <dsp:cNvSpPr/>
      </dsp:nvSpPr>
      <dsp:spPr>
        <a:xfrm>
          <a:off x="114856" y="1509729"/>
          <a:ext cx="208830" cy="208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C5F0-A992-483D-A7BE-096A8F760AF3}">
      <dsp:nvSpPr>
        <dsp:cNvPr id="0" name=""/>
        <dsp:cNvSpPr/>
      </dsp:nvSpPr>
      <dsp:spPr>
        <a:xfrm>
          <a:off x="438544" y="1424298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Nutritional choices impact energy levels, concentration, and academic performance.</a:t>
          </a:r>
        </a:p>
      </dsp:txBody>
      <dsp:txXfrm>
        <a:off x="438544" y="1424298"/>
        <a:ext cx="9848455" cy="379692"/>
      </dsp:txXfrm>
    </dsp:sp>
    <dsp:sp modelId="{2A32D520-F9AC-4C41-AC19-51CA7BC6BE9C}">
      <dsp:nvSpPr>
        <dsp:cNvPr id="0" name=""/>
        <dsp:cNvSpPr/>
      </dsp:nvSpPr>
      <dsp:spPr>
        <a:xfrm>
          <a:off x="0" y="1898914"/>
          <a:ext cx="10287000" cy="3796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42637-E340-48EC-82E7-CA6F69CEABA5}">
      <dsp:nvSpPr>
        <dsp:cNvPr id="0" name=""/>
        <dsp:cNvSpPr/>
      </dsp:nvSpPr>
      <dsp:spPr>
        <a:xfrm>
          <a:off x="114856" y="1984344"/>
          <a:ext cx="208830" cy="2088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A8870-99FA-4089-A836-D2EA813E99B7}">
      <dsp:nvSpPr>
        <dsp:cNvPr id="0" name=""/>
        <dsp:cNvSpPr/>
      </dsp:nvSpPr>
      <dsp:spPr>
        <a:xfrm>
          <a:off x="438544" y="1898914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Brain-boosting foods include fruits, vegetables, whole grains, lean proteins, and healthy fats.</a:t>
          </a:r>
        </a:p>
      </dsp:txBody>
      <dsp:txXfrm>
        <a:off x="438544" y="1898914"/>
        <a:ext cx="9848455" cy="379692"/>
      </dsp:txXfrm>
    </dsp:sp>
    <dsp:sp modelId="{11696B29-879D-49DB-A87A-25B3DC11303E}">
      <dsp:nvSpPr>
        <dsp:cNvPr id="0" name=""/>
        <dsp:cNvSpPr/>
      </dsp:nvSpPr>
      <dsp:spPr>
        <a:xfrm>
          <a:off x="0" y="2373529"/>
          <a:ext cx="10287000" cy="3796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78C0-6AA9-4B1B-8CB6-7991DC09D6BB}">
      <dsp:nvSpPr>
        <dsp:cNvPr id="0" name=""/>
        <dsp:cNvSpPr/>
      </dsp:nvSpPr>
      <dsp:spPr>
        <a:xfrm>
          <a:off x="114856" y="2458960"/>
          <a:ext cx="208830" cy="2088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058D3-8F6B-4E38-B4AD-B184C0F28482}">
      <dsp:nvSpPr>
        <dsp:cNvPr id="0" name=""/>
        <dsp:cNvSpPr/>
      </dsp:nvSpPr>
      <dsp:spPr>
        <a:xfrm>
          <a:off x="438544" y="2373529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Encouraging healthy eating habits in the classroom promotes optimal cognitive function.</a:t>
          </a:r>
        </a:p>
      </dsp:txBody>
      <dsp:txXfrm>
        <a:off x="438544" y="2373529"/>
        <a:ext cx="9848455" cy="379692"/>
      </dsp:txXfrm>
    </dsp:sp>
    <dsp:sp modelId="{3EF8E167-F474-4CF8-851B-77F78ED4EDC6}">
      <dsp:nvSpPr>
        <dsp:cNvPr id="0" name=""/>
        <dsp:cNvSpPr/>
      </dsp:nvSpPr>
      <dsp:spPr>
        <a:xfrm>
          <a:off x="0" y="2848145"/>
          <a:ext cx="10287000" cy="3796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CD986-506F-42BF-B9E2-8C5FE1D42FA2}">
      <dsp:nvSpPr>
        <dsp:cNvPr id="0" name=""/>
        <dsp:cNvSpPr/>
      </dsp:nvSpPr>
      <dsp:spPr>
        <a:xfrm>
          <a:off x="114856" y="2933575"/>
          <a:ext cx="208830" cy="2088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1EA14-0982-413C-9E56-0D4FBB554760}">
      <dsp:nvSpPr>
        <dsp:cNvPr id="0" name=""/>
        <dsp:cNvSpPr/>
      </dsp:nvSpPr>
      <dsp:spPr>
        <a:xfrm>
          <a:off x="438544" y="2848145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Collaboration between teachers, parents, and the community is crucial for successful implementation.</a:t>
          </a:r>
        </a:p>
      </dsp:txBody>
      <dsp:txXfrm>
        <a:off x="438544" y="2848145"/>
        <a:ext cx="9848455" cy="379692"/>
      </dsp:txXfrm>
    </dsp:sp>
    <dsp:sp modelId="{277D2E15-52C4-48F2-9A9A-894CB7B6E8C7}">
      <dsp:nvSpPr>
        <dsp:cNvPr id="0" name=""/>
        <dsp:cNvSpPr/>
      </dsp:nvSpPr>
      <dsp:spPr>
        <a:xfrm>
          <a:off x="0" y="3322760"/>
          <a:ext cx="10287000" cy="379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237EC-3F36-479A-8E73-0BD3CDEE813A}">
      <dsp:nvSpPr>
        <dsp:cNvPr id="0" name=""/>
        <dsp:cNvSpPr/>
      </dsp:nvSpPr>
      <dsp:spPr>
        <a:xfrm>
          <a:off x="114856" y="3408191"/>
          <a:ext cx="208830" cy="2088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D529F-960D-4142-8D20-9520A4DDC340}">
      <dsp:nvSpPr>
        <dsp:cNvPr id="0" name=""/>
        <dsp:cNvSpPr/>
      </dsp:nvSpPr>
      <dsp:spPr>
        <a:xfrm>
          <a:off x="438544" y="3322760"/>
          <a:ext cx="9848455" cy="379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84" tIns="40184" rIns="40184" bIns="40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Prioritizing nutrition in the classroom enhances learning outcomes and student success.</a:t>
          </a:r>
        </a:p>
      </dsp:txBody>
      <dsp:txXfrm>
        <a:off x="438544" y="3322760"/>
        <a:ext cx="9848455" cy="379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5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21-Jun-23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21-Jun-23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BVpK4EiwmM?start=30&amp;feature=oemb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BVpK4EiwmM?t=30" TargetMode="External"/><Relationship Id="rId2" Type="http://schemas.openxmlformats.org/officeDocument/2006/relationships/hyperlink" Target="https://sites.psu.edu/siowfa15/wp-content/uploads/sites/29639/2015/10/sleep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CCF-FEB9-D8C7-B11E-6AB3ABC9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2" y="2285999"/>
            <a:ext cx="3936275" cy="1376939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SLEEP and Neuroscience in the Classroom</a:t>
            </a:r>
          </a:p>
        </p:txBody>
      </p:sp>
      <p:pic>
        <p:nvPicPr>
          <p:cNvPr id="4" name="Picture 3" descr="A close-up of a camouflage&#10;&#10;Description automatically generated with low confidence">
            <a:extLst>
              <a:ext uri="{FF2B5EF4-FFF2-40B4-BE49-F238E27FC236}">
                <a16:creationId xmlns:a16="http://schemas.microsoft.com/office/drawing/2014/main" id="{3C06B134-99D6-C042-8DBE-8EB1DE37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46" r="9365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DA02-5AD3-63D8-E54D-AAA07987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 and Children's Mental Performance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C1005-F5FD-B237-952B-656279AC4D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76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E9173-7750-2D73-64C7-F9FD41E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Much and What Kind?</a:t>
            </a:r>
            <a:b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CE78-CF2F-597D-FFB5-E4D6794E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Moderate exercise (30 minutes for adults, 20 minutes for children) leads to 5-10% improvement in cognition.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single bouts of exercise and long-term participation in physical activity benefit cognitive function.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Cardiovascular exercise has the greatest impact on academic achievement, but all types of physical activity contribute to enhanced performance.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Integrating movement and physical activity into the school day supports learning and cognitive development.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5" name="Picture 4" descr="A group of men in a gym&#10;&#10;Description automatically generated with low confidence">
            <a:extLst>
              <a:ext uri="{FF2B5EF4-FFF2-40B4-BE49-F238E27FC236}">
                <a16:creationId xmlns:a16="http://schemas.microsoft.com/office/drawing/2014/main" id="{B973B672-9182-B455-4040-3035CAB27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18968"/>
            <a:ext cx="5567168" cy="24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84173-C31C-1217-6403-9C9A3AB2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Walking to School Gets an A</a:t>
            </a:r>
            <a:b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/>
          </a:p>
        </p:txBody>
      </p:sp>
      <p:pic>
        <p:nvPicPr>
          <p:cNvPr id="5" name="Picture 4" descr="A group of kids walking on a crosswalk&#10;&#10;Description automatically generated with low confidence">
            <a:extLst>
              <a:ext uri="{FF2B5EF4-FFF2-40B4-BE49-F238E27FC236}">
                <a16:creationId xmlns:a16="http://schemas.microsoft.com/office/drawing/2014/main" id="{7E0B4B51-8AB4-0410-1F6A-9919036BC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7" r="19619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2DEB-D1D1-DC71-06BF-A6D5E203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Walking or biking to school improves a child's ability to concentrate in the classroom.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benefits of exercise in the morning last half the day and outperform the impact of breakfast and lunch.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 has a significant and lasting effect on concentration levels.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8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20E66-0B66-D8EF-4227-421675CA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12042"/>
            <a:ext cx="4264686" cy="10929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Elite Athletes Excel Off the Court, Too</a:t>
            </a:r>
            <a:br>
              <a:rPr lang="en-US" sz="2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457E-851D-BB9C-B65C-9B45340F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Elite athletes excel not only in their sport but also in cognitive tasks involving change and distraction.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Years of specific physical training enhance cognitive abilities, including memory and multitasking.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Athletes demonstrate faster information processing, improved perception, and better task management.</a:t>
            </a:r>
          </a:p>
          <a:p>
            <a:endParaRPr lang="en-US" dirty="0"/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CAF91482-6338-C291-3F6F-0EB71FBA0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28" r="1986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0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C8A9-38BB-B49F-8E96-58D4E1C6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739" y="865761"/>
            <a:ext cx="3240121" cy="6209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2C77-DB1D-30B5-8863-5701C9A2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09" y="2208179"/>
            <a:ext cx="10568291" cy="3968783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gg sans"/>
              </a:rPr>
              <a:t>Regular exercise has been shown to have a significant positive impact on cognitive functions and academic performance in children.</a:t>
            </a:r>
          </a:p>
          <a:p>
            <a:r>
              <a:rPr lang="en-US" b="0" i="0" dirty="0">
                <a:effectLst/>
                <a:latin typeface="gg sans"/>
              </a:rPr>
              <a:t>Physically active children generally outperform their sedentary peers, with improvements seen in memory, attention, problem-solving, and executive function.</a:t>
            </a:r>
          </a:p>
          <a:p>
            <a:r>
              <a:rPr lang="en-US" b="0" i="0" dirty="0">
                <a:effectLst/>
                <a:latin typeface="gg sans"/>
              </a:rPr>
              <a:t>Exercise promotes the growth of new neurons, enhances brain structure and functioning, and stimulates the production of important brain chemicals.</a:t>
            </a:r>
          </a:p>
          <a:p>
            <a:r>
              <a:rPr lang="en-US" b="0" i="0" dirty="0">
                <a:effectLst/>
                <a:latin typeface="gg sans"/>
              </a:rPr>
              <a:t>Both short-term bursts of activity and long-term participation in physical activity contribute to improved cognitive abilities.</a:t>
            </a:r>
          </a:p>
          <a:p>
            <a:r>
              <a:rPr lang="en-US" b="0" i="0" dirty="0">
                <a:effectLst/>
                <a:latin typeface="gg sans"/>
              </a:rPr>
              <a:t>Integrating exercise into the school day and promoting active lifestyles can have profound benefits for children's cognitive development and overall well-being.</a:t>
            </a:r>
          </a:p>
          <a:p>
            <a:r>
              <a:rPr lang="en-US" b="0" i="0" dirty="0">
                <a:effectLst/>
                <a:latin typeface="gg sans"/>
              </a:rPr>
              <a:t>Educators, administrators, and parents should recognize the importance of exercise in supporting children's academic success and prioritize physical activity as an essential part of their education.</a:t>
            </a:r>
          </a:p>
          <a:p>
            <a:r>
              <a:rPr lang="en-US" b="0" i="0" dirty="0">
                <a:effectLst/>
                <a:latin typeface="gg sans"/>
              </a:rPr>
              <a:t>By harnessing the power of exercise, we can optimize children's brain health, unlock their full potential, and set them on a path to lifelong learning and achievement.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8AB34B-DF7D-CE16-AB75-10642A81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1" y="1247985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55CCF-FEB9-D8C7-B11E-6AB3ABC9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2" y="2285999"/>
            <a:ext cx="3936275" cy="1376939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Nutrition and Neuroscience in the Classroom</a:t>
            </a:r>
          </a:p>
        </p:txBody>
      </p:sp>
      <p:pic>
        <p:nvPicPr>
          <p:cNvPr id="4" name="Picture 3" descr="A close-up of a camouflage&#10;&#10;Description automatically generated with low confidence">
            <a:extLst>
              <a:ext uri="{FF2B5EF4-FFF2-40B4-BE49-F238E27FC236}">
                <a16:creationId xmlns:a16="http://schemas.microsoft.com/office/drawing/2014/main" id="{3C06B134-99D6-C042-8DBE-8EB1DE37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46" r="9365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6242-D8AF-ECAE-058A-D2702DB89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3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6582C5-F429-BC51-5FCE-93289FEC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289E6-D0FA-44CE-46AD-568EC071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104649"/>
              </p:ext>
            </p:extLst>
          </p:nvPr>
        </p:nvGraphicFramePr>
        <p:xfrm>
          <a:off x="6445679" y="897570"/>
          <a:ext cx="4538493" cy="5088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rain in head outline">
            <a:extLst>
              <a:ext uri="{FF2B5EF4-FFF2-40B4-BE49-F238E27FC236}">
                <a16:creationId xmlns:a16="http://schemas.microsoft.com/office/drawing/2014/main" id="{D239E143-9E55-30C4-A3B0-66E70E4CB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9581" y="2238161"/>
            <a:ext cx="2381678" cy="23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0BC24-4758-B2B9-B1E1-9DF4F99E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342184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Why Nutrition Matters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C9E7B036-C939-9FE9-1CC8-6322433EF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4" r="14191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4796-E2BD-8B9A-2D0A-A920251B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286000"/>
            <a:ext cx="42191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- Nutrition is essential for maintaining physical and mental health, as well as preventing diseases and infections.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- Nutrition influences brain development and cognitive function, especially in children and adolescents. A balanced diet can enhance learning, memory, and creativity.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- Nutrition affects mood, energy levels, and concentration. Poor nutrition can lead to stress, fatigue, and irritability. Good nutrition can boost mood, motivation, and focus.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9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DB4423-716D-4B40-9498-69F5F3E5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6BCBC0B-8296-56C5-38CB-8138FF84D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6534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E3621-9487-0F97-6D9C-F5520770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543" y="2286000"/>
            <a:ext cx="3676918" cy="22860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Brain Development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8121C0-8612-631A-FC88-F96F0C28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085" y="762000"/>
            <a:ext cx="4446931" cy="5334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- The brain is not fully developed at birth. It undergoes significant changes during childhood and adolescence.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Nutrition plays a vital role in supporting brain development. It provides the building blocks for brain cells, neural connections, and myelin sheaths.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- Essential nutrients such as omega-3 fatty acids, vitamins, and minerals are crucial for optimal brain function and learning.</a:t>
            </a:r>
          </a:p>
        </p:txBody>
      </p:sp>
    </p:spTree>
    <p:extLst>
      <p:ext uri="{BB962C8B-B14F-4D97-AF65-F5344CB8AC3E}">
        <p14:creationId xmlns:p14="http://schemas.microsoft.com/office/powerpoint/2010/main" val="275262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5A920-F051-7AE5-7BD7-FE3E499B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Cognitive Function</a:t>
            </a:r>
            <a:br>
              <a:rPr lang="en-US" sz="2400"/>
            </a:b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D8BC7-AEDA-BABB-A784-E4D773247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14762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0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leep 1: Importance and Benefits of Sleep">
            <a:hlinkClick r:id="" action="ppaction://media"/>
            <a:extLst>
              <a:ext uri="{FF2B5EF4-FFF2-40B4-BE49-F238E27FC236}">
                <a16:creationId xmlns:a16="http://schemas.microsoft.com/office/drawing/2014/main" id="{D104A98A-563E-82A7-1F5E-E91E12F37F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6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FC3C-A792-CC4A-D794-BC1AD4F0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275" y="836783"/>
            <a:ext cx="6907449" cy="1147762"/>
          </a:xfrm>
        </p:spPr>
        <p:txBody>
          <a:bodyPr/>
          <a:lstStyle/>
          <a:p>
            <a:r>
              <a:rPr lang="en-US" dirty="0"/>
              <a:t>Neurotransmitters and Mood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3875B-2892-ED19-6694-CA9731181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61149"/>
              </p:ext>
            </p:extLst>
          </p:nvPr>
        </p:nvGraphicFramePr>
        <p:xfrm>
          <a:off x="952500" y="2285997"/>
          <a:ext cx="10287000" cy="38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804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71F1-17E9-814A-ACCE-F0594675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450" y="762001"/>
            <a:ext cx="4229100" cy="11410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Energy and Concentration</a:t>
            </a:r>
            <a:br>
              <a:rPr lang="en-US" sz="2000"/>
            </a:br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BB48-E810-1456-DF5C-FF095DED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450" y="2337758"/>
            <a:ext cx="4788739" cy="30623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- Nutrition affects energy levels and concentration by providing the brain with essential nutrients and fuel.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Blood sugar levels influence brain function and mood. Balanced meals and snacks help maintain stable blood sugar levels and prevent energy dips and cravings.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- Sugary foods and beverages can cause spikes and crashes in blood sugar levels, which impair energy and concentration. They can also interfere with learning and memory processes in the brain.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6" name="Graphic 5" descr="Bottle of juice with apples and oranges">
            <a:extLst>
              <a:ext uri="{FF2B5EF4-FFF2-40B4-BE49-F238E27FC236}">
                <a16:creationId xmlns:a16="http://schemas.microsoft.com/office/drawing/2014/main" id="{96C710DA-2B3A-EF41-74E1-B7326313B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75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9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7D70-5E4E-D2EF-87A8-90BB9B24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Brain-Boosting Foods</a:t>
            </a:r>
            <a:br>
              <a:rPr lang="en-US" sz="2400"/>
            </a:b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1D0FC-90E4-87C8-8A39-21421013D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746709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15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EB154-F501-A169-6ECA-7B1BF6DE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Healthy Eating Tips</a:t>
            </a:r>
            <a:br>
              <a:rPr lang="en-US" sz="2400"/>
            </a:b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9921A-D1B8-EB2F-EDBD-5C93DC0A7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997980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744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A88-60B9-5DDB-2EAA-B4654388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389" y="739985"/>
            <a:ext cx="4965221" cy="1147762"/>
          </a:xfrm>
        </p:spPr>
        <p:txBody>
          <a:bodyPr/>
          <a:lstStyle/>
          <a:p>
            <a:r>
              <a:rPr lang="en-US" dirty="0"/>
              <a:t>Practical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6D85-3658-5068-E5DD-49DF6DB5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019912"/>
          </a:xfrm>
        </p:spPr>
        <p:txBody>
          <a:bodyPr>
            <a:noAutofit/>
          </a:bodyPr>
          <a:lstStyle/>
          <a:p>
            <a:r>
              <a:rPr lang="en-US" sz="1200" dirty="0"/>
              <a:t> - Neuroscience shows that nutrition affects brain development and learning outcomes.</a:t>
            </a:r>
          </a:p>
          <a:p>
            <a:r>
              <a:rPr lang="en-US" sz="1200" dirty="0"/>
              <a:t>  - Incorporating nutrition education into the curriculum can help students develop healthy eating habits and improve their academic performance.</a:t>
            </a:r>
          </a:p>
          <a:p>
            <a:r>
              <a:rPr lang="en-US" sz="1200" dirty="0"/>
              <a:t>  - Some examples of nutrition education activities are:</a:t>
            </a:r>
          </a:p>
          <a:p>
            <a:r>
              <a:rPr lang="en-US" sz="1200" dirty="0"/>
              <a:t>    - Cooking classes: Students can learn about food groups, ingredients, and recipes while preparing and tasting different dishes.</a:t>
            </a:r>
          </a:p>
          <a:p>
            <a:r>
              <a:rPr lang="en-US" sz="1200" dirty="0"/>
              <a:t>    - Nutrition-themed projects: Students can research, and present topics related to nutrition, such as food labels, dietary guidelines, or cultural cuisines.</a:t>
            </a:r>
          </a:p>
          <a:p>
            <a:r>
              <a:rPr lang="en-US" sz="1200" dirty="0"/>
              <a:t>    - Guest speakers: Students can hear from experts in the field of nutrition, such as dietitians, chefs, or farmers.</a:t>
            </a:r>
          </a:p>
          <a:p>
            <a:r>
              <a:rPr lang="en-US" sz="1200" dirty="0"/>
              <a:t>  - Collaboration between teachers, parents, and the community is essential for creating a supportive environment for nutrition education.</a:t>
            </a:r>
          </a:p>
          <a:p>
            <a:r>
              <a:rPr lang="en-US" sz="1200" dirty="0"/>
              <a:t>    - Teachers can communicate with parents about the goals and benefits of nutrition education and provide them with resources and tips for reinforcing the lessons at home.</a:t>
            </a:r>
          </a:p>
          <a:p>
            <a:r>
              <a:rPr lang="en-US" sz="1200" dirty="0"/>
              <a:t>    - Parents can support their children's learning by providing nutritious meals and snacks, encouraging physical activity, and modeling healthy behaviors.</a:t>
            </a:r>
          </a:p>
          <a:p>
            <a:r>
              <a:rPr lang="en-US" sz="1200" dirty="0"/>
              <a:t>    - The community can offer opportunities for students to learn about nutrition outside the classroom, such as visiting local farms, markets, or restaurants.</a:t>
            </a:r>
          </a:p>
        </p:txBody>
      </p:sp>
    </p:spTree>
    <p:extLst>
      <p:ext uri="{BB962C8B-B14F-4D97-AF65-F5344CB8AC3E}">
        <p14:creationId xmlns:p14="http://schemas.microsoft.com/office/powerpoint/2010/main" val="1255338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706A3-BB8E-CAB4-5B0D-2F398814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Conclusion</a:t>
            </a:r>
            <a:br>
              <a:rPr lang="en-US" sz="2400"/>
            </a:br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5D2F4-7A0E-ACA7-3A97-AEE028D25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C2AFD3-E607-1AE4-BF6C-BFA3C866D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10380"/>
              </p:ext>
            </p:extLst>
          </p:nvPr>
        </p:nvGraphicFramePr>
        <p:xfrm>
          <a:off x="952500" y="2393094"/>
          <a:ext cx="10287000" cy="370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92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A0C5-DC7A-B55B-08FD-E73F0A51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68" y="2194879"/>
            <a:ext cx="3814854" cy="14594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7DB8DBC-22CD-2CDB-8F91-4CD6BBBC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857725"/>
            <a:ext cx="5132472" cy="51324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18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kyanusta yüzen yunuslar">
            <a:extLst>
              <a:ext uri="{FF2B5EF4-FFF2-40B4-BE49-F238E27FC236}">
                <a16:creationId xmlns:a16="http://schemas.microsoft.com/office/drawing/2014/main" id="{3DC38C2F-2746-FD98-5E01-79003C00B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375140"/>
            <a:ext cx="12192000" cy="4488388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96A0-B314-BE86-6F0C-4733F3D9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404558"/>
            <a:ext cx="7355457" cy="15601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Prepared by </a:t>
            </a:r>
            <a:br>
              <a:rPr lang="en-US" sz="2200" dirty="0"/>
            </a:br>
            <a:r>
              <a:rPr lang="en-US" sz="2200" dirty="0"/>
              <a:t>Muhammed </a:t>
            </a:r>
            <a:r>
              <a:rPr lang="en-US" sz="2200" dirty="0" err="1"/>
              <a:t>sinan</a:t>
            </a:r>
            <a:r>
              <a:rPr lang="en-US" sz="2200" dirty="0"/>
              <a:t> 2508620</a:t>
            </a:r>
            <a:br>
              <a:rPr lang="en-US" sz="2200" dirty="0"/>
            </a:br>
            <a:r>
              <a:rPr lang="en-US" sz="2200" dirty="0"/>
              <a:t>Yunus </a:t>
            </a:r>
            <a:r>
              <a:rPr lang="en-US" sz="2200" dirty="0" err="1"/>
              <a:t>teke</a:t>
            </a:r>
            <a:r>
              <a:rPr lang="en-US" sz="2200" dirty="0"/>
              <a:t> 2508638</a:t>
            </a:r>
            <a:br>
              <a:rPr lang="en-US" sz="2200" dirty="0"/>
            </a:br>
            <a:r>
              <a:rPr lang="en-US" sz="2200" dirty="0"/>
              <a:t>Batuhan </a:t>
            </a:r>
            <a:r>
              <a:rPr lang="en-US" sz="2200" dirty="0" err="1"/>
              <a:t>sariaslan</a:t>
            </a:r>
            <a:r>
              <a:rPr lang="en-US" sz="2200" dirty="0"/>
              <a:t> 2508604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6825" y="529252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2BA-1403-1C30-6E44-C8E2F415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A4C8-FB2E-ED14-7BE0-A4317057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45720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Scalise, K., &amp;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Felde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, M. (2017). Why Neuroscience Matters in the Classroom. Pearson.</a:t>
            </a:r>
          </a:p>
          <a:p>
            <a:pPr marL="0" indent="-45720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SiOWfa15: Science in Our World: Certainty and Controversy. (2015). Sleep and Grades [Graph]. Retrieved from </a:t>
            </a:r>
            <a:r>
              <a:rPr lang="en-US" b="0" i="0" dirty="0">
                <a:effectLst/>
                <a:latin typeface="Consolas" panose="020B0609020204030204" pitchFamily="49" charset="0"/>
                <a:hlinkClick r:id="rId2"/>
              </a:rPr>
              <a:t>https://sites.psu.edu/siowfa15/wp-content/uploads/sites/29639/2015/10/sleep.png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-45720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TEDx Talks. (2016, May 31). The benefits of a good night’s sleep - Shai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Marcu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[Video]. YouTube. </a:t>
            </a:r>
            <a:r>
              <a:rPr lang="en-US" b="0" i="0" dirty="0">
                <a:effectLst/>
                <a:latin typeface="Consolas" panose="020B0609020204030204" pitchFamily="49" charset="0"/>
                <a:hlinkClick r:id="rId3"/>
              </a:rPr>
              <a:t>https://youtu.be/MBVpK4EiwmM?t=30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Patel, N. (2017). Sleep Deprivation Infographic [Infographic]. Neil Patel. Retrieved from https://neilpatel.com/wp-content/uploads/2017/08/sleep-deprivation-infographic.gif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Consolas" panose="020B0609020204030204" pitchFamily="49" charset="0"/>
              </a:rPr>
              <a:t>GoodTherapy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. (2015). Sleep Hygiene Infographic [Infographic]. Retrieved from http://www.goodtherapy.org/blog/wp-content/uploads/2015/10/sleep-hygiene-infographic-goodtherapy.org_1.jpg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icture containing text, screenshot, line, number&#10;&#10;Description automatically generated">
            <a:extLst>
              <a:ext uri="{FF2B5EF4-FFF2-40B4-BE49-F238E27FC236}">
                <a16:creationId xmlns:a16="http://schemas.microsoft.com/office/drawing/2014/main" id="{8BA08C3F-4AFE-7A32-73E5-A32AF691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3" y="0"/>
            <a:ext cx="10068128" cy="615817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D88EF-82AA-DA2F-129A-8F5999F63548}"/>
              </a:ext>
            </a:extLst>
          </p:cNvPr>
          <p:cNvSpPr txBox="1"/>
          <p:nvPr/>
        </p:nvSpPr>
        <p:spPr>
          <a:xfrm>
            <a:off x="7474330" y="6194199"/>
            <a:ext cx="421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(SiOWfa15: Science in Our World: Certainty and Controversy, 2015).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9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erson's body&#10;&#10;Description automatically generated with low confidence">
            <a:extLst>
              <a:ext uri="{FF2B5EF4-FFF2-40B4-BE49-F238E27FC236}">
                <a16:creationId xmlns:a16="http://schemas.microsoft.com/office/drawing/2014/main" id="{28612080-9285-C6A7-C1B3-E44EC33C9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624" y="0"/>
            <a:ext cx="6977613" cy="6857999"/>
          </a:xfrm>
        </p:spPr>
      </p:pic>
    </p:spTree>
    <p:extLst>
      <p:ext uri="{BB962C8B-B14F-4D97-AF65-F5344CB8AC3E}">
        <p14:creationId xmlns:p14="http://schemas.microsoft.com/office/powerpoint/2010/main" val="28428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eep Hygiene Infographic by GoodTherapy.org">
            <a:extLst>
              <a:ext uri="{FF2B5EF4-FFF2-40B4-BE49-F238E27FC236}">
                <a16:creationId xmlns:a16="http://schemas.microsoft.com/office/drawing/2014/main" id="{717C5460-FE01-739C-9A18-2CB6510C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8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3E372-AAE1-7E3A-D35A-832630F6D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6E429-3B70-0F1F-2933-FD16B48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15" y="1397972"/>
            <a:ext cx="3764420" cy="11701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7" name="Graphic 6" descr="Sleep">
            <a:extLst>
              <a:ext uri="{FF2B5EF4-FFF2-40B4-BE49-F238E27FC236}">
                <a16:creationId xmlns:a16="http://schemas.microsoft.com/office/drawing/2014/main" id="{31EBD50A-BA1B-277C-88FE-BD0047AED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047" y="2636496"/>
            <a:ext cx="2659156" cy="26591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F3AB66-42CF-94B3-7050-9DDAFC451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5999" cy="6858000"/>
          </a:xfrm>
          <a:prstGeom prst="rect">
            <a:avLst/>
          </a:prstGeom>
          <a:gradFill>
            <a:gsLst>
              <a:gs pos="20000">
                <a:schemeClr val="accent1">
                  <a:lumMod val="60000"/>
                  <a:lumOff val="40000"/>
                  <a:alpha val="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20B4B15-8D4D-80A0-994A-1B1E4A8E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0" y="761999"/>
            <a:ext cx="4200098" cy="534272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Sleep is crucial for cognitive functioning and academic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Understanding the neuroscience of sleep can help optimize learning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Practical strategies to improve sleep habits can enhance academic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Creating a nurturing environment that supports students' well-being and sleep can contribute to their educational journey.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Embracing the power of sleep can unlock students' full potential.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CCF-FEB9-D8C7-B11E-6AB3ABC9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2" y="2285999"/>
            <a:ext cx="3936275" cy="1376939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 dirty="0"/>
              <a:t>EXCERCISE and Neuroscience in the Classroom</a:t>
            </a:r>
          </a:p>
        </p:txBody>
      </p:sp>
      <p:pic>
        <p:nvPicPr>
          <p:cNvPr id="4" name="Picture 3" descr="A close-up of a camouflage&#10;&#10;Description automatically generated with low confidence">
            <a:extLst>
              <a:ext uri="{FF2B5EF4-FFF2-40B4-BE49-F238E27FC236}">
                <a16:creationId xmlns:a16="http://schemas.microsoft.com/office/drawing/2014/main" id="{3C06B134-99D6-C042-8DBE-8EB1DE37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46" r="9365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3481D-437C-F392-A566-DF8B65B2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Fitness Matters to the Brain</a:t>
            </a:r>
            <a:br>
              <a:rPr lang="en-US" sz="2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3720-B540-EF7D-E96E-78919569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930957"/>
            <a:ext cx="4191000" cy="3890965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Physically active and aerobically fit children consistently outperform sedentary peers academically.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Regular physical activity improves brain structure and function underlying academic performance.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Aerobic fitness has the strongest relationship with mathematics, reading, and English performance.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enriches cognitive development and lifelong brain health.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5" name="Picture 4" descr="A cartoon of a brain lifting weights&#10;&#10;Description automatically generated with medium confidence">
            <a:extLst>
              <a:ext uri="{FF2B5EF4-FFF2-40B4-BE49-F238E27FC236}">
                <a16:creationId xmlns:a16="http://schemas.microsoft.com/office/drawing/2014/main" id="{7973B394-AD38-9046-71CB-2151AB6D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93" y="2108476"/>
            <a:ext cx="5124530" cy="35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78B3-6617-E6B4-93AD-1EB9537E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Run, Mice, Run</a:t>
            </a:r>
            <a:b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6A0E-C434-FD87-3677-C18FB5DD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Running triggers the production of new neurons in the hippocampus, improving memory.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Exercise-induced chemical changes in the brain regulate neurogenesis, synaptic plasticity, and learning.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exercise increases levels of brain-derived neurotrophic factor (BDNF) linked to neuron growth.</a:t>
            </a: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 enhances neural connections, synapse flexibility, and the production of brain chemicals.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Graphic 6" descr="Running">
            <a:extLst>
              <a:ext uri="{FF2B5EF4-FFF2-40B4-BE49-F238E27FC236}">
                <a16:creationId xmlns:a16="http://schemas.microsoft.com/office/drawing/2014/main" id="{952A702A-AF9D-6C70-82DD-9881FE68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87" y="1132406"/>
            <a:ext cx="4593188" cy="45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0256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C696A3"/>
      </a:accent1>
      <a:accent2>
        <a:srgbClr val="BA7FA8"/>
      </a:accent2>
      <a:accent3>
        <a:srgbClr val="BF93C5"/>
      </a:accent3>
      <a:accent4>
        <a:srgbClr val="9B7FBA"/>
      </a:accent4>
      <a:accent5>
        <a:srgbClr val="9996C6"/>
      </a:accent5>
      <a:accent6>
        <a:srgbClr val="7F94BA"/>
      </a:accent6>
      <a:hlink>
        <a:srgbClr val="568F7F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1815</Words>
  <Application>Microsoft Office PowerPoint</Application>
  <PresentationFormat>Widescreen</PresentationFormat>
  <Paragraphs>112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gg sans</vt:lpstr>
      <vt:lpstr>Söhne</vt:lpstr>
      <vt:lpstr>Symbol</vt:lpstr>
      <vt:lpstr>Trade Gothic Next Cond</vt:lpstr>
      <vt:lpstr>Trade Gothic Next Light</vt:lpstr>
      <vt:lpstr>AfterglowVTI</vt:lpstr>
      <vt:lpstr>SLEEP and Neuroscience in the Classroom</vt:lpstr>
      <vt:lpstr>PowerPoint Presentation</vt:lpstr>
      <vt:lpstr>PowerPoint Presentation</vt:lpstr>
      <vt:lpstr>PowerPoint Presentation</vt:lpstr>
      <vt:lpstr>PowerPoint Presentation</vt:lpstr>
      <vt:lpstr>Conclusion</vt:lpstr>
      <vt:lpstr>EXCERCISE and Neuroscience in the Classroom</vt:lpstr>
      <vt:lpstr>Fitness Matters to the Brain </vt:lpstr>
      <vt:lpstr>Run, Mice, Run </vt:lpstr>
      <vt:lpstr>Exercise and Children's Mental Performance </vt:lpstr>
      <vt:lpstr>How Much and What Kind? </vt:lpstr>
      <vt:lpstr>Walking to School Gets an A </vt:lpstr>
      <vt:lpstr>Elite Athletes Excel Off the Court, Too </vt:lpstr>
      <vt:lpstr>Conclusion</vt:lpstr>
      <vt:lpstr>Nutrition and Neuroscience in the Classroom</vt:lpstr>
      <vt:lpstr>PowerPoint Presentation</vt:lpstr>
      <vt:lpstr>Why Nutrition Matters </vt:lpstr>
      <vt:lpstr>Brain Development </vt:lpstr>
      <vt:lpstr>Cognitive Function </vt:lpstr>
      <vt:lpstr>Neurotransmitters and Mood </vt:lpstr>
      <vt:lpstr>Energy and Concentration </vt:lpstr>
      <vt:lpstr>Brain-Boosting Foods </vt:lpstr>
      <vt:lpstr>Healthy Eating Tips </vt:lpstr>
      <vt:lpstr>Practical Strategies </vt:lpstr>
      <vt:lpstr>Conclusion </vt:lpstr>
      <vt:lpstr>Thank you</vt:lpstr>
      <vt:lpstr>Prepared by  Muhammed sinan 2508620 Yunus teke 2508638 Batuhan sariaslan 2508604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and Neuroscience in the Classroom</dc:title>
  <dc:creator>Muhammed Sinan</dc:creator>
  <cp:lastModifiedBy>Muhammed Sinan</cp:lastModifiedBy>
  <cp:revision>7</cp:revision>
  <dcterms:created xsi:type="dcterms:W3CDTF">2023-06-21T11:14:27Z</dcterms:created>
  <dcterms:modified xsi:type="dcterms:W3CDTF">2023-06-21T14:07:20Z</dcterms:modified>
</cp:coreProperties>
</file>