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7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4D51E0-1A4E-4C18-875B-E388C5915FC5}"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FDC768D-4142-48E3-B224-4D1D27F7AB81}">
      <dgm:prSet/>
      <dgm:spPr/>
      <dgm:t>
        <a:bodyPr/>
        <a:lstStyle/>
        <a:p>
          <a:r>
            <a:rPr lang="en-US"/>
            <a:t>Scheduling and Calendar Management</a:t>
          </a:r>
        </a:p>
      </dgm:t>
    </dgm:pt>
    <dgm:pt modelId="{A3830D6E-86C1-4EC0-BF68-D75E0DDD1B5F}" type="parTrans" cxnId="{EDBBC37C-E557-46D1-A129-4D377E9598DD}">
      <dgm:prSet/>
      <dgm:spPr/>
      <dgm:t>
        <a:bodyPr/>
        <a:lstStyle/>
        <a:p>
          <a:endParaRPr lang="en-US"/>
        </a:p>
      </dgm:t>
    </dgm:pt>
    <dgm:pt modelId="{0FC32E54-3733-4CDC-A40D-E2AD698FA4B8}" type="sibTrans" cxnId="{EDBBC37C-E557-46D1-A129-4D377E9598DD}">
      <dgm:prSet/>
      <dgm:spPr/>
      <dgm:t>
        <a:bodyPr/>
        <a:lstStyle/>
        <a:p>
          <a:endParaRPr lang="en-US"/>
        </a:p>
      </dgm:t>
    </dgm:pt>
    <dgm:pt modelId="{44F9AA53-B3FF-4F47-A85B-63AEAA84F8FF}">
      <dgm:prSet/>
      <dgm:spPr/>
      <dgm:t>
        <a:bodyPr/>
        <a:lstStyle/>
        <a:p>
          <a:r>
            <a:rPr lang="en-US"/>
            <a:t>Email Communication Management</a:t>
          </a:r>
        </a:p>
      </dgm:t>
    </dgm:pt>
    <dgm:pt modelId="{BE846529-D460-451B-AC67-8DF95B4A0B77}" type="parTrans" cxnId="{BFEFEFCD-F87C-4B77-B507-D16F132CF99A}">
      <dgm:prSet/>
      <dgm:spPr/>
      <dgm:t>
        <a:bodyPr/>
        <a:lstStyle/>
        <a:p>
          <a:endParaRPr lang="en-US"/>
        </a:p>
      </dgm:t>
    </dgm:pt>
    <dgm:pt modelId="{45213FC4-9EEE-4C4D-A880-AE6376087044}" type="sibTrans" cxnId="{BFEFEFCD-F87C-4B77-B507-D16F132CF99A}">
      <dgm:prSet/>
      <dgm:spPr/>
      <dgm:t>
        <a:bodyPr/>
        <a:lstStyle/>
        <a:p>
          <a:endParaRPr lang="en-US"/>
        </a:p>
      </dgm:t>
    </dgm:pt>
    <dgm:pt modelId="{1F1527A5-A9F9-496C-BDEC-744FFBB24C9B}">
      <dgm:prSet/>
      <dgm:spPr/>
      <dgm:t>
        <a:bodyPr/>
        <a:lstStyle/>
        <a:p>
          <a:r>
            <a:rPr lang="en-US"/>
            <a:t>Resource Organization</a:t>
          </a:r>
        </a:p>
      </dgm:t>
    </dgm:pt>
    <dgm:pt modelId="{CA72CEDB-39FD-444A-ACF0-306219B52856}" type="parTrans" cxnId="{A48E32D8-FB41-4206-94EF-A810361FF7EE}">
      <dgm:prSet/>
      <dgm:spPr/>
      <dgm:t>
        <a:bodyPr/>
        <a:lstStyle/>
        <a:p>
          <a:endParaRPr lang="en-US"/>
        </a:p>
      </dgm:t>
    </dgm:pt>
    <dgm:pt modelId="{3FD5D8F8-BD13-43F3-B8B0-DF88636146E4}" type="sibTrans" cxnId="{A48E32D8-FB41-4206-94EF-A810361FF7EE}">
      <dgm:prSet/>
      <dgm:spPr/>
      <dgm:t>
        <a:bodyPr/>
        <a:lstStyle/>
        <a:p>
          <a:endParaRPr lang="en-US"/>
        </a:p>
      </dgm:t>
    </dgm:pt>
    <dgm:pt modelId="{E4309190-94F7-4339-BE68-553B7B671B92}" type="pres">
      <dgm:prSet presAssocID="{734D51E0-1A4E-4C18-875B-E388C5915FC5}" presName="root" presStyleCnt="0">
        <dgm:presLayoutVars>
          <dgm:dir/>
          <dgm:resizeHandles val="exact"/>
        </dgm:presLayoutVars>
      </dgm:prSet>
      <dgm:spPr/>
    </dgm:pt>
    <dgm:pt modelId="{6FBA7C55-75AF-40AE-922A-58764956066C}" type="pres">
      <dgm:prSet presAssocID="{BFDC768D-4142-48E3-B224-4D1D27F7AB81}" presName="compNode" presStyleCnt="0"/>
      <dgm:spPr/>
    </dgm:pt>
    <dgm:pt modelId="{FB7756B5-4D1F-45C2-B302-BE4B796CD4E0}" type="pres">
      <dgm:prSet presAssocID="{BFDC768D-4142-48E3-B224-4D1D27F7AB8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ily Calendar"/>
        </a:ext>
      </dgm:extLst>
    </dgm:pt>
    <dgm:pt modelId="{2F877C6C-C333-4208-9B79-4627E63E188F}" type="pres">
      <dgm:prSet presAssocID="{BFDC768D-4142-48E3-B224-4D1D27F7AB81}" presName="spaceRect" presStyleCnt="0"/>
      <dgm:spPr/>
    </dgm:pt>
    <dgm:pt modelId="{2028954E-298C-447A-B7F4-CC9FB842B31C}" type="pres">
      <dgm:prSet presAssocID="{BFDC768D-4142-48E3-B224-4D1D27F7AB81}" presName="textRect" presStyleLbl="revTx" presStyleIdx="0" presStyleCnt="3">
        <dgm:presLayoutVars>
          <dgm:chMax val="1"/>
          <dgm:chPref val="1"/>
        </dgm:presLayoutVars>
      </dgm:prSet>
      <dgm:spPr/>
    </dgm:pt>
    <dgm:pt modelId="{5C82976B-79D2-4526-83CA-0581E20EAF43}" type="pres">
      <dgm:prSet presAssocID="{0FC32E54-3733-4CDC-A40D-E2AD698FA4B8}" presName="sibTrans" presStyleCnt="0"/>
      <dgm:spPr/>
    </dgm:pt>
    <dgm:pt modelId="{FF100A2A-01B6-49ED-87D6-7FEBB4AEF9BF}" type="pres">
      <dgm:prSet presAssocID="{44F9AA53-B3FF-4F47-A85B-63AEAA84F8FF}" presName="compNode" presStyleCnt="0"/>
      <dgm:spPr/>
    </dgm:pt>
    <dgm:pt modelId="{F4E3A8CB-D39B-416C-97DC-2310F98D01CD}" type="pres">
      <dgm:prSet presAssocID="{44F9AA53-B3FF-4F47-A85B-63AEAA84F8F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mail"/>
        </a:ext>
      </dgm:extLst>
    </dgm:pt>
    <dgm:pt modelId="{612744C8-B0BD-47EF-BC5C-8B3B3879654C}" type="pres">
      <dgm:prSet presAssocID="{44F9AA53-B3FF-4F47-A85B-63AEAA84F8FF}" presName="spaceRect" presStyleCnt="0"/>
      <dgm:spPr/>
    </dgm:pt>
    <dgm:pt modelId="{5DF3FA6D-556D-4A35-8F55-AC510B94BFB0}" type="pres">
      <dgm:prSet presAssocID="{44F9AA53-B3FF-4F47-A85B-63AEAA84F8FF}" presName="textRect" presStyleLbl="revTx" presStyleIdx="1" presStyleCnt="3">
        <dgm:presLayoutVars>
          <dgm:chMax val="1"/>
          <dgm:chPref val="1"/>
        </dgm:presLayoutVars>
      </dgm:prSet>
      <dgm:spPr/>
    </dgm:pt>
    <dgm:pt modelId="{19655551-845E-426B-B459-184D27E68387}" type="pres">
      <dgm:prSet presAssocID="{45213FC4-9EEE-4C4D-A880-AE6376087044}" presName="sibTrans" presStyleCnt="0"/>
      <dgm:spPr/>
    </dgm:pt>
    <dgm:pt modelId="{C8507C2B-C9DD-4AA2-BF8A-D63141F03DCC}" type="pres">
      <dgm:prSet presAssocID="{1F1527A5-A9F9-496C-BDEC-744FFBB24C9B}" presName="compNode" presStyleCnt="0"/>
      <dgm:spPr/>
    </dgm:pt>
    <dgm:pt modelId="{79FCAA7A-3626-4173-B2D1-6F1B00FBB180}" type="pres">
      <dgm:prSet presAssocID="{1F1527A5-A9F9-496C-BDEC-744FFBB24C9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BE4517D0-EBF9-4DC6-BD89-7516EC2752BE}" type="pres">
      <dgm:prSet presAssocID="{1F1527A5-A9F9-496C-BDEC-744FFBB24C9B}" presName="spaceRect" presStyleCnt="0"/>
      <dgm:spPr/>
    </dgm:pt>
    <dgm:pt modelId="{8C433E92-77BF-4ED0-8205-2B779D3F6333}" type="pres">
      <dgm:prSet presAssocID="{1F1527A5-A9F9-496C-BDEC-744FFBB24C9B}" presName="textRect" presStyleLbl="revTx" presStyleIdx="2" presStyleCnt="3">
        <dgm:presLayoutVars>
          <dgm:chMax val="1"/>
          <dgm:chPref val="1"/>
        </dgm:presLayoutVars>
      </dgm:prSet>
      <dgm:spPr/>
    </dgm:pt>
  </dgm:ptLst>
  <dgm:cxnLst>
    <dgm:cxn modelId="{AC68EB58-3A21-4126-9CB5-835FB9671826}" type="presOf" srcId="{44F9AA53-B3FF-4F47-A85B-63AEAA84F8FF}" destId="{5DF3FA6D-556D-4A35-8F55-AC510B94BFB0}" srcOrd="0" destOrd="0" presId="urn:microsoft.com/office/officeart/2018/2/layout/IconLabelList"/>
    <dgm:cxn modelId="{1A8C4D7C-25F3-4778-91C2-3A2FFC11E29D}" type="presOf" srcId="{1F1527A5-A9F9-496C-BDEC-744FFBB24C9B}" destId="{8C433E92-77BF-4ED0-8205-2B779D3F6333}" srcOrd="0" destOrd="0" presId="urn:microsoft.com/office/officeart/2018/2/layout/IconLabelList"/>
    <dgm:cxn modelId="{EDBBC37C-E557-46D1-A129-4D377E9598DD}" srcId="{734D51E0-1A4E-4C18-875B-E388C5915FC5}" destId="{BFDC768D-4142-48E3-B224-4D1D27F7AB81}" srcOrd="0" destOrd="0" parTransId="{A3830D6E-86C1-4EC0-BF68-D75E0DDD1B5F}" sibTransId="{0FC32E54-3733-4CDC-A40D-E2AD698FA4B8}"/>
    <dgm:cxn modelId="{FC72067D-45FD-4494-BE0B-B923D828309A}" type="presOf" srcId="{BFDC768D-4142-48E3-B224-4D1D27F7AB81}" destId="{2028954E-298C-447A-B7F4-CC9FB842B31C}" srcOrd="0" destOrd="0" presId="urn:microsoft.com/office/officeart/2018/2/layout/IconLabelList"/>
    <dgm:cxn modelId="{BFEFEFCD-F87C-4B77-B507-D16F132CF99A}" srcId="{734D51E0-1A4E-4C18-875B-E388C5915FC5}" destId="{44F9AA53-B3FF-4F47-A85B-63AEAA84F8FF}" srcOrd="1" destOrd="0" parTransId="{BE846529-D460-451B-AC67-8DF95B4A0B77}" sibTransId="{45213FC4-9EEE-4C4D-A880-AE6376087044}"/>
    <dgm:cxn modelId="{A48E32D8-FB41-4206-94EF-A810361FF7EE}" srcId="{734D51E0-1A4E-4C18-875B-E388C5915FC5}" destId="{1F1527A5-A9F9-496C-BDEC-744FFBB24C9B}" srcOrd="2" destOrd="0" parTransId="{CA72CEDB-39FD-444A-ACF0-306219B52856}" sibTransId="{3FD5D8F8-BD13-43F3-B8B0-DF88636146E4}"/>
    <dgm:cxn modelId="{4B461DE1-2233-416F-AB02-A6C6DCE323E0}" type="presOf" srcId="{734D51E0-1A4E-4C18-875B-E388C5915FC5}" destId="{E4309190-94F7-4339-BE68-553B7B671B92}" srcOrd="0" destOrd="0" presId="urn:microsoft.com/office/officeart/2018/2/layout/IconLabelList"/>
    <dgm:cxn modelId="{0855EA83-9740-4533-BAD3-DAF7B86B6802}" type="presParOf" srcId="{E4309190-94F7-4339-BE68-553B7B671B92}" destId="{6FBA7C55-75AF-40AE-922A-58764956066C}" srcOrd="0" destOrd="0" presId="urn:microsoft.com/office/officeart/2018/2/layout/IconLabelList"/>
    <dgm:cxn modelId="{728F6617-9C35-4D07-84DF-37D05D818316}" type="presParOf" srcId="{6FBA7C55-75AF-40AE-922A-58764956066C}" destId="{FB7756B5-4D1F-45C2-B302-BE4B796CD4E0}" srcOrd="0" destOrd="0" presId="urn:microsoft.com/office/officeart/2018/2/layout/IconLabelList"/>
    <dgm:cxn modelId="{8359D3EF-036C-4C8A-B65D-854E2E0B0E80}" type="presParOf" srcId="{6FBA7C55-75AF-40AE-922A-58764956066C}" destId="{2F877C6C-C333-4208-9B79-4627E63E188F}" srcOrd="1" destOrd="0" presId="urn:microsoft.com/office/officeart/2018/2/layout/IconLabelList"/>
    <dgm:cxn modelId="{B37D95AC-E4A9-42F7-97F6-54187EF9ABAF}" type="presParOf" srcId="{6FBA7C55-75AF-40AE-922A-58764956066C}" destId="{2028954E-298C-447A-B7F4-CC9FB842B31C}" srcOrd="2" destOrd="0" presId="urn:microsoft.com/office/officeart/2018/2/layout/IconLabelList"/>
    <dgm:cxn modelId="{1599D2CB-4C2E-45F8-A6D8-14529D316BA1}" type="presParOf" srcId="{E4309190-94F7-4339-BE68-553B7B671B92}" destId="{5C82976B-79D2-4526-83CA-0581E20EAF43}" srcOrd="1" destOrd="0" presId="urn:microsoft.com/office/officeart/2018/2/layout/IconLabelList"/>
    <dgm:cxn modelId="{8BDAF133-112E-4045-BA34-7EEDB08CFEDF}" type="presParOf" srcId="{E4309190-94F7-4339-BE68-553B7B671B92}" destId="{FF100A2A-01B6-49ED-87D6-7FEBB4AEF9BF}" srcOrd="2" destOrd="0" presId="urn:microsoft.com/office/officeart/2018/2/layout/IconLabelList"/>
    <dgm:cxn modelId="{FF47047D-F787-4265-9625-ADE7E6B3BF44}" type="presParOf" srcId="{FF100A2A-01B6-49ED-87D6-7FEBB4AEF9BF}" destId="{F4E3A8CB-D39B-416C-97DC-2310F98D01CD}" srcOrd="0" destOrd="0" presId="urn:microsoft.com/office/officeart/2018/2/layout/IconLabelList"/>
    <dgm:cxn modelId="{DB63D6B2-0CA8-48E7-9353-CBD88C540A59}" type="presParOf" srcId="{FF100A2A-01B6-49ED-87D6-7FEBB4AEF9BF}" destId="{612744C8-B0BD-47EF-BC5C-8B3B3879654C}" srcOrd="1" destOrd="0" presId="urn:microsoft.com/office/officeart/2018/2/layout/IconLabelList"/>
    <dgm:cxn modelId="{B54E68F4-A11B-40CD-B671-07F17EA9FCCD}" type="presParOf" srcId="{FF100A2A-01B6-49ED-87D6-7FEBB4AEF9BF}" destId="{5DF3FA6D-556D-4A35-8F55-AC510B94BFB0}" srcOrd="2" destOrd="0" presId="urn:microsoft.com/office/officeart/2018/2/layout/IconLabelList"/>
    <dgm:cxn modelId="{4DFB1466-C03F-42C1-95CF-BBCDF781BC80}" type="presParOf" srcId="{E4309190-94F7-4339-BE68-553B7B671B92}" destId="{19655551-845E-426B-B459-184D27E68387}" srcOrd="3" destOrd="0" presId="urn:microsoft.com/office/officeart/2018/2/layout/IconLabelList"/>
    <dgm:cxn modelId="{77CE44AE-42BA-46C0-923D-A5AF3DEEDAF0}" type="presParOf" srcId="{E4309190-94F7-4339-BE68-553B7B671B92}" destId="{C8507C2B-C9DD-4AA2-BF8A-D63141F03DCC}" srcOrd="4" destOrd="0" presId="urn:microsoft.com/office/officeart/2018/2/layout/IconLabelList"/>
    <dgm:cxn modelId="{E23A2543-D0A6-496B-BB27-402EB839E008}" type="presParOf" srcId="{C8507C2B-C9DD-4AA2-BF8A-D63141F03DCC}" destId="{79FCAA7A-3626-4173-B2D1-6F1B00FBB180}" srcOrd="0" destOrd="0" presId="urn:microsoft.com/office/officeart/2018/2/layout/IconLabelList"/>
    <dgm:cxn modelId="{22AC9C6A-D037-4D39-A614-DA8F19D65554}" type="presParOf" srcId="{C8507C2B-C9DD-4AA2-BF8A-D63141F03DCC}" destId="{BE4517D0-EBF9-4DC6-BD89-7516EC2752BE}" srcOrd="1" destOrd="0" presId="urn:microsoft.com/office/officeart/2018/2/layout/IconLabelList"/>
    <dgm:cxn modelId="{E635CD00-A17C-4F5A-B02E-EE4535D81008}" type="presParOf" srcId="{C8507C2B-C9DD-4AA2-BF8A-D63141F03DCC}" destId="{8C433E92-77BF-4ED0-8205-2B779D3F633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F37471-85A5-42BC-B481-01346398C5B4}"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F3258F4-6EDE-48A4-BDDE-546B0943A1F4}">
      <dgm:prSet/>
      <dgm:spPr/>
      <dgm:t>
        <a:bodyPr/>
        <a:lstStyle/>
        <a:p>
          <a:r>
            <a:rPr lang="en-US" i="0"/>
            <a:t>Automated Grading Systems</a:t>
          </a:r>
          <a:endParaRPr lang="en-US"/>
        </a:p>
      </dgm:t>
    </dgm:pt>
    <dgm:pt modelId="{856583B4-E27E-4355-BD23-D9339A5CFA32}" type="parTrans" cxnId="{C08508BA-7740-4179-AC20-56598B4877C4}">
      <dgm:prSet/>
      <dgm:spPr/>
      <dgm:t>
        <a:bodyPr/>
        <a:lstStyle/>
        <a:p>
          <a:endParaRPr lang="en-US"/>
        </a:p>
      </dgm:t>
    </dgm:pt>
    <dgm:pt modelId="{6BE8FE89-AE98-410E-B9BC-ACBFA57D3012}" type="sibTrans" cxnId="{C08508BA-7740-4179-AC20-56598B4877C4}">
      <dgm:prSet/>
      <dgm:spPr/>
      <dgm:t>
        <a:bodyPr/>
        <a:lstStyle/>
        <a:p>
          <a:endParaRPr lang="en-US"/>
        </a:p>
      </dgm:t>
    </dgm:pt>
    <dgm:pt modelId="{150C9E16-17BA-42CB-B80D-9FA0D0C5666A}">
      <dgm:prSet/>
      <dgm:spPr/>
      <dgm:t>
        <a:bodyPr/>
        <a:lstStyle/>
        <a:p>
          <a:r>
            <a:rPr lang="en-US" i="0"/>
            <a:t>Plagiarism Detection</a:t>
          </a:r>
          <a:endParaRPr lang="en-US"/>
        </a:p>
      </dgm:t>
    </dgm:pt>
    <dgm:pt modelId="{C3B76EBE-DB29-49E0-9743-6D1C539E6D42}" type="parTrans" cxnId="{4C91584C-F863-4BA8-8CBE-491CC7699135}">
      <dgm:prSet/>
      <dgm:spPr/>
      <dgm:t>
        <a:bodyPr/>
        <a:lstStyle/>
        <a:p>
          <a:endParaRPr lang="en-US"/>
        </a:p>
      </dgm:t>
    </dgm:pt>
    <dgm:pt modelId="{FBB986E2-ADB8-44F6-9B8F-C32A8E3477A5}" type="sibTrans" cxnId="{4C91584C-F863-4BA8-8CBE-491CC7699135}">
      <dgm:prSet/>
      <dgm:spPr/>
      <dgm:t>
        <a:bodyPr/>
        <a:lstStyle/>
        <a:p>
          <a:endParaRPr lang="en-US"/>
        </a:p>
      </dgm:t>
    </dgm:pt>
    <dgm:pt modelId="{205DA16A-45D4-40B6-8FEB-3978AECDF1E4}">
      <dgm:prSet/>
      <dgm:spPr/>
      <dgm:t>
        <a:bodyPr/>
        <a:lstStyle/>
        <a:p>
          <a:r>
            <a:rPr lang="en-US" i="0"/>
            <a:t>Performance Analytics</a:t>
          </a:r>
          <a:endParaRPr lang="en-US"/>
        </a:p>
      </dgm:t>
    </dgm:pt>
    <dgm:pt modelId="{61C2A5C0-91BB-4E78-8AD5-DB31E9E49C31}" type="parTrans" cxnId="{715A6501-318F-4411-BADC-25C24FF5DE6E}">
      <dgm:prSet/>
      <dgm:spPr/>
      <dgm:t>
        <a:bodyPr/>
        <a:lstStyle/>
        <a:p>
          <a:endParaRPr lang="en-US"/>
        </a:p>
      </dgm:t>
    </dgm:pt>
    <dgm:pt modelId="{A14CDA57-B1D0-431F-947E-CB2798DA57F9}" type="sibTrans" cxnId="{715A6501-318F-4411-BADC-25C24FF5DE6E}">
      <dgm:prSet/>
      <dgm:spPr/>
      <dgm:t>
        <a:bodyPr/>
        <a:lstStyle/>
        <a:p>
          <a:endParaRPr lang="en-US"/>
        </a:p>
      </dgm:t>
    </dgm:pt>
    <dgm:pt modelId="{D535DA79-C266-4147-A5C2-814A51380ED1}" type="pres">
      <dgm:prSet presAssocID="{D1F37471-85A5-42BC-B481-01346398C5B4}" presName="root" presStyleCnt="0">
        <dgm:presLayoutVars>
          <dgm:dir/>
          <dgm:resizeHandles val="exact"/>
        </dgm:presLayoutVars>
      </dgm:prSet>
      <dgm:spPr/>
    </dgm:pt>
    <dgm:pt modelId="{304214EC-3BF2-4687-84DE-55A95B690499}" type="pres">
      <dgm:prSet presAssocID="{6F3258F4-6EDE-48A4-BDDE-546B0943A1F4}" presName="compNode" presStyleCnt="0"/>
      <dgm:spPr/>
    </dgm:pt>
    <dgm:pt modelId="{A678630A-6AD7-4D1E-BE5E-B96715834377}" type="pres">
      <dgm:prSet presAssocID="{6F3258F4-6EDE-48A4-BDDE-546B0943A1F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20F35622-D6A9-4573-B5AC-C617D0A04FD1}" type="pres">
      <dgm:prSet presAssocID="{6F3258F4-6EDE-48A4-BDDE-546B0943A1F4}" presName="spaceRect" presStyleCnt="0"/>
      <dgm:spPr/>
    </dgm:pt>
    <dgm:pt modelId="{CC0F2788-6657-49E1-807E-6080D27338AA}" type="pres">
      <dgm:prSet presAssocID="{6F3258F4-6EDE-48A4-BDDE-546B0943A1F4}" presName="textRect" presStyleLbl="revTx" presStyleIdx="0" presStyleCnt="3">
        <dgm:presLayoutVars>
          <dgm:chMax val="1"/>
          <dgm:chPref val="1"/>
        </dgm:presLayoutVars>
      </dgm:prSet>
      <dgm:spPr/>
    </dgm:pt>
    <dgm:pt modelId="{09981A73-3C42-4623-8032-2CA4CCA21ED4}" type="pres">
      <dgm:prSet presAssocID="{6BE8FE89-AE98-410E-B9BC-ACBFA57D3012}" presName="sibTrans" presStyleCnt="0"/>
      <dgm:spPr/>
    </dgm:pt>
    <dgm:pt modelId="{6B33C5F0-69EC-4130-8422-51E924646191}" type="pres">
      <dgm:prSet presAssocID="{150C9E16-17BA-42CB-B80D-9FA0D0C5666A}" presName="compNode" presStyleCnt="0"/>
      <dgm:spPr/>
    </dgm:pt>
    <dgm:pt modelId="{0F1C6A69-53BE-48DE-B576-62191E16E9DC}" type="pres">
      <dgm:prSet presAssocID="{150C9E16-17BA-42CB-B80D-9FA0D0C5666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71352FD9-69C6-4362-9B81-32E78848CE0D}" type="pres">
      <dgm:prSet presAssocID="{150C9E16-17BA-42CB-B80D-9FA0D0C5666A}" presName="spaceRect" presStyleCnt="0"/>
      <dgm:spPr/>
    </dgm:pt>
    <dgm:pt modelId="{11D186E6-A5CD-4AB6-B2CF-5DDCE35D2003}" type="pres">
      <dgm:prSet presAssocID="{150C9E16-17BA-42CB-B80D-9FA0D0C5666A}" presName="textRect" presStyleLbl="revTx" presStyleIdx="1" presStyleCnt="3">
        <dgm:presLayoutVars>
          <dgm:chMax val="1"/>
          <dgm:chPref val="1"/>
        </dgm:presLayoutVars>
      </dgm:prSet>
      <dgm:spPr/>
    </dgm:pt>
    <dgm:pt modelId="{A8DA63C0-555C-4798-906E-38900A923EA2}" type="pres">
      <dgm:prSet presAssocID="{FBB986E2-ADB8-44F6-9B8F-C32A8E3477A5}" presName="sibTrans" presStyleCnt="0"/>
      <dgm:spPr/>
    </dgm:pt>
    <dgm:pt modelId="{20235CF4-26BC-4E34-95BE-87B861E8F269}" type="pres">
      <dgm:prSet presAssocID="{205DA16A-45D4-40B6-8FEB-3978AECDF1E4}" presName="compNode" presStyleCnt="0"/>
      <dgm:spPr/>
    </dgm:pt>
    <dgm:pt modelId="{02F70539-1B88-462D-918B-85EE283054FE}" type="pres">
      <dgm:prSet presAssocID="{205DA16A-45D4-40B6-8FEB-3978AECDF1E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D84E86F4-2145-4417-8BEF-0D20BE14C841}" type="pres">
      <dgm:prSet presAssocID="{205DA16A-45D4-40B6-8FEB-3978AECDF1E4}" presName="spaceRect" presStyleCnt="0"/>
      <dgm:spPr/>
    </dgm:pt>
    <dgm:pt modelId="{2791E238-C955-4FED-AA81-B28DD3992F2A}" type="pres">
      <dgm:prSet presAssocID="{205DA16A-45D4-40B6-8FEB-3978AECDF1E4}" presName="textRect" presStyleLbl="revTx" presStyleIdx="2" presStyleCnt="3">
        <dgm:presLayoutVars>
          <dgm:chMax val="1"/>
          <dgm:chPref val="1"/>
        </dgm:presLayoutVars>
      </dgm:prSet>
      <dgm:spPr/>
    </dgm:pt>
  </dgm:ptLst>
  <dgm:cxnLst>
    <dgm:cxn modelId="{715A6501-318F-4411-BADC-25C24FF5DE6E}" srcId="{D1F37471-85A5-42BC-B481-01346398C5B4}" destId="{205DA16A-45D4-40B6-8FEB-3978AECDF1E4}" srcOrd="2" destOrd="0" parTransId="{61C2A5C0-91BB-4E78-8AD5-DB31E9E49C31}" sibTransId="{A14CDA57-B1D0-431F-947E-CB2798DA57F9}"/>
    <dgm:cxn modelId="{65D2A846-E5F2-4BEC-BA37-1E08D4BAA8E0}" type="presOf" srcId="{205DA16A-45D4-40B6-8FEB-3978AECDF1E4}" destId="{2791E238-C955-4FED-AA81-B28DD3992F2A}" srcOrd="0" destOrd="0" presId="urn:microsoft.com/office/officeart/2018/2/layout/IconLabelList"/>
    <dgm:cxn modelId="{4C91584C-F863-4BA8-8CBE-491CC7699135}" srcId="{D1F37471-85A5-42BC-B481-01346398C5B4}" destId="{150C9E16-17BA-42CB-B80D-9FA0D0C5666A}" srcOrd="1" destOrd="0" parTransId="{C3B76EBE-DB29-49E0-9743-6D1C539E6D42}" sibTransId="{FBB986E2-ADB8-44F6-9B8F-C32A8E3477A5}"/>
    <dgm:cxn modelId="{6D74B651-2950-4137-9EC3-0873AE7F0E9E}" type="presOf" srcId="{D1F37471-85A5-42BC-B481-01346398C5B4}" destId="{D535DA79-C266-4147-A5C2-814A51380ED1}" srcOrd="0" destOrd="0" presId="urn:microsoft.com/office/officeart/2018/2/layout/IconLabelList"/>
    <dgm:cxn modelId="{E381BB89-E42C-4957-B26F-4BD19F00978D}" type="presOf" srcId="{150C9E16-17BA-42CB-B80D-9FA0D0C5666A}" destId="{11D186E6-A5CD-4AB6-B2CF-5DDCE35D2003}" srcOrd="0" destOrd="0" presId="urn:microsoft.com/office/officeart/2018/2/layout/IconLabelList"/>
    <dgm:cxn modelId="{C08508BA-7740-4179-AC20-56598B4877C4}" srcId="{D1F37471-85A5-42BC-B481-01346398C5B4}" destId="{6F3258F4-6EDE-48A4-BDDE-546B0943A1F4}" srcOrd="0" destOrd="0" parTransId="{856583B4-E27E-4355-BD23-D9339A5CFA32}" sibTransId="{6BE8FE89-AE98-410E-B9BC-ACBFA57D3012}"/>
    <dgm:cxn modelId="{CD7790C4-29E5-4D6E-8BA0-E6C8B5BCE619}" type="presOf" srcId="{6F3258F4-6EDE-48A4-BDDE-546B0943A1F4}" destId="{CC0F2788-6657-49E1-807E-6080D27338AA}" srcOrd="0" destOrd="0" presId="urn:microsoft.com/office/officeart/2018/2/layout/IconLabelList"/>
    <dgm:cxn modelId="{BFC8708D-6E0C-4C5F-9C6D-8F8407915E04}" type="presParOf" srcId="{D535DA79-C266-4147-A5C2-814A51380ED1}" destId="{304214EC-3BF2-4687-84DE-55A95B690499}" srcOrd="0" destOrd="0" presId="urn:microsoft.com/office/officeart/2018/2/layout/IconLabelList"/>
    <dgm:cxn modelId="{90E4F472-8BD7-4397-B5F6-B9860DD15E2C}" type="presParOf" srcId="{304214EC-3BF2-4687-84DE-55A95B690499}" destId="{A678630A-6AD7-4D1E-BE5E-B96715834377}" srcOrd="0" destOrd="0" presId="urn:microsoft.com/office/officeart/2018/2/layout/IconLabelList"/>
    <dgm:cxn modelId="{9B0A3038-A6DA-4438-91B7-CE96B989B680}" type="presParOf" srcId="{304214EC-3BF2-4687-84DE-55A95B690499}" destId="{20F35622-D6A9-4573-B5AC-C617D0A04FD1}" srcOrd="1" destOrd="0" presId="urn:microsoft.com/office/officeart/2018/2/layout/IconLabelList"/>
    <dgm:cxn modelId="{E3BC9902-6733-4F35-B929-85668ED4515E}" type="presParOf" srcId="{304214EC-3BF2-4687-84DE-55A95B690499}" destId="{CC0F2788-6657-49E1-807E-6080D27338AA}" srcOrd="2" destOrd="0" presId="urn:microsoft.com/office/officeart/2018/2/layout/IconLabelList"/>
    <dgm:cxn modelId="{0F30C9FE-F748-4E58-BE15-38360A1DC68A}" type="presParOf" srcId="{D535DA79-C266-4147-A5C2-814A51380ED1}" destId="{09981A73-3C42-4623-8032-2CA4CCA21ED4}" srcOrd="1" destOrd="0" presId="urn:microsoft.com/office/officeart/2018/2/layout/IconLabelList"/>
    <dgm:cxn modelId="{D1E8FCD5-C175-4208-BD3C-DA6BAE172C8E}" type="presParOf" srcId="{D535DA79-C266-4147-A5C2-814A51380ED1}" destId="{6B33C5F0-69EC-4130-8422-51E924646191}" srcOrd="2" destOrd="0" presId="urn:microsoft.com/office/officeart/2018/2/layout/IconLabelList"/>
    <dgm:cxn modelId="{E06929BD-BBC3-475C-97EB-6136AF7423BF}" type="presParOf" srcId="{6B33C5F0-69EC-4130-8422-51E924646191}" destId="{0F1C6A69-53BE-48DE-B576-62191E16E9DC}" srcOrd="0" destOrd="0" presId="urn:microsoft.com/office/officeart/2018/2/layout/IconLabelList"/>
    <dgm:cxn modelId="{3C43ECA8-6BF3-49D7-A9EF-B2048483AC15}" type="presParOf" srcId="{6B33C5F0-69EC-4130-8422-51E924646191}" destId="{71352FD9-69C6-4362-9B81-32E78848CE0D}" srcOrd="1" destOrd="0" presId="urn:microsoft.com/office/officeart/2018/2/layout/IconLabelList"/>
    <dgm:cxn modelId="{389641A0-1FE5-4923-9D91-69C017429C2F}" type="presParOf" srcId="{6B33C5F0-69EC-4130-8422-51E924646191}" destId="{11D186E6-A5CD-4AB6-B2CF-5DDCE35D2003}" srcOrd="2" destOrd="0" presId="urn:microsoft.com/office/officeart/2018/2/layout/IconLabelList"/>
    <dgm:cxn modelId="{FC97B62F-7959-45D4-BED7-5433FD671B72}" type="presParOf" srcId="{D535DA79-C266-4147-A5C2-814A51380ED1}" destId="{A8DA63C0-555C-4798-906E-38900A923EA2}" srcOrd="3" destOrd="0" presId="urn:microsoft.com/office/officeart/2018/2/layout/IconLabelList"/>
    <dgm:cxn modelId="{72496AD2-E557-4353-80BA-0F9612CFA1F1}" type="presParOf" srcId="{D535DA79-C266-4147-A5C2-814A51380ED1}" destId="{20235CF4-26BC-4E34-95BE-87B861E8F269}" srcOrd="4" destOrd="0" presId="urn:microsoft.com/office/officeart/2018/2/layout/IconLabelList"/>
    <dgm:cxn modelId="{CBC1401D-AF26-4F08-8A6B-9CF294FBC848}" type="presParOf" srcId="{20235CF4-26BC-4E34-95BE-87B861E8F269}" destId="{02F70539-1B88-462D-918B-85EE283054FE}" srcOrd="0" destOrd="0" presId="urn:microsoft.com/office/officeart/2018/2/layout/IconLabelList"/>
    <dgm:cxn modelId="{B9BE368E-D77A-41D9-8FDC-7F37FBE1CCD0}" type="presParOf" srcId="{20235CF4-26BC-4E34-95BE-87B861E8F269}" destId="{D84E86F4-2145-4417-8BEF-0D20BE14C841}" srcOrd="1" destOrd="0" presId="urn:microsoft.com/office/officeart/2018/2/layout/IconLabelList"/>
    <dgm:cxn modelId="{E38EF3A2-0613-4A8E-8674-11BFF871E061}" type="presParOf" srcId="{20235CF4-26BC-4E34-95BE-87B861E8F269}" destId="{2791E238-C955-4FED-AA81-B28DD3992F2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BAAA58-07A4-4AD2-9C69-DE694A8A4F4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DB81770-1406-439C-9249-EF36ED8003F2}">
      <dgm:prSet/>
      <dgm:spPr/>
      <dgm:t>
        <a:bodyPr/>
        <a:lstStyle/>
        <a:p>
          <a:r>
            <a:rPr lang="en-US"/>
            <a:t>Personalized Learning Paths</a:t>
          </a:r>
        </a:p>
      </dgm:t>
    </dgm:pt>
    <dgm:pt modelId="{5268B1E5-8EBA-4EC7-9692-6E11B7DF3F20}" type="parTrans" cxnId="{5FCCF832-8889-4030-A2FE-D2275F85F4D9}">
      <dgm:prSet/>
      <dgm:spPr/>
      <dgm:t>
        <a:bodyPr/>
        <a:lstStyle/>
        <a:p>
          <a:endParaRPr lang="en-US"/>
        </a:p>
      </dgm:t>
    </dgm:pt>
    <dgm:pt modelId="{B74CABF7-A0DB-4D12-998B-BA1ED75FA5A4}" type="sibTrans" cxnId="{5FCCF832-8889-4030-A2FE-D2275F85F4D9}">
      <dgm:prSet/>
      <dgm:spPr/>
      <dgm:t>
        <a:bodyPr/>
        <a:lstStyle/>
        <a:p>
          <a:endParaRPr lang="en-US"/>
        </a:p>
      </dgm:t>
    </dgm:pt>
    <dgm:pt modelId="{74F24374-D1D9-48A1-A589-1EF5B10B31C2}">
      <dgm:prSet/>
      <dgm:spPr/>
      <dgm:t>
        <a:bodyPr/>
        <a:lstStyle/>
        <a:p>
          <a:r>
            <a:rPr lang="en-US"/>
            <a:t>Adaptive Learning Platforms</a:t>
          </a:r>
        </a:p>
      </dgm:t>
    </dgm:pt>
    <dgm:pt modelId="{DDD23401-1985-4B0C-BCDC-5B5E42DAD5C8}" type="parTrans" cxnId="{6C32B795-05D8-4783-A99F-F9A536CB247E}">
      <dgm:prSet/>
      <dgm:spPr/>
      <dgm:t>
        <a:bodyPr/>
        <a:lstStyle/>
        <a:p>
          <a:endParaRPr lang="en-US"/>
        </a:p>
      </dgm:t>
    </dgm:pt>
    <dgm:pt modelId="{74F14A47-1008-4373-974C-B50DA89CB555}" type="sibTrans" cxnId="{6C32B795-05D8-4783-A99F-F9A536CB247E}">
      <dgm:prSet/>
      <dgm:spPr/>
      <dgm:t>
        <a:bodyPr/>
        <a:lstStyle/>
        <a:p>
          <a:endParaRPr lang="en-US"/>
        </a:p>
      </dgm:t>
    </dgm:pt>
    <dgm:pt modelId="{5C672972-EE12-4C5C-803F-65D7E184DB62}">
      <dgm:prSet/>
      <dgm:spPr/>
      <dgm:t>
        <a:bodyPr/>
        <a:lstStyle/>
        <a:p>
          <a:r>
            <a:rPr lang="en-US"/>
            <a:t>Content Creation Assistance</a:t>
          </a:r>
        </a:p>
      </dgm:t>
    </dgm:pt>
    <dgm:pt modelId="{C13D0E85-F9EF-4360-A57D-72A3719BBC13}" type="parTrans" cxnId="{9CFC1320-1C64-42D2-B85F-5B16CB1B7C04}">
      <dgm:prSet/>
      <dgm:spPr/>
      <dgm:t>
        <a:bodyPr/>
        <a:lstStyle/>
        <a:p>
          <a:endParaRPr lang="en-US"/>
        </a:p>
      </dgm:t>
    </dgm:pt>
    <dgm:pt modelId="{174C218A-4688-4251-A200-3560DAE9C0DA}" type="sibTrans" cxnId="{9CFC1320-1C64-42D2-B85F-5B16CB1B7C04}">
      <dgm:prSet/>
      <dgm:spPr/>
      <dgm:t>
        <a:bodyPr/>
        <a:lstStyle/>
        <a:p>
          <a:endParaRPr lang="en-US"/>
        </a:p>
      </dgm:t>
    </dgm:pt>
    <dgm:pt modelId="{464CF0C6-8CDA-4941-B491-886E0C129A2C}" type="pres">
      <dgm:prSet presAssocID="{2DBAAA58-07A4-4AD2-9C69-DE694A8A4F48}" presName="root" presStyleCnt="0">
        <dgm:presLayoutVars>
          <dgm:dir/>
          <dgm:resizeHandles val="exact"/>
        </dgm:presLayoutVars>
      </dgm:prSet>
      <dgm:spPr/>
    </dgm:pt>
    <dgm:pt modelId="{1E331BF1-B1E3-49FA-8BD4-8B606018DDEB}" type="pres">
      <dgm:prSet presAssocID="{BDB81770-1406-439C-9249-EF36ED8003F2}" presName="compNode" presStyleCnt="0"/>
      <dgm:spPr/>
    </dgm:pt>
    <dgm:pt modelId="{AA70D755-9964-40F9-9852-5894AF6E0E4B}" type="pres">
      <dgm:prSet presAssocID="{BDB81770-1406-439C-9249-EF36ED8003F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75DFF3B6-BEB6-479D-A211-2611298E70C1}" type="pres">
      <dgm:prSet presAssocID="{BDB81770-1406-439C-9249-EF36ED8003F2}" presName="spaceRect" presStyleCnt="0"/>
      <dgm:spPr/>
    </dgm:pt>
    <dgm:pt modelId="{39D1512E-BE04-4B98-87F2-AAB65707C13D}" type="pres">
      <dgm:prSet presAssocID="{BDB81770-1406-439C-9249-EF36ED8003F2}" presName="textRect" presStyleLbl="revTx" presStyleIdx="0" presStyleCnt="3">
        <dgm:presLayoutVars>
          <dgm:chMax val="1"/>
          <dgm:chPref val="1"/>
        </dgm:presLayoutVars>
      </dgm:prSet>
      <dgm:spPr/>
    </dgm:pt>
    <dgm:pt modelId="{D165C28F-219B-4F22-8EE5-A7A3D35A19AB}" type="pres">
      <dgm:prSet presAssocID="{B74CABF7-A0DB-4D12-998B-BA1ED75FA5A4}" presName="sibTrans" presStyleCnt="0"/>
      <dgm:spPr/>
    </dgm:pt>
    <dgm:pt modelId="{47221CDE-59BA-4A9A-89BC-EE7AA02539ED}" type="pres">
      <dgm:prSet presAssocID="{74F24374-D1D9-48A1-A589-1EF5B10B31C2}" presName="compNode" presStyleCnt="0"/>
      <dgm:spPr/>
    </dgm:pt>
    <dgm:pt modelId="{64C202BA-6F47-41E9-8ACD-4B0E7B4B3B16}" type="pres">
      <dgm:prSet presAssocID="{74F24374-D1D9-48A1-A589-1EF5B10B31C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F30D377E-C356-4848-BC6C-D122F530B657}" type="pres">
      <dgm:prSet presAssocID="{74F24374-D1D9-48A1-A589-1EF5B10B31C2}" presName="spaceRect" presStyleCnt="0"/>
      <dgm:spPr/>
    </dgm:pt>
    <dgm:pt modelId="{9953FFEA-19F8-4DEA-BE4A-9FBAC9C22188}" type="pres">
      <dgm:prSet presAssocID="{74F24374-D1D9-48A1-A589-1EF5B10B31C2}" presName="textRect" presStyleLbl="revTx" presStyleIdx="1" presStyleCnt="3">
        <dgm:presLayoutVars>
          <dgm:chMax val="1"/>
          <dgm:chPref val="1"/>
        </dgm:presLayoutVars>
      </dgm:prSet>
      <dgm:spPr/>
    </dgm:pt>
    <dgm:pt modelId="{7F539B42-E39C-4BE3-BF42-B1AE307236E1}" type="pres">
      <dgm:prSet presAssocID="{74F14A47-1008-4373-974C-B50DA89CB555}" presName="sibTrans" presStyleCnt="0"/>
      <dgm:spPr/>
    </dgm:pt>
    <dgm:pt modelId="{FA78F5DB-84AC-4ABA-9DF6-FBD77A07D54E}" type="pres">
      <dgm:prSet presAssocID="{5C672972-EE12-4C5C-803F-65D7E184DB62}" presName="compNode" presStyleCnt="0"/>
      <dgm:spPr/>
    </dgm:pt>
    <dgm:pt modelId="{ECF15AB5-34D2-487C-9383-6879368383A4}" type="pres">
      <dgm:prSet presAssocID="{5C672972-EE12-4C5C-803F-65D7E184DB6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F14461F0-4FFD-4146-BE4D-D628A91A3246}" type="pres">
      <dgm:prSet presAssocID="{5C672972-EE12-4C5C-803F-65D7E184DB62}" presName="spaceRect" presStyleCnt="0"/>
      <dgm:spPr/>
    </dgm:pt>
    <dgm:pt modelId="{55364804-3A0C-41EE-AB7A-9AA0ADF93A96}" type="pres">
      <dgm:prSet presAssocID="{5C672972-EE12-4C5C-803F-65D7E184DB62}" presName="textRect" presStyleLbl="revTx" presStyleIdx="2" presStyleCnt="3">
        <dgm:presLayoutVars>
          <dgm:chMax val="1"/>
          <dgm:chPref val="1"/>
        </dgm:presLayoutVars>
      </dgm:prSet>
      <dgm:spPr/>
    </dgm:pt>
  </dgm:ptLst>
  <dgm:cxnLst>
    <dgm:cxn modelId="{E9B87601-203E-465F-93F8-DCC6B5821FDF}" type="presOf" srcId="{BDB81770-1406-439C-9249-EF36ED8003F2}" destId="{39D1512E-BE04-4B98-87F2-AAB65707C13D}" srcOrd="0" destOrd="0" presId="urn:microsoft.com/office/officeart/2018/2/layout/IconLabelList"/>
    <dgm:cxn modelId="{9CFC1320-1C64-42D2-B85F-5B16CB1B7C04}" srcId="{2DBAAA58-07A4-4AD2-9C69-DE694A8A4F48}" destId="{5C672972-EE12-4C5C-803F-65D7E184DB62}" srcOrd="2" destOrd="0" parTransId="{C13D0E85-F9EF-4360-A57D-72A3719BBC13}" sibTransId="{174C218A-4688-4251-A200-3560DAE9C0DA}"/>
    <dgm:cxn modelId="{5FCCF832-8889-4030-A2FE-D2275F85F4D9}" srcId="{2DBAAA58-07A4-4AD2-9C69-DE694A8A4F48}" destId="{BDB81770-1406-439C-9249-EF36ED8003F2}" srcOrd="0" destOrd="0" parTransId="{5268B1E5-8EBA-4EC7-9692-6E11B7DF3F20}" sibTransId="{B74CABF7-A0DB-4D12-998B-BA1ED75FA5A4}"/>
    <dgm:cxn modelId="{6A06B85D-993A-4208-8D65-A99FD1A7B2FE}" type="presOf" srcId="{5C672972-EE12-4C5C-803F-65D7E184DB62}" destId="{55364804-3A0C-41EE-AB7A-9AA0ADF93A96}" srcOrd="0" destOrd="0" presId="urn:microsoft.com/office/officeart/2018/2/layout/IconLabelList"/>
    <dgm:cxn modelId="{6C32B795-05D8-4783-A99F-F9A536CB247E}" srcId="{2DBAAA58-07A4-4AD2-9C69-DE694A8A4F48}" destId="{74F24374-D1D9-48A1-A589-1EF5B10B31C2}" srcOrd="1" destOrd="0" parTransId="{DDD23401-1985-4B0C-BCDC-5B5E42DAD5C8}" sibTransId="{74F14A47-1008-4373-974C-B50DA89CB555}"/>
    <dgm:cxn modelId="{3708FFB9-0E21-4AF7-AD90-F7D8805EB932}" type="presOf" srcId="{74F24374-D1D9-48A1-A589-1EF5B10B31C2}" destId="{9953FFEA-19F8-4DEA-BE4A-9FBAC9C22188}" srcOrd="0" destOrd="0" presId="urn:microsoft.com/office/officeart/2018/2/layout/IconLabelList"/>
    <dgm:cxn modelId="{CC4EA6E4-3A74-4B17-9187-B03A5CE70DFF}" type="presOf" srcId="{2DBAAA58-07A4-4AD2-9C69-DE694A8A4F48}" destId="{464CF0C6-8CDA-4941-B491-886E0C129A2C}" srcOrd="0" destOrd="0" presId="urn:microsoft.com/office/officeart/2018/2/layout/IconLabelList"/>
    <dgm:cxn modelId="{1260DB75-0489-4955-9B6D-0792934C0C87}" type="presParOf" srcId="{464CF0C6-8CDA-4941-B491-886E0C129A2C}" destId="{1E331BF1-B1E3-49FA-8BD4-8B606018DDEB}" srcOrd="0" destOrd="0" presId="urn:microsoft.com/office/officeart/2018/2/layout/IconLabelList"/>
    <dgm:cxn modelId="{AA9523B6-851E-4365-BD4F-8EC7B38DDE16}" type="presParOf" srcId="{1E331BF1-B1E3-49FA-8BD4-8B606018DDEB}" destId="{AA70D755-9964-40F9-9852-5894AF6E0E4B}" srcOrd="0" destOrd="0" presId="urn:microsoft.com/office/officeart/2018/2/layout/IconLabelList"/>
    <dgm:cxn modelId="{458A7494-B005-4A4A-B099-48266F8DEB62}" type="presParOf" srcId="{1E331BF1-B1E3-49FA-8BD4-8B606018DDEB}" destId="{75DFF3B6-BEB6-479D-A211-2611298E70C1}" srcOrd="1" destOrd="0" presId="urn:microsoft.com/office/officeart/2018/2/layout/IconLabelList"/>
    <dgm:cxn modelId="{657A0180-402B-4FC4-809D-8F75B36601F6}" type="presParOf" srcId="{1E331BF1-B1E3-49FA-8BD4-8B606018DDEB}" destId="{39D1512E-BE04-4B98-87F2-AAB65707C13D}" srcOrd="2" destOrd="0" presId="urn:microsoft.com/office/officeart/2018/2/layout/IconLabelList"/>
    <dgm:cxn modelId="{9C6E6EA7-FD11-4F6E-8C81-7EB96AC75919}" type="presParOf" srcId="{464CF0C6-8CDA-4941-B491-886E0C129A2C}" destId="{D165C28F-219B-4F22-8EE5-A7A3D35A19AB}" srcOrd="1" destOrd="0" presId="urn:microsoft.com/office/officeart/2018/2/layout/IconLabelList"/>
    <dgm:cxn modelId="{7F21258B-84C0-46D8-AB7E-B15FB5BC337F}" type="presParOf" srcId="{464CF0C6-8CDA-4941-B491-886E0C129A2C}" destId="{47221CDE-59BA-4A9A-89BC-EE7AA02539ED}" srcOrd="2" destOrd="0" presId="urn:microsoft.com/office/officeart/2018/2/layout/IconLabelList"/>
    <dgm:cxn modelId="{EF2BBF46-0423-4DAA-9541-B4134FEA4E0B}" type="presParOf" srcId="{47221CDE-59BA-4A9A-89BC-EE7AA02539ED}" destId="{64C202BA-6F47-41E9-8ACD-4B0E7B4B3B16}" srcOrd="0" destOrd="0" presId="urn:microsoft.com/office/officeart/2018/2/layout/IconLabelList"/>
    <dgm:cxn modelId="{4E7AEB72-8027-44EE-9123-ED5BBA7ADD9D}" type="presParOf" srcId="{47221CDE-59BA-4A9A-89BC-EE7AA02539ED}" destId="{F30D377E-C356-4848-BC6C-D122F530B657}" srcOrd="1" destOrd="0" presId="urn:microsoft.com/office/officeart/2018/2/layout/IconLabelList"/>
    <dgm:cxn modelId="{1C14BF73-E6B7-4CBE-9D82-8F6A177D1EF1}" type="presParOf" srcId="{47221CDE-59BA-4A9A-89BC-EE7AA02539ED}" destId="{9953FFEA-19F8-4DEA-BE4A-9FBAC9C22188}" srcOrd="2" destOrd="0" presId="urn:microsoft.com/office/officeart/2018/2/layout/IconLabelList"/>
    <dgm:cxn modelId="{B0C742F3-9B86-4A1E-A500-393D0653F96D}" type="presParOf" srcId="{464CF0C6-8CDA-4941-B491-886E0C129A2C}" destId="{7F539B42-E39C-4BE3-BF42-B1AE307236E1}" srcOrd="3" destOrd="0" presId="urn:microsoft.com/office/officeart/2018/2/layout/IconLabelList"/>
    <dgm:cxn modelId="{8BCDA322-2B3F-4595-A709-25694C63822D}" type="presParOf" srcId="{464CF0C6-8CDA-4941-B491-886E0C129A2C}" destId="{FA78F5DB-84AC-4ABA-9DF6-FBD77A07D54E}" srcOrd="4" destOrd="0" presId="urn:microsoft.com/office/officeart/2018/2/layout/IconLabelList"/>
    <dgm:cxn modelId="{BBC64050-57E6-416F-BF26-EBB26AB563B8}" type="presParOf" srcId="{FA78F5DB-84AC-4ABA-9DF6-FBD77A07D54E}" destId="{ECF15AB5-34D2-487C-9383-6879368383A4}" srcOrd="0" destOrd="0" presId="urn:microsoft.com/office/officeart/2018/2/layout/IconLabelList"/>
    <dgm:cxn modelId="{95DFA5A3-C404-46EF-9825-978C143EF70D}" type="presParOf" srcId="{FA78F5DB-84AC-4ABA-9DF6-FBD77A07D54E}" destId="{F14461F0-4FFD-4146-BE4D-D628A91A3246}" srcOrd="1" destOrd="0" presId="urn:microsoft.com/office/officeart/2018/2/layout/IconLabelList"/>
    <dgm:cxn modelId="{844A2260-B7FD-498C-B7EB-1421F3B797D2}" type="presParOf" srcId="{FA78F5DB-84AC-4ABA-9DF6-FBD77A07D54E}" destId="{55364804-3A0C-41EE-AB7A-9AA0ADF93A9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7756B5-4D1F-45C2-B302-BE4B796CD4E0}">
      <dsp:nvSpPr>
        <dsp:cNvPr id="0" name=""/>
        <dsp:cNvSpPr/>
      </dsp:nvSpPr>
      <dsp:spPr>
        <a:xfrm>
          <a:off x="916421" y="703352"/>
          <a:ext cx="1248996" cy="12489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28954E-298C-447A-B7F4-CC9FB842B31C}">
      <dsp:nvSpPr>
        <dsp:cNvPr id="0" name=""/>
        <dsp:cNvSpPr/>
      </dsp:nvSpPr>
      <dsp:spPr>
        <a:xfrm>
          <a:off x="153146" y="2299874"/>
          <a:ext cx="277554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Scheduling and Calendar Management</a:t>
          </a:r>
        </a:p>
      </dsp:txBody>
      <dsp:txXfrm>
        <a:off x="153146" y="2299874"/>
        <a:ext cx="2775546" cy="720000"/>
      </dsp:txXfrm>
    </dsp:sp>
    <dsp:sp modelId="{F4E3A8CB-D39B-416C-97DC-2310F98D01CD}">
      <dsp:nvSpPr>
        <dsp:cNvPr id="0" name=""/>
        <dsp:cNvSpPr/>
      </dsp:nvSpPr>
      <dsp:spPr>
        <a:xfrm>
          <a:off x="4177689" y="703352"/>
          <a:ext cx="1248996" cy="12489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DF3FA6D-556D-4A35-8F55-AC510B94BFB0}">
      <dsp:nvSpPr>
        <dsp:cNvPr id="0" name=""/>
        <dsp:cNvSpPr/>
      </dsp:nvSpPr>
      <dsp:spPr>
        <a:xfrm>
          <a:off x="3414414" y="2299874"/>
          <a:ext cx="277554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Email Communication Management</a:t>
          </a:r>
        </a:p>
      </dsp:txBody>
      <dsp:txXfrm>
        <a:off x="3414414" y="2299874"/>
        <a:ext cx="2775546" cy="720000"/>
      </dsp:txXfrm>
    </dsp:sp>
    <dsp:sp modelId="{79FCAA7A-3626-4173-B2D1-6F1B00FBB180}">
      <dsp:nvSpPr>
        <dsp:cNvPr id="0" name=""/>
        <dsp:cNvSpPr/>
      </dsp:nvSpPr>
      <dsp:spPr>
        <a:xfrm>
          <a:off x="7438957" y="703352"/>
          <a:ext cx="1248996" cy="12489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C433E92-77BF-4ED0-8205-2B779D3F6333}">
      <dsp:nvSpPr>
        <dsp:cNvPr id="0" name=""/>
        <dsp:cNvSpPr/>
      </dsp:nvSpPr>
      <dsp:spPr>
        <a:xfrm>
          <a:off x="6675681" y="2299874"/>
          <a:ext cx="277554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Resource Organization</a:t>
          </a:r>
        </a:p>
      </dsp:txBody>
      <dsp:txXfrm>
        <a:off x="6675681" y="2299874"/>
        <a:ext cx="2775546"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78630A-6AD7-4D1E-BE5E-B96715834377}">
      <dsp:nvSpPr>
        <dsp:cNvPr id="0" name=""/>
        <dsp:cNvSpPr/>
      </dsp:nvSpPr>
      <dsp:spPr>
        <a:xfrm>
          <a:off x="916421" y="703352"/>
          <a:ext cx="1248996" cy="12489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0F2788-6657-49E1-807E-6080D27338AA}">
      <dsp:nvSpPr>
        <dsp:cNvPr id="0" name=""/>
        <dsp:cNvSpPr/>
      </dsp:nvSpPr>
      <dsp:spPr>
        <a:xfrm>
          <a:off x="153146" y="2299874"/>
          <a:ext cx="277554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i="0" kern="1200"/>
            <a:t>Automated Grading Systems</a:t>
          </a:r>
          <a:endParaRPr lang="en-US" sz="2700" kern="1200"/>
        </a:p>
      </dsp:txBody>
      <dsp:txXfrm>
        <a:off x="153146" y="2299874"/>
        <a:ext cx="2775546" cy="720000"/>
      </dsp:txXfrm>
    </dsp:sp>
    <dsp:sp modelId="{0F1C6A69-53BE-48DE-B576-62191E16E9DC}">
      <dsp:nvSpPr>
        <dsp:cNvPr id="0" name=""/>
        <dsp:cNvSpPr/>
      </dsp:nvSpPr>
      <dsp:spPr>
        <a:xfrm>
          <a:off x="4177689" y="703352"/>
          <a:ext cx="1248996" cy="12489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D186E6-A5CD-4AB6-B2CF-5DDCE35D2003}">
      <dsp:nvSpPr>
        <dsp:cNvPr id="0" name=""/>
        <dsp:cNvSpPr/>
      </dsp:nvSpPr>
      <dsp:spPr>
        <a:xfrm>
          <a:off x="3414414" y="2299874"/>
          <a:ext cx="277554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i="0" kern="1200"/>
            <a:t>Plagiarism Detection</a:t>
          </a:r>
          <a:endParaRPr lang="en-US" sz="2700" kern="1200"/>
        </a:p>
      </dsp:txBody>
      <dsp:txXfrm>
        <a:off x="3414414" y="2299874"/>
        <a:ext cx="2775546" cy="720000"/>
      </dsp:txXfrm>
    </dsp:sp>
    <dsp:sp modelId="{02F70539-1B88-462D-918B-85EE283054FE}">
      <dsp:nvSpPr>
        <dsp:cNvPr id="0" name=""/>
        <dsp:cNvSpPr/>
      </dsp:nvSpPr>
      <dsp:spPr>
        <a:xfrm>
          <a:off x="7438957" y="703352"/>
          <a:ext cx="1248996" cy="12489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791E238-C955-4FED-AA81-B28DD3992F2A}">
      <dsp:nvSpPr>
        <dsp:cNvPr id="0" name=""/>
        <dsp:cNvSpPr/>
      </dsp:nvSpPr>
      <dsp:spPr>
        <a:xfrm>
          <a:off x="6675681" y="2299874"/>
          <a:ext cx="277554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i="0" kern="1200"/>
            <a:t>Performance Analytics</a:t>
          </a:r>
          <a:endParaRPr lang="en-US" sz="2700" kern="1200"/>
        </a:p>
      </dsp:txBody>
      <dsp:txXfrm>
        <a:off x="6675681" y="2299874"/>
        <a:ext cx="2775546"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70D755-9964-40F9-9852-5894AF6E0E4B}">
      <dsp:nvSpPr>
        <dsp:cNvPr id="0" name=""/>
        <dsp:cNvSpPr/>
      </dsp:nvSpPr>
      <dsp:spPr>
        <a:xfrm>
          <a:off x="916421" y="703352"/>
          <a:ext cx="1248996" cy="12489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9D1512E-BE04-4B98-87F2-AAB65707C13D}">
      <dsp:nvSpPr>
        <dsp:cNvPr id="0" name=""/>
        <dsp:cNvSpPr/>
      </dsp:nvSpPr>
      <dsp:spPr>
        <a:xfrm>
          <a:off x="153146" y="2299874"/>
          <a:ext cx="277554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a:t>Personalized Learning Paths</a:t>
          </a:r>
        </a:p>
      </dsp:txBody>
      <dsp:txXfrm>
        <a:off x="153146" y="2299874"/>
        <a:ext cx="2775546" cy="720000"/>
      </dsp:txXfrm>
    </dsp:sp>
    <dsp:sp modelId="{64C202BA-6F47-41E9-8ACD-4B0E7B4B3B16}">
      <dsp:nvSpPr>
        <dsp:cNvPr id="0" name=""/>
        <dsp:cNvSpPr/>
      </dsp:nvSpPr>
      <dsp:spPr>
        <a:xfrm>
          <a:off x="4177689" y="703352"/>
          <a:ext cx="1248996" cy="12489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53FFEA-19F8-4DEA-BE4A-9FBAC9C22188}">
      <dsp:nvSpPr>
        <dsp:cNvPr id="0" name=""/>
        <dsp:cNvSpPr/>
      </dsp:nvSpPr>
      <dsp:spPr>
        <a:xfrm>
          <a:off x="3414414" y="2299874"/>
          <a:ext cx="277554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a:t>Adaptive Learning Platforms</a:t>
          </a:r>
        </a:p>
      </dsp:txBody>
      <dsp:txXfrm>
        <a:off x="3414414" y="2299874"/>
        <a:ext cx="2775546" cy="720000"/>
      </dsp:txXfrm>
    </dsp:sp>
    <dsp:sp modelId="{ECF15AB5-34D2-487C-9383-6879368383A4}">
      <dsp:nvSpPr>
        <dsp:cNvPr id="0" name=""/>
        <dsp:cNvSpPr/>
      </dsp:nvSpPr>
      <dsp:spPr>
        <a:xfrm>
          <a:off x="7438957" y="703352"/>
          <a:ext cx="1248996" cy="12489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364804-3A0C-41EE-AB7A-9AA0ADF93A96}">
      <dsp:nvSpPr>
        <dsp:cNvPr id="0" name=""/>
        <dsp:cNvSpPr/>
      </dsp:nvSpPr>
      <dsp:spPr>
        <a:xfrm>
          <a:off x="6675681" y="2299874"/>
          <a:ext cx="277554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a:t>Content Creation Assistance</a:t>
          </a:r>
        </a:p>
      </dsp:txBody>
      <dsp:txXfrm>
        <a:off x="6675681" y="2299874"/>
        <a:ext cx="2775546"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DAE7C1-2BCF-4A44-838D-5F989D836FC1}" type="datetimeFigureOut">
              <a:rPr lang="en-US" smtClean="0"/>
              <a:t>12/31/2023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90EB4EB3-B87E-464C-9532-82502AA831A5}"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3102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DAE7C1-2BCF-4A44-838D-5F989D836FC1}"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EB4EB3-B87E-464C-9532-82502AA831A5}"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552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DAE7C1-2BCF-4A44-838D-5F989D836FC1}"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EB4EB3-B87E-464C-9532-82502AA831A5}"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0092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DAE7C1-2BCF-4A44-838D-5F989D836FC1}"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EB4EB3-B87E-464C-9532-82502AA831A5}"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377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DAE7C1-2BCF-4A44-838D-5F989D836FC1}"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EB4EB3-B87E-464C-9532-82502AA831A5}"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389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DAE7C1-2BCF-4A44-838D-5F989D836FC1}" type="datetimeFigureOut">
              <a:rPr lang="en-US" smtClean="0"/>
              <a:t>12/31/2023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EB4EB3-B87E-464C-9532-82502AA831A5}"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80759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DAE7C1-2BCF-4A44-838D-5F989D836FC1}" type="datetimeFigureOut">
              <a:rPr lang="en-US" smtClean="0"/>
              <a:t>12/31/2023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EB4EB3-B87E-464C-9532-82502AA831A5}"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4087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DAE7C1-2BCF-4A44-838D-5F989D836FC1}" type="datetimeFigureOut">
              <a:rPr lang="en-US" smtClean="0"/>
              <a:t>12/31/2023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EB4EB3-B87E-464C-9532-82502AA831A5}"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9113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DAE7C1-2BCF-4A44-838D-5F989D836FC1}" type="datetimeFigureOut">
              <a:rPr lang="en-US" smtClean="0"/>
              <a:t>12/31/2023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EB4EB3-B87E-464C-9532-82502AA831A5}" type="slidenum">
              <a:rPr lang="en-US" smtClean="0"/>
              <a:t>‹#›</a:t>
            </a:fld>
            <a:endParaRPr lang="en-US"/>
          </a:p>
        </p:txBody>
      </p:sp>
    </p:spTree>
    <p:extLst>
      <p:ext uri="{BB962C8B-B14F-4D97-AF65-F5344CB8AC3E}">
        <p14:creationId xmlns:p14="http://schemas.microsoft.com/office/powerpoint/2010/main" val="2922542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DAE7C1-2BCF-4A44-838D-5F989D836FC1}" type="datetimeFigureOut">
              <a:rPr lang="en-US" smtClean="0"/>
              <a:t>12/31/2023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EB4EB3-B87E-464C-9532-82502AA831A5}"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2625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6DAE7C1-2BCF-4A44-838D-5F989D836FC1}" type="datetimeFigureOut">
              <a:rPr lang="en-US" smtClean="0"/>
              <a:t>12/31/2023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90EB4EB3-B87E-464C-9532-82502AA831A5}"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8765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6DAE7C1-2BCF-4A44-838D-5F989D836FC1}" type="datetimeFigureOut">
              <a:rPr lang="en-US" smtClean="0"/>
              <a:t>12/31/2023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0EB4EB3-B87E-464C-9532-82502AA831A5}"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21006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Picture 4" descr="Robot operating a machine">
            <a:extLst>
              <a:ext uri="{FF2B5EF4-FFF2-40B4-BE49-F238E27FC236}">
                <a16:creationId xmlns:a16="http://schemas.microsoft.com/office/drawing/2014/main" id="{A8D2EAEF-0474-024B-8661-A5532511542E}"/>
              </a:ext>
            </a:extLst>
          </p:cNvPr>
          <p:cNvPicPr>
            <a:picLocks noChangeAspect="1"/>
          </p:cNvPicPr>
          <p:nvPr/>
        </p:nvPicPr>
        <p:blipFill rotWithShape="1">
          <a:blip r:embed="rId2"/>
          <a:srcRect t="4350" r="-1" b="22358"/>
          <a:stretch/>
        </p:blipFill>
        <p:spPr>
          <a:xfrm>
            <a:off x="2" y="10"/>
            <a:ext cx="12191695" cy="6857990"/>
          </a:xfrm>
          <a:prstGeom prst="rect">
            <a:avLst/>
          </a:prstGeom>
        </p:spPr>
      </p:pic>
      <p:sp>
        <p:nvSpPr>
          <p:cNvPr id="9" name="Rectangle 8">
            <a:extLst>
              <a:ext uri="{FF2B5EF4-FFF2-40B4-BE49-F238E27FC236}">
                <a16:creationId xmlns:a16="http://schemas.microsoft.com/office/drawing/2014/main" id="{6A0FFA78-985C-4F50-B21A-77045C7DF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C44867-6E92-A787-D796-4588382AB439}"/>
              </a:ext>
            </a:extLst>
          </p:cNvPr>
          <p:cNvSpPr>
            <a:spLocks noGrp="1"/>
          </p:cNvSpPr>
          <p:nvPr>
            <p:ph type="ctrTitle"/>
          </p:nvPr>
        </p:nvSpPr>
        <p:spPr>
          <a:xfrm>
            <a:off x="4065511" y="3236470"/>
            <a:ext cx="6832500" cy="1252601"/>
          </a:xfrm>
        </p:spPr>
        <p:txBody>
          <a:bodyPr>
            <a:normAutofit/>
          </a:bodyPr>
          <a:lstStyle/>
          <a:p>
            <a:r>
              <a:rPr lang="en-US" sz="3400" dirty="0">
                <a:solidFill>
                  <a:srgbClr val="FFFFFE"/>
                </a:solidFill>
              </a:rPr>
              <a:t>Remote Learning Efficiency with AI Automation</a:t>
            </a:r>
          </a:p>
        </p:txBody>
      </p:sp>
      <p:sp>
        <p:nvSpPr>
          <p:cNvPr id="3" name="Subtitle 2">
            <a:extLst>
              <a:ext uri="{FF2B5EF4-FFF2-40B4-BE49-F238E27FC236}">
                <a16:creationId xmlns:a16="http://schemas.microsoft.com/office/drawing/2014/main" id="{E04939FD-5386-03EC-52B4-A3339C3FDAC1}"/>
              </a:ext>
            </a:extLst>
          </p:cNvPr>
          <p:cNvSpPr>
            <a:spLocks noGrp="1"/>
          </p:cNvSpPr>
          <p:nvPr>
            <p:ph type="subTitle" idx="1"/>
          </p:nvPr>
        </p:nvSpPr>
        <p:spPr>
          <a:xfrm>
            <a:off x="4065511" y="4669144"/>
            <a:ext cx="6832499" cy="716529"/>
          </a:xfrm>
        </p:spPr>
        <p:txBody>
          <a:bodyPr>
            <a:normAutofit fontScale="77500" lnSpcReduction="20000"/>
          </a:bodyPr>
          <a:lstStyle/>
          <a:p>
            <a:pPr algn="r"/>
            <a:r>
              <a:rPr lang="tr-TR" sz="1600" dirty="0">
                <a:solidFill>
                  <a:srgbClr val="FFFFFE"/>
                </a:solidFill>
              </a:rPr>
              <a:t>Yunus Teke-2508638</a:t>
            </a:r>
          </a:p>
          <a:p>
            <a:pPr algn="r"/>
            <a:r>
              <a:rPr lang="tr-TR" sz="1600" dirty="0" err="1">
                <a:solidFill>
                  <a:srgbClr val="FFFFFE"/>
                </a:solidFill>
              </a:rPr>
              <a:t>Ceıt</a:t>
            </a:r>
            <a:r>
              <a:rPr lang="tr-TR" sz="1600" dirty="0">
                <a:solidFill>
                  <a:srgbClr val="FFFFFE"/>
                </a:solidFill>
              </a:rPr>
              <a:t> 321 - </a:t>
            </a:r>
            <a:r>
              <a:rPr lang="tr-TR" sz="1600" dirty="0" err="1">
                <a:solidFill>
                  <a:srgbClr val="FFFFFE"/>
                </a:solidFill>
              </a:rPr>
              <a:t>Indıvıdual</a:t>
            </a:r>
            <a:r>
              <a:rPr lang="tr-TR" sz="1600" dirty="0">
                <a:solidFill>
                  <a:srgbClr val="FFFFFE"/>
                </a:solidFill>
              </a:rPr>
              <a:t> </a:t>
            </a:r>
            <a:r>
              <a:rPr lang="tr-TR" sz="1600" dirty="0" err="1">
                <a:solidFill>
                  <a:srgbClr val="FFFFFE"/>
                </a:solidFill>
              </a:rPr>
              <a:t>presentatıon</a:t>
            </a:r>
            <a:endParaRPr lang="tr-TR" sz="1600" dirty="0">
              <a:solidFill>
                <a:srgbClr val="FFFFFE"/>
              </a:solidFill>
            </a:endParaRPr>
          </a:p>
        </p:txBody>
      </p:sp>
      <p:cxnSp>
        <p:nvCxnSpPr>
          <p:cNvPr id="11" name="Straight Connector 10">
            <a:extLst>
              <a:ext uri="{FF2B5EF4-FFF2-40B4-BE49-F238E27FC236}">
                <a16:creationId xmlns:a16="http://schemas.microsoft.com/office/drawing/2014/main" id="{65409EC7-69B1-45CC-8FB7-1964C1AB67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509" y="4666480"/>
            <a:ext cx="6832499" cy="0"/>
          </a:xfrm>
          <a:prstGeom prst="line">
            <a:avLst/>
          </a:prstGeom>
          <a:ln w="31750">
            <a:solidFill>
              <a:srgbClr val="86EDFF"/>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8888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A0A810-691A-724C-F232-0222F245A43C}"/>
              </a:ext>
            </a:extLst>
          </p:cNvPr>
          <p:cNvSpPr>
            <a:spLocks noGrp="1"/>
          </p:cNvSpPr>
          <p:nvPr>
            <p:ph type="title"/>
          </p:nvPr>
        </p:nvSpPr>
        <p:spPr>
          <a:xfrm>
            <a:off x="1451579" y="804519"/>
            <a:ext cx="9603275" cy="1049235"/>
          </a:xfrm>
        </p:spPr>
        <p:txBody>
          <a:bodyPr>
            <a:normAutofit/>
          </a:bodyPr>
          <a:lstStyle/>
          <a:p>
            <a:r>
              <a:rPr lang="en-US" b="1" dirty="0"/>
              <a:t>Content Delivery Optimization</a:t>
            </a:r>
          </a:p>
        </p:txBody>
      </p:sp>
      <p:cxnSp>
        <p:nvCxnSpPr>
          <p:cNvPr id="11" name="Straight Connector 10">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C2256D3B-21BD-B0C7-D2B1-C89A975EBEEB}"/>
              </a:ext>
            </a:extLst>
          </p:cNvPr>
          <p:cNvGraphicFramePr>
            <a:graphicFrameLocks noGrp="1"/>
          </p:cNvGraphicFramePr>
          <p:nvPr>
            <p:ph idx="1"/>
            <p:extLst>
              <p:ext uri="{D42A27DB-BD31-4B8C-83A1-F6EECF244321}">
                <p14:modId xmlns:p14="http://schemas.microsoft.com/office/powerpoint/2010/main" val="2111424325"/>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6590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eometric shapes on a wooden background">
            <a:extLst>
              <a:ext uri="{FF2B5EF4-FFF2-40B4-BE49-F238E27FC236}">
                <a16:creationId xmlns:a16="http://schemas.microsoft.com/office/drawing/2014/main" id="{638B2958-0FA9-D07A-A6CE-42E5C99E7C7F}"/>
              </a:ext>
            </a:extLst>
          </p:cNvPr>
          <p:cNvPicPr>
            <a:picLocks noChangeAspect="1"/>
          </p:cNvPicPr>
          <p:nvPr/>
        </p:nvPicPr>
        <p:blipFill rotWithShape="1">
          <a:blip r:embed="rId2">
            <a:alphaModFix amt="50000"/>
          </a:blip>
          <a:srcRect t="2518" r="-1" b="13210"/>
          <a:stretch/>
        </p:blipFill>
        <p:spPr>
          <a:xfrm>
            <a:off x="305" y="10"/>
            <a:ext cx="12191695" cy="6857990"/>
          </a:xfrm>
          <a:prstGeom prst="rect">
            <a:avLst/>
          </a:prstGeom>
        </p:spPr>
      </p:pic>
      <p:sp>
        <p:nvSpPr>
          <p:cNvPr id="11"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3"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5" name="Rectangle 14">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C09B3F0-4996-2C79-2124-9042E4BBC2DD}"/>
              </a:ext>
            </a:extLst>
          </p:cNvPr>
          <p:cNvSpPr>
            <a:spLocks noGrp="1"/>
          </p:cNvSpPr>
          <p:nvPr>
            <p:ph type="title"/>
          </p:nvPr>
        </p:nvSpPr>
        <p:spPr>
          <a:xfrm>
            <a:off x="1130271" y="1193800"/>
            <a:ext cx="3193050" cy="4699000"/>
          </a:xfrm>
        </p:spPr>
        <p:txBody>
          <a:bodyPr anchor="ctr">
            <a:normAutofit/>
          </a:bodyPr>
          <a:lstStyle/>
          <a:p>
            <a:r>
              <a:rPr lang="en-US" dirty="0"/>
              <a:t>Personalized Learning Paths</a:t>
            </a:r>
          </a:p>
        </p:txBody>
      </p:sp>
      <p:cxnSp>
        <p:nvCxnSpPr>
          <p:cNvPr id="17" name="Straight Connector 16">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4F11EE8-6DBE-61A9-715C-6E7DF44F0101}"/>
              </a:ext>
            </a:extLst>
          </p:cNvPr>
          <p:cNvSpPr>
            <a:spLocks noGrp="1"/>
          </p:cNvSpPr>
          <p:nvPr>
            <p:ph idx="1"/>
          </p:nvPr>
        </p:nvSpPr>
        <p:spPr>
          <a:xfrm>
            <a:off x="4976636" y="1193800"/>
            <a:ext cx="6085091" cy="4699000"/>
          </a:xfrm>
        </p:spPr>
        <p:txBody>
          <a:bodyPr anchor="ctr">
            <a:normAutofit/>
          </a:bodyPr>
          <a:lstStyle/>
          <a:p>
            <a:r>
              <a:rPr lang="en-US" dirty="0"/>
              <a:t>AI algorithms can analyze student behavior and learning patterns to suggest or tailor learning materials, recommending resources that suit individual learning styles.</a:t>
            </a:r>
          </a:p>
        </p:txBody>
      </p:sp>
      <p:sp>
        <p:nvSpPr>
          <p:cNvPr id="19"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256211966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8037E777-57E0-5DF1-7BAC-31AEAD9FE409}"/>
              </a:ext>
            </a:extLst>
          </p:cNvPr>
          <p:cNvPicPr>
            <a:picLocks noChangeAspect="1"/>
          </p:cNvPicPr>
          <p:nvPr/>
        </p:nvPicPr>
        <p:blipFill rotWithShape="1">
          <a:blip r:embed="rId2">
            <a:alphaModFix amt="50000"/>
          </a:blip>
          <a:srcRect t="8534" r="-1" b="-1"/>
          <a:stretch/>
        </p:blipFill>
        <p:spPr>
          <a:xfrm>
            <a:off x="305" y="10"/>
            <a:ext cx="12191695" cy="6857990"/>
          </a:xfrm>
          <a:prstGeom prst="rect">
            <a:avLst/>
          </a:prstGeom>
        </p:spPr>
      </p:pic>
      <p:sp>
        <p:nvSpPr>
          <p:cNvPr id="11"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3"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5" name="Rectangle 14">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441246D-7239-2D2C-51C3-E98B086B2563}"/>
              </a:ext>
            </a:extLst>
          </p:cNvPr>
          <p:cNvSpPr>
            <a:spLocks noGrp="1"/>
          </p:cNvSpPr>
          <p:nvPr>
            <p:ph type="title"/>
          </p:nvPr>
        </p:nvSpPr>
        <p:spPr>
          <a:xfrm>
            <a:off x="1130271" y="1193800"/>
            <a:ext cx="3193050" cy="4699000"/>
          </a:xfrm>
        </p:spPr>
        <p:txBody>
          <a:bodyPr anchor="ctr">
            <a:normAutofit/>
          </a:bodyPr>
          <a:lstStyle/>
          <a:p>
            <a:r>
              <a:rPr lang="en-US" dirty="0"/>
              <a:t>Adaptive Learning Platforms</a:t>
            </a:r>
          </a:p>
        </p:txBody>
      </p:sp>
      <p:cxnSp>
        <p:nvCxnSpPr>
          <p:cNvPr id="17" name="Straight Connector 16">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2A7000A-1338-6BC7-73B0-21F871640027}"/>
              </a:ext>
            </a:extLst>
          </p:cNvPr>
          <p:cNvSpPr>
            <a:spLocks noGrp="1"/>
          </p:cNvSpPr>
          <p:nvPr>
            <p:ph idx="1"/>
          </p:nvPr>
        </p:nvSpPr>
        <p:spPr>
          <a:xfrm>
            <a:off x="4976636" y="1193800"/>
            <a:ext cx="6085091" cy="4699000"/>
          </a:xfrm>
        </p:spPr>
        <p:txBody>
          <a:bodyPr anchor="ctr">
            <a:normAutofit/>
          </a:bodyPr>
          <a:lstStyle/>
          <a:p>
            <a:r>
              <a:rPr lang="en-US" dirty="0"/>
              <a:t>AI-powered platforms can dynamically adjust the difficulty and pace of content delivery based on student performance, ensuring a customized learning experience.</a:t>
            </a:r>
          </a:p>
        </p:txBody>
      </p:sp>
      <p:sp>
        <p:nvSpPr>
          <p:cNvPr id="19"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83929814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lasses on top of a book">
            <a:extLst>
              <a:ext uri="{FF2B5EF4-FFF2-40B4-BE49-F238E27FC236}">
                <a16:creationId xmlns:a16="http://schemas.microsoft.com/office/drawing/2014/main" id="{FEF24FDD-09FD-3919-29A4-CE93ED0E6BCE}"/>
              </a:ext>
            </a:extLst>
          </p:cNvPr>
          <p:cNvPicPr>
            <a:picLocks noChangeAspect="1"/>
          </p:cNvPicPr>
          <p:nvPr/>
        </p:nvPicPr>
        <p:blipFill rotWithShape="1">
          <a:blip r:embed="rId2">
            <a:alphaModFix amt="50000"/>
            <a:grayscl/>
          </a:blip>
          <a:srcRect t="14111" r="-1" b="981"/>
          <a:stretch/>
        </p:blipFill>
        <p:spPr>
          <a:xfrm>
            <a:off x="305" y="10"/>
            <a:ext cx="12191695" cy="6857990"/>
          </a:xfrm>
          <a:prstGeom prst="rect">
            <a:avLst/>
          </a:prstGeom>
        </p:spPr>
      </p:pic>
      <p:sp>
        <p:nvSpPr>
          <p:cNvPr id="11"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3"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5" name="Rectangle 14">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B30896F-8C80-6921-C4E8-14F645268AD0}"/>
              </a:ext>
            </a:extLst>
          </p:cNvPr>
          <p:cNvSpPr>
            <a:spLocks noGrp="1"/>
          </p:cNvSpPr>
          <p:nvPr>
            <p:ph type="title"/>
          </p:nvPr>
        </p:nvSpPr>
        <p:spPr>
          <a:xfrm>
            <a:off x="1130271" y="1193800"/>
            <a:ext cx="3193050" cy="4699000"/>
          </a:xfrm>
        </p:spPr>
        <p:txBody>
          <a:bodyPr anchor="ctr">
            <a:normAutofit/>
          </a:bodyPr>
          <a:lstStyle/>
          <a:p>
            <a:r>
              <a:rPr lang="en-US" dirty="0"/>
              <a:t>Content Creation Assistance</a:t>
            </a:r>
          </a:p>
        </p:txBody>
      </p:sp>
      <p:cxnSp>
        <p:nvCxnSpPr>
          <p:cNvPr id="17" name="Straight Connector 16">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81F499D-0A2E-4B67-8CF8-0E48C3E53327}"/>
              </a:ext>
            </a:extLst>
          </p:cNvPr>
          <p:cNvSpPr>
            <a:spLocks noGrp="1"/>
          </p:cNvSpPr>
          <p:nvPr>
            <p:ph idx="1"/>
          </p:nvPr>
        </p:nvSpPr>
        <p:spPr>
          <a:xfrm>
            <a:off x="4976636" y="1193800"/>
            <a:ext cx="6085091" cy="4699000"/>
          </a:xfrm>
        </p:spPr>
        <p:txBody>
          <a:bodyPr anchor="ctr">
            <a:normAutofit/>
          </a:bodyPr>
          <a:lstStyle/>
          <a:p>
            <a:r>
              <a:rPr lang="en-US" dirty="0"/>
              <a:t>AI tools can assist educators in generating or curating content, suggesting relevant resources, or even creating interactive materials for lessons.</a:t>
            </a:r>
          </a:p>
        </p:txBody>
      </p:sp>
      <p:sp>
        <p:nvSpPr>
          <p:cNvPr id="19"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330903012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6392A0-478E-1D03-FCAF-5EE0CE5B166F}"/>
              </a:ext>
            </a:extLst>
          </p:cNvPr>
          <p:cNvSpPr>
            <a:spLocks noGrp="1"/>
          </p:cNvSpPr>
          <p:nvPr>
            <p:ph type="title"/>
          </p:nvPr>
        </p:nvSpPr>
        <p:spPr>
          <a:xfrm>
            <a:off x="844476" y="1600199"/>
            <a:ext cx="3539266" cy="4297680"/>
          </a:xfrm>
        </p:spPr>
        <p:txBody>
          <a:bodyPr anchor="ctr">
            <a:normAutofit/>
          </a:bodyPr>
          <a:lstStyle/>
          <a:p>
            <a:r>
              <a:rPr lang="tr-TR" dirty="0" err="1"/>
              <a:t>Conclusion</a:t>
            </a:r>
            <a:endParaRPr lang="en-US" dirty="0"/>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950A1D8-83C3-8769-A10C-F280D26F45A4}"/>
              </a:ext>
            </a:extLst>
          </p:cNvPr>
          <p:cNvSpPr>
            <a:spLocks noGrp="1"/>
          </p:cNvSpPr>
          <p:nvPr>
            <p:ph idx="1"/>
          </p:nvPr>
        </p:nvSpPr>
        <p:spPr>
          <a:xfrm>
            <a:off x="4924851" y="1600199"/>
            <a:ext cx="6130003" cy="4297680"/>
          </a:xfrm>
        </p:spPr>
        <p:txBody>
          <a:bodyPr anchor="ctr">
            <a:normAutofit/>
          </a:bodyPr>
          <a:lstStyle/>
          <a:p>
            <a:r>
              <a:rPr lang="en-US" dirty="0"/>
              <a:t>By automating these tasks through AI, educators can save time on repetitive administrative work, allowing them to invest more energy and focus into creating engaging lessons, providing personalized support to students, and fostering a more interactive and meaningful teaching experience in the remote learning environment.</a:t>
            </a:r>
          </a:p>
        </p:txBody>
      </p:sp>
    </p:spTree>
    <p:extLst>
      <p:ext uri="{BB962C8B-B14F-4D97-AF65-F5344CB8AC3E}">
        <p14:creationId xmlns:p14="http://schemas.microsoft.com/office/powerpoint/2010/main" val="1672772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165F74-76E8-51AF-9152-62C91CF3B10A}"/>
              </a:ext>
            </a:extLst>
          </p:cNvPr>
          <p:cNvSpPr>
            <a:spLocks noGrp="1"/>
          </p:cNvSpPr>
          <p:nvPr>
            <p:ph type="title"/>
          </p:nvPr>
        </p:nvSpPr>
        <p:spPr>
          <a:xfrm>
            <a:off x="1451579" y="804519"/>
            <a:ext cx="9603275" cy="1049235"/>
          </a:xfrm>
        </p:spPr>
        <p:txBody>
          <a:bodyPr>
            <a:normAutofit/>
          </a:bodyPr>
          <a:lstStyle/>
          <a:p>
            <a:r>
              <a:rPr lang="en-US" b="1" i="0" dirty="0">
                <a:effectLst/>
              </a:rPr>
              <a:t>Administrative Tasks Automation</a:t>
            </a:r>
            <a:endParaRPr lang="en-US" dirty="0"/>
          </a:p>
        </p:txBody>
      </p:sp>
      <p:cxnSp>
        <p:nvCxnSpPr>
          <p:cNvPr id="11" name="Straight Connector 10">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466019DF-552E-CEDE-A892-325A791FBA55}"/>
              </a:ext>
            </a:extLst>
          </p:cNvPr>
          <p:cNvGraphicFramePr>
            <a:graphicFrameLocks noGrp="1"/>
          </p:cNvGraphicFramePr>
          <p:nvPr>
            <p:ph idx="1"/>
            <p:extLst>
              <p:ext uri="{D42A27DB-BD31-4B8C-83A1-F6EECF244321}">
                <p14:modId xmlns:p14="http://schemas.microsoft.com/office/powerpoint/2010/main" val="11941220"/>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0096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810100C-B2E3-4BD2-B42B-F78F0239C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ABDA076A-A426-4BA4-91D7-2194025E1E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3317" y="1847088"/>
            <a:ext cx="498508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D038B81C-0821-75DD-3E26-70674651C808}"/>
              </a:ext>
            </a:extLst>
          </p:cNvPr>
          <p:cNvSpPr>
            <a:spLocks noGrp="1"/>
          </p:cNvSpPr>
          <p:nvPr>
            <p:ph type="title"/>
          </p:nvPr>
        </p:nvSpPr>
        <p:spPr>
          <a:xfrm>
            <a:off x="5753318" y="804520"/>
            <a:ext cx="4985079" cy="1049235"/>
          </a:xfrm>
        </p:spPr>
        <p:txBody>
          <a:bodyPr>
            <a:normAutofit/>
          </a:bodyPr>
          <a:lstStyle/>
          <a:p>
            <a:r>
              <a:rPr lang="en-US" sz="2200"/>
              <a:t>Scheduling and Calendar Management</a:t>
            </a:r>
            <a:br>
              <a:rPr lang="en-US" sz="2200"/>
            </a:br>
            <a:endParaRPr lang="en-US" sz="2200"/>
          </a:p>
        </p:txBody>
      </p:sp>
      <p:sp>
        <p:nvSpPr>
          <p:cNvPr id="28" name="Rectangle 27">
            <a:extLst>
              <a:ext uri="{FF2B5EF4-FFF2-40B4-BE49-F238E27FC236}">
                <a16:creationId xmlns:a16="http://schemas.microsoft.com/office/drawing/2014/main" id="{06FE94E2-EB97-4BF3-ADFD-1D6ECE62B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30" name="Group 29">
            <a:extLst>
              <a:ext uri="{FF2B5EF4-FFF2-40B4-BE49-F238E27FC236}">
                <a16:creationId xmlns:a16="http://schemas.microsoft.com/office/drawing/2014/main" id="{E19263DE-9849-4BA8-8990-4AFC76B95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8" y="482171"/>
            <a:ext cx="4641751" cy="5149101"/>
            <a:chOff x="7463259" y="583365"/>
            <a:chExt cx="4641750" cy="5181928"/>
          </a:xfrm>
        </p:grpSpPr>
        <p:sp>
          <p:nvSpPr>
            <p:cNvPr id="31" name="Rectangle 30">
              <a:extLst>
                <a:ext uri="{FF2B5EF4-FFF2-40B4-BE49-F238E27FC236}">
                  <a16:creationId xmlns:a16="http://schemas.microsoft.com/office/drawing/2014/main" id="{20925473-E783-403A-8BDE-D1EBDAEDA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64175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ABD99F7-1E3E-4B98-A113-A2DAA96D11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4001651"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descr="Writing an appointment on a paper agenda">
            <a:extLst>
              <a:ext uri="{FF2B5EF4-FFF2-40B4-BE49-F238E27FC236}">
                <a16:creationId xmlns:a16="http://schemas.microsoft.com/office/drawing/2014/main" id="{5A5C0403-BD64-3871-DEEA-5FC6E6C36EFE}"/>
              </a:ext>
            </a:extLst>
          </p:cNvPr>
          <p:cNvPicPr>
            <a:picLocks noChangeAspect="1"/>
          </p:cNvPicPr>
          <p:nvPr/>
        </p:nvPicPr>
        <p:blipFill rotWithShape="1">
          <a:blip r:embed="rId2"/>
          <a:srcRect r="41952"/>
          <a:stretch/>
        </p:blipFill>
        <p:spPr>
          <a:xfrm>
            <a:off x="1271223" y="1116345"/>
            <a:ext cx="3362141" cy="3866172"/>
          </a:xfrm>
          <a:prstGeom prst="rect">
            <a:avLst/>
          </a:prstGeom>
        </p:spPr>
      </p:pic>
      <p:sp>
        <p:nvSpPr>
          <p:cNvPr id="3" name="Content Placeholder 2">
            <a:extLst>
              <a:ext uri="{FF2B5EF4-FFF2-40B4-BE49-F238E27FC236}">
                <a16:creationId xmlns:a16="http://schemas.microsoft.com/office/drawing/2014/main" id="{D7AF3EDD-A3C7-55E7-FF57-54DECB57F2B0}"/>
              </a:ext>
            </a:extLst>
          </p:cNvPr>
          <p:cNvSpPr>
            <a:spLocks noGrp="1"/>
          </p:cNvSpPr>
          <p:nvPr>
            <p:ph idx="1"/>
          </p:nvPr>
        </p:nvSpPr>
        <p:spPr>
          <a:xfrm>
            <a:off x="5753317" y="2015732"/>
            <a:ext cx="4985080" cy="3450613"/>
          </a:xfrm>
        </p:spPr>
        <p:txBody>
          <a:bodyPr>
            <a:normAutofit/>
          </a:bodyPr>
          <a:lstStyle/>
          <a:p>
            <a:r>
              <a:rPr lang="en-US" dirty="0"/>
              <a:t>AI systems can automate scheduling for classes, meetings, and deadlines, considering time zones and individual preferences of both educators and students.</a:t>
            </a:r>
          </a:p>
        </p:txBody>
      </p:sp>
      <p:pic>
        <p:nvPicPr>
          <p:cNvPr id="34" name="Picture 33">
            <a:extLst>
              <a:ext uri="{FF2B5EF4-FFF2-40B4-BE49-F238E27FC236}">
                <a16:creationId xmlns:a16="http://schemas.microsoft.com/office/drawing/2014/main" id="{463556DA-E50F-49FC-B9C5-16746A9372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6" name="Straight Connector 35">
            <a:extLst>
              <a:ext uri="{FF2B5EF4-FFF2-40B4-BE49-F238E27FC236}">
                <a16:creationId xmlns:a16="http://schemas.microsoft.com/office/drawing/2014/main" id="{C2D4E8CC-A5F3-49D3-A830-647340CFFD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8180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810100C-B2E3-4BD2-B42B-F78F0239C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ABDA076A-A426-4BA4-91D7-2194025E1E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3317" y="1847088"/>
            <a:ext cx="498508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6C104BC0-5807-938F-3CDB-2A1C0B5C4497}"/>
              </a:ext>
            </a:extLst>
          </p:cNvPr>
          <p:cNvSpPr>
            <a:spLocks noGrp="1"/>
          </p:cNvSpPr>
          <p:nvPr>
            <p:ph type="title"/>
          </p:nvPr>
        </p:nvSpPr>
        <p:spPr>
          <a:xfrm>
            <a:off x="5753318" y="804520"/>
            <a:ext cx="4985079" cy="1049235"/>
          </a:xfrm>
        </p:spPr>
        <p:txBody>
          <a:bodyPr>
            <a:normAutofit/>
          </a:bodyPr>
          <a:lstStyle/>
          <a:p>
            <a:r>
              <a:rPr lang="en-US" i="0" dirty="0">
                <a:effectLst/>
              </a:rPr>
              <a:t>Email Communication Management:</a:t>
            </a:r>
            <a:endParaRPr lang="en-US" dirty="0"/>
          </a:p>
        </p:txBody>
      </p:sp>
      <p:sp>
        <p:nvSpPr>
          <p:cNvPr id="26" name="Rectangle 25">
            <a:extLst>
              <a:ext uri="{FF2B5EF4-FFF2-40B4-BE49-F238E27FC236}">
                <a16:creationId xmlns:a16="http://schemas.microsoft.com/office/drawing/2014/main" id="{06FE94E2-EB97-4BF3-ADFD-1D6ECE62B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28" name="Group 27">
            <a:extLst>
              <a:ext uri="{FF2B5EF4-FFF2-40B4-BE49-F238E27FC236}">
                <a16:creationId xmlns:a16="http://schemas.microsoft.com/office/drawing/2014/main" id="{E19263DE-9849-4BA8-8990-4AFC76B95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8" y="482171"/>
            <a:ext cx="4641751" cy="5149101"/>
            <a:chOff x="7463259" y="583365"/>
            <a:chExt cx="4641750" cy="5181928"/>
          </a:xfrm>
        </p:grpSpPr>
        <p:sp>
          <p:nvSpPr>
            <p:cNvPr id="29" name="Rectangle 28">
              <a:extLst>
                <a:ext uri="{FF2B5EF4-FFF2-40B4-BE49-F238E27FC236}">
                  <a16:creationId xmlns:a16="http://schemas.microsoft.com/office/drawing/2014/main" id="{20925473-E783-403A-8BDE-D1EBDAEDA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64175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ABD99F7-1E3E-4B98-A113-A2DAA96D11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4001651"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descr="Person holding mouse">
            <a:extLst>
              <a:ext uri="{FF2B5EF4-FFF2-40B4-BE49-F238E27FC236}">
                <a16:creationId xmlns:a16="http://schemas.microsoft.com/office/drawing/2014/main" id="{AD26BAB9-46B4-4EAC-67C4-7C96B1480F37}"/>
              </a:ext>
            </a:extLst>
          </p:cNvPr>
          <p:cNvPicPr>
            <a:picLocks noChangeAspect="1"/>
          </p:cNvPicPr>
          <p:nvPr/>
        </p:nvPicPr>
        <p:blipFill rotWithShape="1">
          <a:blip r:embed="rId2"/>
          <a:srcRect l="20976" r="20976"/>
          <a:stretch/>
        </p:blipFill>
        <p:spPr>
          <a:xfrm>
            <a:off x="1271223" y="1116345"/>
            <a:ext cx="3362141" cy="3866172"/>
          </a:xfrm>
          <a:prstGeom prst="rect">
            <a:avLst/>
          </a:prstGeom>
        </p:spPr>
      </p:pic>
      <p:sp>
        <p:nvSpPr>
          <p:cNvPr id="3" name="Content Placeholder 2">
            <a:extLst>
              <a:ext uri="{FF2B5EF4-FFF2-40B4-BE49-F238E27FC236}">
                <a16:creationId xmlns:a16="http://schemas.microsoft.com/office/drawing/2014/main" id="{D989180E-9C33-02BA-E729-073854ECEA14}"/>
              </a:ext>
            </a:extLst>
          </p:cNvPr>
          <p:cNvSpPr>
            <a:spLocks noGrp="1"/>
          </p:cNvSpPr>
          <p:nvPr>
            <p:ph idx="1"/>
          </p:nvPr>
        </p:nvSpPr>
        <p:spPr>
          <a:xfrm>
            <a:off x="5753317" y="2015732"/>
            <a:ext cx="4985080" cy="3450613"/>
          </a:xfrm>
        </p:spPr>
        <p:txBody>
          <a:bodyPr>
            <a:normAutofit/>
          </a:bodyPr>
          <a:lstStyle/>
          <a:p>
            <a:r>
              <a:rPr lang="en-US" dirty="0"/>
              <a:t>AI-powered tools can sort, prioritize, and even draft responses to common queries, reducing the time spent on administrative email correspondence.</a:t>
            </a:r>
          </a:p>
        </p:txBody>
      </p:sp>
      <p:pic>
        <p:nvPicPr>
          <p:cNvPr id="32" name="Picture 31">
            <a:extLst>
              <a:ext uri="{FF2B5EF4-FFF2-40B4-BE49-F238E27FC236}">
                <a16:creationId xmlns:a16="http://schemas.microsoft.com/office/drawing/2014/main" id="{463556DA-E50F-49FC-B9C5-16746A9372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3">
            <a:extLst>
              <a:ext uri="{FF2B5EF4-FFF2-40B4-BE49-F238E27FC236}">
                <a16:creationId xmlns:a16="http://schemas.microsoft.com/office/drawing/2014/main" id="{C2D4E8CC-A5F3-49D3-A830-647340CFFD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7369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7FA4D42-65A2-43F3-B3E9-FD6D6030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3FD2CDA-D2E2-4E29-862F-3EF51E21D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4" name="Group 13">
            <a:extLst>
              <a:ext uri="{FF2B5EF4-FFF2-40B4-BE49-F238E27FC236}">
                <a16:creationId xmlns:a16="http://schemas.microsoft.com/office/drawing/2014/main" id="{B071059D-2A1C-4086-9685-CD5E7444B0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8" y="482171"/>
            <a:ext cx="4641751" cy="5149101"/>
            <a:chOff x="632238" y="482171"/>
            <a:chExt cx="4641751" cy="5149101"/>
          </a:xfrm>
        </p:grpSpPr>
        <p:sp>
          <p:nvSpPr>
            <p:cNvPr id="15" name="Rectangle 14">
              <a:extLst>
                <a:ext uri="{FF2B5EF4-FFF2-40B4-BE49-F238E27FC236}">
                  <a16:creationId xmlns:a16="http://schemas.microsoft.com/office/drawing/2014/main" id="{869CB73A-BE1E-44A1-B082-574755C8C0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8" y="482171"/>
              <a:ext cx="464175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7674C1A-A7A7-4416-A164-BCAECE838D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7" y="812507"/>
              <a:ext cx="4001652"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412A852B-0DE0-4F26-B397-1E207E047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77965"/>
            <a:ext cx="367121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F92E1EA7-582F-4962-9969-DC469519F76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3317" y="1847088"/>
            <a:ext cx="498508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D4E87690-6E93-D6C7-1E78-28107C055E63}"/>
              </a:ext>
            </a:extLst>
          </p:cNvPr>
          <p:cNvSpPr>
            <a:spLocks noGrp="1"/>
          </p:cNvSpPr>
          <p:nvPr>
            <p:ph type="title"/>
          </p:nvPr>
        </p:nvSpPr>
        <p:spPr>
          <a:xfrm>
            <a:off x="5753318" y="804520"/>
            <a:ext cx="4985079" cy="1049235"/>
          </a:xfrm>
        </p:spPr>
        <p:txBody>
          <a:bodyPr>
            <a:normAutofit/>
          </a:bodyPr>
          <a:lstStyle/>
          <a:p>
            <a:r>
              <a:rPr lang="en-US" dirty="0"/>
              <a:t>Resource Organization</a:t>
            </a:r>
          </a:p>
        </p:txBody>
      </p:sp>
      <p:pic>
        <p:nvPicPr>
          <p:cNvPr id="7" name="Graphic 6" descr="Books on Shelf">
            <a:extLst>
              <a:ext uri="{FF2B5EF4-FFF2-40B4-BE49-F238E27FC236}">
                <a16:creationId xmlns:a16="http://schemas.microsoft.com/office/drawing/2014/main" id="{9CADE31D-0CF6-DBCA-9D07-815C96F02E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1223" y="1368360"/>
            <a:ext cx="3362141" cy="3362141"/>
          </a:xfrm>
          <a:prstGeom prst="rect">
            <a:avLst/>
          </a:prstGeom>
        </p:spPr>
      </p:pic>
      <p:sp>
        <p:nvSpPr>
          <p:cNvPr id="3" name="Content Placeholder 2">
            <a:extLst>
              <a:ext uri="{FF2B5EF4-FFF2-40B4-BE49-F238E27FC236}">
                <a16:creationId xmlns:a16="http://schemas.microsoft.com/office/drawing/2014/main" id="{7964A038-798A-D513-602C-F905543A5F13}"/>
              </a:ext>
            </a:extLst>
          </p:cNvPr>
          <p:cNvSpPr>
            <a:spLocks noGrp="1"/>
          </p:cNvSpPr>
          <p:nvPr>
            <p:ph idx="1"/>
          </p:nvPr>
        </p:nvSpPr>
        <p:spPr>
          <a:xfrm>
            <a:off x="5753317" y="2015732"/>
            <a:ext cx="4985080" cy="3450613"/>
          </a:xfrm>
        </p:spPr>
        <p:txBody>
          <a:bodyPr>
            <a:normAutofit/>
          </a:bodyPr>
          <a:lstStyle/>
          <a:p>
            <a:r>
              <a:rPr lang="en-US" dirty="0"/>
              <a:t> AI can categorize and organize educational resources, making them easily accessible to both educators and students.</a:t>
            </a:r>
          </a:p>
        </p:txBody>
      </p:sp>
      <p:pic>
        <p:nvPicPr>
          <p:cNvPr id="22" name="Picture 21">
            <a:extLst>
              <a:ext uri="{FF2B5EF4-FFF2-40B4-BE49-F238E27FC236}">
                <a16:creationId xmlns:a16="http://schemas.microsoft.com/office/drawing/2014/main" id="{902AF165-73E4-493F-80C2-C80E393F64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2CBFBA1A-A6D7-47C1-ACBB-29FBCFF0B3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0528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767001-0E42-2CE0-C9DD-E419F1623856}"/>
              </a:ext>
            </a:extLst>
          </p:cNvPr>
          <p:cNvSpPr>
            <a:spLocks noGrp="1"/>
          </p:cNvSpPr>
          <p:nvPr>
            <p:ph type="title"/>
          </p:nvPr>
        </p:nvSpPr>
        <p:spPr>
          <a:xfrm>
            <a:off x="1451579" y="804519"/>
            <a:ext cx="9603275" cy="1049235"/>
          </a:xfrm>
        </p:spPr>
        <p:txBody>
          <a:bodyPr>
            <a:normAutofit/>
          </a:bodyPr>
          <a:lstStyle/>
          <a:p>
            <a:r>
              <a:rPr lang="en-US" b="1" i="0" dirty="0">
                <a:effectLst/>
              </a:rPr>
              <a:t>Grading and Assessment</a:t>
            </a:r>
            <a:endParaRPr lang="en-US" b="1" dirty="0"/>
          </a:p>
        </p:txBody>
      </p:sp>
      <p:cxnSp>
        <p:nvCxnSpPr>
          <p:cNvPr id="11" name="Straight Connector 10">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E16E3A16-69B4-7153-5CEB-BB12FE8A1390}"/>
              </a:ext>
            </a:extLst>
          </p:cNvPr>
          <p:cNvGraphicFramePr>
            <a:graphicFrameLocks noGrp="1"/>
          </p:cNvGraphicFramePr>
          <p:nvPr>
            <p:ph idx="1"/>
            <p:extLst>
              <p:ext uri="{D42A27DB-BD31-4B8C-83A1-F6EECF244321}">
                <p14:modId xmlns:p14="http://schemas.microsoft.com/office/powerpoint/2010/main" val="3258679613"/>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1911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7FA4D42-65A2-43F3-B3E9-FD6D6030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3FD2CDA-D2E2-4E29-862F-3EF51E21D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4" name="Group 13">
            <a:extLst>
              <a:ext uri="{FF2B5EF4-FFF2-40B4-BE49-F238E27FC236}">
                <a16:creationId xmlns:a16="http://schemas.microsoft.com/office/drawing/2014/main" id="{B071059D-2A1C-4086-9685-CD5E7444B0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8" y="482171"/>
            <a:ext cx="4641751" cy="5149101"/>
            <a:chOff x="632238" y="482171"/>
            <a:chExt cx="4641751" cy="5149101"/>
          </a:xfrm>
        </p:grpSpPr>
        <p:sp>
          <p:nvSpPr>
            <p:cNvPr id="5" name="Rectangle 4">
              <a:extLst>
                <a:ext uri="{FF2B5EF4-FFF2-40B4-BE49-F238E27FC236}">
                  <a16:creationId xmlns:a16="http://schemas.microsoft.com/office/drawing/2014/main" id="{869CB73A-BE1E-44A1-B082-574755C8C0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8" y="482171"/>
              <a:ext cx="464175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7674C1A-A7A7-4416-A164-BCAECE838D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7" y="812507"/>
              <a:ext cx="4001652"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412A852B-0DE0-4F26-B397-1E207E047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77965"/>
            <a:ext cx="367121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F92E1EA7-582F-4962-9969-DC469519F76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3317" y="1847088"/>
            <a:ext cx="498508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7266F1E9-A133-5EBE-1A97-7242B41A4C86}"/>
              </a:ext>
            </a:extLst>
          </p:cNvPr>
          <p:cNvSpPr>
            <a:spLocks noGrp="1"/>
          </p:cNvSpPr>
          <p:nvPr>
            <p:ph type="title"/>
          </p:nvPr>
        </p:nvSpPr>
        <p:spPr>
          <a:xfrm>
            <a:off x="5753318" y="804520"/>
            <a:ext cx="4985079" cy="1049235"/>
          </a:xfrm>
        </p:spPr>
        <p:txBody>
          <a:bodyPr>
            <a:normAutofit/>
          </a:bodyPr>
          <a:lstStyle/>
          <a:p>
            <a:r>
              <a:rPr lang="en-US" b="1" i="0" dirty="0">
                <a:effectLst/>
              </a:rPr>
              <a:t>Automated Grading Systems</a:t>
            </a:r>
            <a:endParaRPr lang="en-US" dirty="0"/>
          </a:p>
        </p:txBody>
      </p:sp>
      <p:pic>
        <p:nvPicPr>
          <p:cNvPr id="7" name="Graphic 6" descr="Head with Gears">
            <a:extLst>
              <a:ext uri="{FF2B5EF4-FFF2-40B4-BE49-F238E27FC236}">
                <a16:creationId xmlns:a16="http://schemas.microsoft.com/office/drawing/2014/main" id="{EC5DA433-8363-C4D5-6BF2-D0A7126351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1223" y="1368360"/>
            <a:ext cx="3362141" cy="3362141"/>
          </a:xfrm>
          <a:prstGeom prst="rect">
            <a:avLst/>
          </a:prstGeom>
        </p:spPr>
      </p:pic>
      <p:sp>
        <p:nvSpPr>
          <p:cNvPr id="3" name="Content Placeholder 2">
            <a:extLst>
              <a:ext uri="{FF2B5EF4-FFF2-40B4-BE49-F238E27FC236}">
                <a16:creationId xmlns:a16="http://schemas.microsoft.com/office/drawing/2014/main" id="{B71DA1B3-2777-85FD-714E-832ACF426FB6}"/>
              </a:ext>
            </a:extLst>
          </p:cNvPr>
          <p:cNvSpPr>
            <a:spLocks noGrp="1"/>
          </p:cNvSpPr>
          <p:nvPr>
            <p:ph idx="1"/>
          </p:nvPr>
        </p:nvSpPr>
        <p:spPr>
          <a:xfrm>
            <a:off x="5753317" y="2015732"/>
            <a:ext cx="4985080" cy="3450613"/>
          </a:xfrm>
        </p:spPr>
        <p:txBody>
          <a:bodyPr>
            <a:normAutofit/>
          </a:bodyPr>
          <a:lstStyle/>
          <a:p>
            <a:r>
              <a:rPr lang="en-US" dirty="0"/>
              <a:t>AI algorithms can assess objective assessments like multiple-choice questions, quizzes, and certain types of assignments, providing immediate feedback to students.</a:t>
            </a:r>
          </a:p>
        </p:txBody>
      </p:sp>
      <p:pic>
        <p:nvPicPr>
          <p:cNvPr id="22" name="Picture 21">
            <a:extLst>
              <a:ext uri="{FF2B5EF4-FFF2-40B4-BE49-F238E27FC236}">
                <a16:creationId xmlns:a16="http://schemas.microsoft.com/office/drawing/2014/main" id="{902AF165-73E4-493F-80C2-C80E393F64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2CBFBA1A-A6D7-47C1-ACBB-29FBCFF0B3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047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7FA4D42-65A2-43F3-B3E9-FD6D6030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3FD2CDA-D2E2-4E29-862F-3EF51E21D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4" name="Group 13">
            <a:extLst>
              <a:ext uri="{FF2B5EF4-FFF2-40B4-BE49-F238E27FC236}">
                <a16:creationId xmlns:a16="http://schemas.microsoft.com/office/drawing/2014/main" id="{B071059D-2A1C-4086-9685-CD5E7444B0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8" y="482171"/>
            <a:ext cx="4641751" cy="5149101"/>
            <a:chOff x="632238" y="482171"/>
            <a:chExt cx="4641751" cy="5149101"/>
          </a:xfrm>
        </p:grpSpPr>
        <p:sp>
          <p:nvSpPr>
            <p:cNvPr id="15" name="Rectangle 14">
              <a:extLst>
                <a:ext uri="{FF2B5EF4-FFF2-40B4-BE49-F238E27FC236}">
                  <a16:creationId xmlns:a16="http://schemas.microsoft.com/office/drawing/2014/main" id="{869CB73A-BE1E-44A1-B082-574755C8C0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8" y="482171"/>
              <a:ext cx="464175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7674C1A-A7A7-4416-A164-BCAECE838D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7" y="812507"/>
              <a:ext cx="4001652"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412A852B-0DE0-4F26-B397-1E207E047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77965"/>
            <a:ext cx="367121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F92E1EA7-582F-4962-9969-DC469519F76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3317" y="1847088"/>
            <a:ext cx="498508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80E9372B-4C09-1CD5-0D00-33310E8F2727}"/>
              </a:ext>
            </a:extLst>
          </p:cNvPr>
          <p:cNvSpPr>
            <a:spLocks noGrp="1"/>
          </p:cNvSpPr>
          <p:nvPr>
            <p:ph type="title"/>
          </p:nvPr>
        </p:nvSpPr>
        <p:spPr>
          <a:xfrm>
            <a:off x="5753318" y="804520"/>
            <a:ext cx="4985079" cy="1049235"/>
          </a:xfrm>
        </p:spPr>
        <p:txBody>
          <a:bodyPr>
            <a:normAutofit/>
          </a:bodyPr>
          <a:lstStyle/>
          <a:p>
            <a:r>
              <a:rPr lang="en-US" i="0" dirty="0">
                <a:effectLst/>
              </a:rPr>
              <a:t>Plagiarism Detection</a:t>
            </a:r>
            <a:endParaRPr lang="en-US" dirty="0"/>
          </a:p>
        </p:txBody>
      </p:sp>
      <p:pic>
        <p:nvPicPr>
          <p:cNvPr id="7" name="Graphic 6" descr="Fingerprint">
            <a:extLst>
              <a:ext uri="{FF2B5EF4-FFF2-40B4-BE49-F238E27FC236}">
                <a16:creationId xmlns:a16="http://schemas.microsoft.com/office/drawing/2014/main" id="{97EAA026-B514-3B77-C9E9-7ED20821BF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1223" y="1368360"/>
            <a:ext cx="3362141" cy="3362141"/>
          </a:xfrm>
          <a:prstGeom prst="rect">
            <a:avLst/>
          </a:prstGeom>
        </p:spPr>
      </p:pic>
      <p:sp>
        <p:nvSpPr>
          <p:cNvPr id="3" name="Content Placeholder 2">
            <a:extLst>
              <a:ext uri="{FF2B5EF4-FFF2-40B4-BE49-F238E27FC236}">
                <a16:creationId xmlns:a16="http://schemas.microsoft.com/office/drawing/2014/main" id="{349BD798-A18F-083B-FF27-0C03351A913B}"/>
              </a:ext>
            </a:extLst>
          </p:cNvPr>
          <p:cNvSpPr>
            <a:spLocks noGrp="1"/>
          </p:cNvSpPr>
          <p:nvPr>
            <p:ph idx="1"/>
          </p:nvPr>
        </p:nvSpPr>
        <p:spPr>
          <a:xfrm>
            <a:off x="5753317" y="2015732"/>
            <a:ext cx="4985080" cy="3450613"/>
          </a:xfrm>
        </p:spPr>
        <p:txBody>
          <a:bodyPr>
            <a:normAutofit/>
          </a:bodyPr>
          <a:lstStyle/>
          <a:p>
            <a:r>
              <a:rPr lang="en-US" dirty="0"/>
              <a:t>AI-powered plagiarism detection tools employ sophisticated algorithms to compare student submissions against a vast database of academic content. These tools can efficiently identify instances of plagiarism, saving educators significant time in manually cross-referencing submissions.</a:t>
            </a:r>
          </a:p>
        </p:txBody>
      </p:sp>
      <p:pic>
        <p:nvPicPr>
          <p:cNvPr id="22" name="Picture 21">
            <a:extLst>
              <a:ext uri="{FF2B5EF4-FFF2-40B4-BE49-F238E27FC236}">
                <a16:creationId xmlns:a16="http://schemas.microsoft.com/office/drawing/2014/main" id="{902AF165-73E4-493F-80C2-C80E393F64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2CBFBA1A-A6D7-47C1-ACBB-29FBCFF0B3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789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7FA4D42-65A2-43F3-B3E9-FD6D6030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3FD2CDA-D2E2-4E29-862F-3EF51E21D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4" name="Group 13">
            <a:extLst>
              <a:ext uri="{FF2B5EF4-FFF2-40B4-BE49-F238E27FC236}">
                <a16:creationId xmlns:a16="http://schemas.microsoft.com/office/drawing/2014/main" id="{B071059D-2A1C-4086-9685-CD5E7444B0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8" y="482171"/>
            <a:ext cx="4641751" cy="5149101"/>
            <a:chOff x="632238" y="482171"/>
            <a:chExt cx="4641751" cy="5149101"/>
          </a:xfrm>
        </p:grpSpPr>
        <p:sp>
          <p:nvSpPr>
            <p:cNvPr id="15" name="Rectangle 14">
              <a:extLst>
                <a:ext uri="{FF2B5EF4-FFF2-40B4-BE49-F238E27FC236}">
                  <a16:creationId xmlns:a16="http://schemas.microsoft.com/office/drawing/2014/main" id="{869CB73A-BE1E-44A1-B082-574755C8C0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8" y="482171"/>
              <a:ext cx="464175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7674C1A-A7A7-4416-A164-BCAECE838D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7" y="812507"/>
              <a:ext cx="4001652"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412A852B-0DE0-4F26-B397-1E207E047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77965"/>
            <a:ext cx="367121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F92E1EA7-582F-4962-9969-DC469519F76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3317" y="1847088"/>
            <a:ext cx="498508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19C687AF-C02B-1600-0288-67B17F65F21C}"/>
              </a:ext>
            </a:extLst>
          </p:cNvPr>
          <p:cNvSpPr>
            <a:spLocks noGrp="1"/>
          </p:cNvSpPr>
          <p:nvPr>
            <p:ph type="title"/>
          </p:nvPr>
        </p:nvSpPr>
        <p:spPr>
          <a:xfrm>
            <a:off x="5753318" y="804520"/>
            <a:ext cx="4985079" cy="1049235"/>
          </a:xfrm>
        </p:spPr>
        <p:txBody>
          <a:bodyPr>
            <a:normAutofit/>
          </a:bodyPr>
          <a:lstStyle/>
          <a:p>
            <a:r>
              <a:rPr lang="en-US" i="0" dirty="0">
                <a:effectLst/>
              </a:rPr>
              <a:t>Performance Analytics</a:t>
            </a:r>
            <a:endParaRPr lang="en-US" dirty="0"/>
          </a:p>
        </p:txBody>
      </p:sp>
      <p:pic>
        <p:nvPicPr>
          <p:cNvPr id="7" name="Graphic 6" descr="Statistics">
            <a:extLst>
              <a:ext uri="{FF2B5EF4-FFF2-40B4-BE49-F238E27FC236}">
                <a16:creationId xmlns:a16="http://schemas.microsoft.com/office/drawing/2014/main" id="{C09C03FE-3CF8-4BBD-6F83-7B4ABCD44C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1223" y="1368360"/>
            <a:ext cx="3362141" cy="3362141"/>
          </a:xfrm>
          <a:prstGeom prst="rect">
            <a:avLst/>
          </a:prstGeom>
        </p:spPr>
      </p:pic>
      <p:sp>
        <p:nvSpPr>
          <p:cNvPr id="3" name="Content Placeholder 2">
            <a:extLst>
              <a:ext uri="{FF2B5EF4-FFF2-40B4-BE49-F238E27FC236}">
                <a16:creationId xmlns:a16="http://schemas.microsoft.com/office/drawing/2014/main" id="{F1D29D49-7EEE-0023-72C6-17EA50A139B0}"/>
              </a:ext>
            </a:extLst>
          </p:cNvPr>
          <p:cNvSpPr>
            <a:spLocks noGrp="1"/>
          </p:cNvSpPr>
          <p:nvPr>
            <p:ph idx="1"/>
          </p:nvPr>
        </p:nvSpPr>
        <p:spPr>
          <a:xfrm>
            <a:off x="5753317" y="2015732"/>
            <a:ext cx="4985080" cy="3450613"/>
          </a:xfrm>
        </p:spPr>
        <p:txBody>
          <a:bodyPr>
            <a:normAutofit/>
          </a:bodyPr>
          <a:lstStyle/>
          <a:p>
            <a:r>
              <a:rPr lang="en-US" dirty="0"/>
              <a:t>AI-driven analytics tools can generate comprehensive insights into student performance based on various metrics. They can identify patterns, trends, and areas of improvement for individual students or the class as a whole. Educators can leverage these insights to tailor interventions and support strategies, focusing on areas where students might require additional assistance.</a:t>
            </a:r>
          </a:p>
        </p:txBody>
      </p:sp>
      <p:pic>
        <p:nvPicPr>
          <p:cNvPr id="22" name="Picture 21">
            <a:extLst>
              <a:ext uri="{FF2B5EF4-FFF2-40B4-BE49-F238E27FC236}">
                <a16:creationId xmlns:a16="http://schemas.microsoft.com/office/drawing/2014/main" id="{902AF165-73E4-493F-80C2-C80E393F64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2CBFBA1A-A6D7-47C1-ACBB-29FBCFF0B3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730651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47</TotalTime>
  <Words>382</Words>
  <Application>Microsoft Office PowerPoint</Application>
  <PresentationFormat>Widescreen</PresentationFormat>
  <Paragraphs>35</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Gill Sans MT</vt:lpstr>
      <vt:lpstr>Gallery</vt:lpstr>
      <vt:lpstr>Remote Learning Efficiency with AI Automation</vt:lpstr>
      <vt:lpstr>Administrative Tasks Automation</vt:lpstr>
      <vt:lpstr>Scheduling and Calendar Management </vt:lpstr>
      <vt:lpstr>Email Communication Management:</vt:lpstr>
      <vt:lpstr>Resource Organization</vt:lpstr>
      <vt:lpstr>Grading and Assessment</vt:lpstr>
      <vt:lpstr>Automated Grading Systems</vt:lpstr>
      <vt:lpstr>Plagiarism Detection</vt:lpstr>
      <vt:lpstr>Performance Analytics</vt:lpstr>
      <vt:lpstr>Content Delivery Optimization</vt:lpstr>
      <vt:lpstr>Personalized Learning Paths</vt:lpstr>
      <vt:lpstr>Adaptive Learning Platforms</vt:lpstr>
      <vt:lpstr>Content Creation Assistance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Yunus Teke</dc:creator>
  <cp:lastModifiedBy>Yunus Teke</cp:lastModifiedBy>
  <cp:revision>4</cp:revision>
  <dcterms:created xsi:type="dcterms:W3CDTF">2023-12-30T23:12:16Z</dcterms:created>
  <dcterms:modified xsi:type="dcterms:W3CDTF">2023-12-31T20:25:50Z</dcterms:modified>
</cp:coreProperties>
</file>