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9" r:id="rId6"/>
    <p:sldId id="260" r:id="rId7"/>
    <p:sldId id="273" r:id="rId8"/>
    <p:sldId id="261" r:id="rId9"/>
    <p:sldId id="262" r:id="rId10"/>
    <p:sldId id="272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Comfortaa" panose="020B0604020202020204" charset="0"/>
      <p:regular r:id="rId15"/>
      <p:bold r:id="rId16"/>
    </p:embeddedFont>
    <p:embeddedFont>
      <p:font typeface="Fira Code" panose="020B0809050000020004" pitchFamily="49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CEE"/>
    <a:srgbClr val="23272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84CC9-4742-492D-9432-D796C6EB370B}" v="2" dt="2024-04-13T16:00:11.503"/>
  </p1510:revLst>
</p1510:revInfo>
</file>

<file path=ppt/tableStyles.xml><?xml version="1.0" encoding="utf-8"?>
<a:tblStyleLst xmlns:a="http://schemas.openxmlformats.org/drawingml/2006/main" def="{5EBD2AFE-1BC7-48E5-B1D9-F1CC1A413BA7}">
  <a:tblStyle styleId="{5EBD2AFE-1BC7-48E5-B1D9-F1CC1A413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C92BA8-BB49-47BB-8A03-12D0648C7E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enia Sobeyda Téllez Gómez" userId="b4cdb488-2282-4697-8489-78ce0fee0de9" providerId="ADAL" clId="{B9D84CC9-4742-492D-9432-D796C6EB370B}"/>
    <pc:docChg chg="undo custSel addSld modSld">
      <pc:chgData name="Yesenia Sobeyda Téllez Gómez" userId="b4cdb488-2282-4697-8489-78ce0fee0de9" providerId="ADAL" clId="{B9D84CC9-4742-492D-9432-D796C6EB370B}" dt="2024-04-13T22:02:00.827" v="126" actId="1076"/>
      <pc:docMkLst>
        <pc:docMk/>
      </pc:docMkLst>
      <pc:sldChg chg="addSp modSp mod">
        <pc:chgData name="Yesenia Sobeyda Téllez Gómez" userId="b4cdb488-2282-4697-8489-78ce0fee0de9" providerId="ADAL" clId="{B9D84CC9-4742-492D-9432-D796C6EB370B}" dt="2024-04-13T16:15:05.961" v="102" actId="1076"/>
        <pc:sldMkLst>
          <pc:docMk/>
          <pc:sldMk cId="0" sldId="256"/>
        </pc:sldMkLst>
        <pc:spChg chg="mod">
          <ac:chgData name="Yesenia Sobeyda Téllez Gómez" userId="b4cdb488-2282-4697-8489-78ce0fee0de9" providerId="ADAL" clId="{B9D84CC9-4742-492D-9432-D796C6EB370B}" dt="2024-04-13T16:14:59.697" v="100" actId="1076"/>
          <ac:spMkLst>
            <pc:docMk/>
            <pc:sldMk cId="0" sldId="256"/>
            <ac:spMk id="238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16:15:05.961" v="102" actId="1076"/>
          <ac:spMkLst>
            <pc:docMk/>
            <pc:sldMk cId="0" sldId="256"/>
            <ac:spMk id="239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2T22:20:47.436" v="0" actId="14100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16:01:03.222" v="97" actId="1076"/>
          <ac:spMkLst>
            <pc:docMk/>
            <pc:sldMk cId="0" sldId="256"/>
            <ac:spMk id="241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16:01:05.807" v="98" actId="1076"/>
          <ac:spMkLst>
            <pc:docMk/>
            <pc:sldMk cId="0" sldId="256"/>
            <ac:spMk id="242" creationId="{00000000-0000-0000-0000-000000000000}"/>
          </ac:spMkLst>
        </pc:spChg>
        <pc:picChg chg="add mod">
          <ac:chgData name="Yesenia Sobeyda Téllez Gómez" userId="b4cdb488-2282-4697-8489-78ce0fee0de9" providerId="ADAL" clId="{B9D84CC9-4742-492D-9432-D796C6EB370B}" dt="2024-04-13T16:00:47.843" v="93" actId="1076"/>
          <ac:picMkLst>
            <pc:docMk/>
            <pc:sldMk cId="0" sldId="256"/>
            <ac:picMk id="7" creationId="{6221A849-DAA8-0CEF-DCB7-D3836304CD23}"/>
          </ac:picMkLst>
        </pc:picChg>
      </pc:sldChg>
      <pc:sldChg chg="modSp mod">
        <pc:chgData name="Yesenia Sobeyda Téllez Gómez" userId="b4cdb488-2282-4697-8489-78ce0fee0de9" providerId="ADAL" clId="{B9D84CC9-4742-492D-9432-D796C6EB370B}" dt="2024-04-13T21:20:05.697" v="107" actId="1076"/>
        <pc:sldMkLst>
          <pc:docMk/>
          <pc:sldMk cId="0" sldId="261"/>
        </pc:sldMkLst>
        <pc:spChg chg="mod">
          <ac:chgData name="Yesenia Sobeyda Téllez Gómez" userId="b4cdb488-2282-4697-8489-78ce0fee0de9" providerId="ADAL" clId="{B9D84CC9-4742-492D-9432-D796C6EB370B}" dt="2024-04-13T21:20:03.597" v="106" actId="1076"/>
          <ac:spMkLst>
            <pc:docMk/>
            <pc:sldMk cId="0" sldId="261"/>
            <ac:spMk id="431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21:20:05.697" v="107" actId="1076"/>
          <ac:spMkLst>
            <pc:docMk/>
            <pc:sldMk cId="0" sldId="261"/>
            <ac:spMk id="432" creationId="{00000000-0000-0000-0000-000000000000}"/>
          </ac:spMkLst>
        </pc:spChg>
      </pc:sldChg>
      <pc:sldChg chg="modSp mod">
        <pc:chgData name="Yesenia Sobeyda Téllez Gómez" userId="b4cdb488-2282-4697-8489-78ce0fee0de9" providerId="ADAL" clId="{B9D84CC9-4742-492D-9432-D796C6EB370B}" dt="2024-04-12T23:03:56.894" v="82" actId="14100"/>
        <pc:sldMkLst>
          <pc:docMk/>
          <pc:sldMk cId="0" sldId="262"/>
        </pc:sldMkLst>
        <pc:spChg chg="mod">
          <ac:chgData name="Yesenia Sobeyda Téllez Gómez" userId="b4cdb488-2282-4697-8489-78ce0fee0de9" providerId="ADAL" clId="{B9D84CC9-4742-492D-9432-D796C6EB370B}" dt="2024-04-12T23:03:56.894" v="82" actId="14100"/>
          <ac:spMkLst>
            <pc:docMk/>
            <pc:sldMk cId="0" sldId="262"/>
            <ac:spMk id="454" creationId="{00000000-0000-0000-0000-000000000000}"/>
          </ac:spMkLst>
        </pc:spChg>
      </pc:sldChg>
      <pc:sldChg chg="addSp delSp modSp mod">
        <pc:chgData name="Yesenia Sobeyda Téllez Gómez" userId="b4cdb488-2282-4697-8489-78ce0fee0de9" providerId="ADAL" clId="{B9D84CC9-4742-492D-9432-D796C6EB370B}" dt="2024-04-13T22:02:00.827" v="126" actId="1076"/>
        <pc:sldMkLst>
          <pc:docMk/>
          <pc:sldMk cId="0" sldId="269"/>
        </pc:sldMkLst>
        <pc:spChg chg="add mod">
          <ac:chgData name="Yesenia Sobeyda Téllez Gómez" userId="b4cdb488-2282-4697-8489-78ce0fee0de9" providerId="ADAL" clId="{B9D84CC9-4742-492D-9432-D796C6EB370B}" dt="2024-04-13T22:01:44.123" v="122" actId="1076"/>
          <ac:spMkLst>
            <pc:docMk/>
            <pc:sldMk cId="0" sldId="269"/>
            <ac:spMk id="3" creationId="{B178BC7F-2609-AAFF-8E82-FFC5043728B3}"/>
          </ac:spMkLst>
        </pc:spChg>
        <pc:spChg chg="del mod">
          <ac:chgData name="Yesenia Sobeyda Téllez Gómez" userId="b4cdb488-2282-4697-8489-78ce0fee0de9" providerId="ADAL" clId="{B9D84CC9-4742-492D-9432-D796C6EB370B}" dt="2024-04-13T22:01:01.532" v="110" actId="478"/>
          <ac:spMkLst>
            <pc:docMk/>
            <pc:sldMk cId="0" sldId="269"/>
            <ac:spMk id="708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22:02:00.827" v="126" actId="1076"/>
          <ac:spMkLst>
            <pc:docMk/>
            <pc:sldMk cId="0" sldId="269"/>
            <ac:spMk id="755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22:01:40.731" v="121" actId="1076"/>
          <ac:spMkLst>
            <pc:docMk/>
            <pc:sldMk cId="0" sldId="269"/>
            <ac:spMk id="756" creationId="{00000000-0000-0000-0000-000000000000}"/>
          </ac:spMkLst>
        </pc:spChg>
        <pc:spChg chg="mod">
          <ac:chgData name="Yesenia Sobeyda Téllez Gómez" userId="b4cdb488-2282-4697-8489-78ce0fee0de9" providerId="ADAL" clId="{B9D84CC9-4742-492D-9432-D796C6EB370B}" dt="2024-04-13T22:01:55.434" v="125" actId="1076"/>
          <ac:spMkLst>
            <pc:docMk/>
            <pc:sldMk cId="0" sldId="269"/>
            <ac:spMk id="758" creationId="{00000000-0000-0000-0000-000000000000}"/>
          </ac:spMkLst>
        </pc:spChg>
        <pc:grpChg chg="mod ord">
          <ac:chgData name="Yesenia Sobeyda Téllez Gómez" userId="b4cdb488-2282-4697-8489-78ce0fee0de9" providerId="ADAL" clId="{B9D84CC9-4742-492D-9432-D796C6EB370B}" dt="2024-04-12T22:21:57.630" v="12" actId="166"/>
          <ac:grpSpMkLst>
            <pc:docMk/>
            <pc:sldMk cId="0" sldId="269"/>
            <ac:grpSpMk id="709" creationId="{00000000-0000-0000-0000-000000000000}"/>
          </ac:grpSpMkLst>
        </pc:grpChg>
        <pc:picChg chg="add del mod">
          <ac:chgData name="Yesenia Sobeyda Téllez Gómez" userId="b4cdb488-2282-4697-8489-78ce0fee0de9" providerId="ADAL" clId="{B9D84CC9-4742-492D-9432-D796C6EB370B}" dt="2024-04-12T22:21:26.516" v="5" actId="478"/>
          <ac:picMkLst>
            <pc:docMk/>
            <pc:sldMk cId="0" sldId="269"/>
            <ac:picMk id="3" creationId="{BF873EE2-DCE6-3B07-889A-A6E443138067}"/>
          </ac:picMkLst>
        </pc:picChg>
        <pc:picChg chg="add mod">
          <ac:chgData name="Yesenia Sobeyda Téllez Gómez" userId="b4cdb488-2282-4697-8489-78ce0fee0de9" providerId="ADAL" clId="{B9D84CC9-4742-492D-9432-D796C6EB370B}" dt="2024-04-12T22:21:47.021" v="10" actId="1076"/>
          <ac:picMkLst>
            <pc:docMk/>
            <pc:sldMk cId="0" sldId="269"/>
            <ac:picMk id="5" creationId="{E4C56085-C171-8DD2-8D05-89E5192C668F}"/>
          </ac:picMkLst>
        </pc:picChg>
        <pc:cxnChg chg="add del mod">
          <ac:chgData name="Yesenia Sobeyda Téllez Gómez" userId="b4cdb488-2282-4697-8489-78ce0fee0de9" providerId="ADAL" clId="{B9D84CC9-4742-492D-9432-D796C6EB370B}" dt="2024-04-13T22:01:16.945" v="114" actId="478"/>
          <ac:cxnSpMkLst>
            <pc:docMk/>
            <pc:sldMk cId="0" sldId="269"/>
            <ac:cxnSpMk id="7" creationId="{2008F1EE-19AA-4CE0-B311-20D27CA1FE43}"/>
          </ac:cxnSpMkLst>
        </pc:cxnChg>
      </pc:sldChg>
      <pc:sldChg chg="addSp delSp modSp new mod setBg">
        <pc:chgData name="Yesenia Sobeyda Téllez Gómez" userId="b4cdb488-2282-4697-8489-78ce0fee0de9" providerId="ADAL" clId="{B9D84CC9-4742-492D-9432-D796C6EB370B}" dt="2024-04-13T21:09:38.662" v="105" actId="1076"/>
        <pc:sldMkLst>
          <pc:docMk/>
          <pc:sldMk cId="3820484721" sldId="273"/>
        </pc:sldMkLst>
        <pc:spChg chg="mod">
          <ac:chgData name="Yesenia Sobeyda Téllez Gómez" userId="b4cdb488-2282-4697-8489-78ce0fee0de9" providerId="ADAL" clId="{B9D84CC9-4742-492D-9432-D796C6EB370B}" dt="2024-04-12T22:27:59.090" v="49" actId="207"/>
          <ac:spMkLst>
            <pc:docMk/>
            <pc:sldMk cId="3820484721" sldId="273"/>
            <ac:spMk id="2" creationId="{CA12FCB5-4AE8-C2B1-83FF-BE5EC61B2CA5}"/>
          </ac:spMkLst>
        </pc:spChg>
        <pc:spChg chg="del">
          <ac:chgData name="Yesenia Sobeyda Téllez Gómez" userId="b4cdb488-2282-4697-8489-78ce0fee0de9" providerId="ADAL" clId="{B9D84CC9-4742-492D-9432-D796C6EB370B}" dt="2024-04-12T22:27:20.224" v="20" actId="478"/>
          <ac:spMkLst>
            <pc:docMk/>
            <pc:sldMk cId="3820484721" sldId="273"/>
            <ac:spMk id="3" creationId="{57B5A61A-28C8-15EB-91E6-55BE96D265A6}"/>
          </ac:spMkLst>
        </pc:spChg>
        <pc:spChg chg="del">
          <ac:chgData name="Yesenia Sobeyda Téllez Gómez" userId="b4cdb488-2282-4697-8489-78ce0fee0de9" providerId="ADAL" clId="{B9D84CC9-4742-492D-9432-D796C6EB370B}" dt="2024-04-12T22:27:21.516" v="21" actId="478"/>
          <ac:spMkLst>
            <pc:docMk/>
            <pc:sldMk cId="3820484721" sldId="273"/>
            <ac:spMk id="4" creationId="{CA374710-837E-EE44-7B78-58FB1BA4ACCB}"/>
          </ac:spMkLst>
        </pc:spChg>
        <pc:picChg chg="add mod modCrop">
          <ac:chgData name="Yesenia Sobeyda Téllez Gómez" userId="b4cdb488-2282-4697-8489-78ce0fee0de9" providerId="ADAL" clId="{B9D84CC9-4742-492D-9432-D796C6EB370B}" dt="2024-04-13T21:09:38.662" v="105" actId="1076"/>
          <ac:picMkLst>
            <pc:docMk/>
            <pc:sldMk cId="3820484721" sldId="273"/>
            <ac:picMk id="6" creationId="{40A66EE9-C3AC-12BD-3877-2B7545406D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pp.genial.ly/editor/661afbfcba07cc0014087cf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next/components-and-apis#basic-compon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next/intro-rea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67922" y="979938"/>
            <a:ext cx="6013389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</a:t>
            </a:r>
            <a:r>
              <a:rPr lang="es-NI" dirty="0" err="1">
                <a:solidFill>
                  <a:schemeClr val="accent4"/>
                </a:solidFill>
              </a:rPr>
              <a:t>React</a:t>
            </a:r>
            <a:r>
              <a:rPr lang="es-NI" dirty="0">
                <a:solidFill>
                  <a:schemeClr val="accent4"/>
                </a:solidFill>
              </a:rPr>
              <a:t> Native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for </a:t>
            </a:r>
            <a:r>
              <a:rPr lang="en" sz="3600" dirty="0"/>
              <a:t>Facultativa II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090613"/>
            <a:ext cx="5797500" cy="94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V año de Ingeniería en Sistemas de Información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Docente: Yesenia Téllez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sz="1400" dirty="0"/>
              <a:t>15/04/2024</a:t>
            </a:r>
            <a:endParaRPr sz="14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267674" y="571000"/>
            <a:ext cx="534326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65422" y="410290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307176" y="4286764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093;p56">
            <a:extLst>
              <a:ext uri="{FF2B5EF4-FFF2-40B4-BE49-F238E27FC236}">
                <a16:creationId xmlns:a16="http://schemas.microsoft.com/office/drawing/2014/main" id="{3718F4F5-4553-66CC-B0D4-3DA7399779EB}"/>
              </a:ext>
            </a:extLst>
          </p:cNvPr>
          <p:cNvGrpSpPr/>
          <p:nvPr/>
        </p:nvGrpSpPr>
        <p:grpSpPr>
          <a:xfrm>
            <a:off x="347514" y="930037"/>
            <a:ext cx="1834973" cy="3724678"/>
            <a:chOff x="5186401" y="494525"/>
            <a:chExt cx="1834973" cy="3724678"/>
          </a:xfrm>
        </p:grpSpPr>
        <p:sp>
          <p:nvSpPr>
            <p:cNvPr id="3" name="Google Shape;1094;p56">
              <a:extLst>
                <a:ext uri="{FF2B5EF4-FFF2-40B4-BE49-F238E27FC236}">
                  <a16:creationId xmlns:a16="http://schemas.microsoft.com/office/drawing/2014/main" id="{739B2FBF-8E4B-F720-0D7B-C05E8EDFC11C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5;p56">
              <a:extLst>
                <a:ext uri="{FF2B5EF4-FFF2-40B4-BE49-F238E27FC236}">
                  <a16:creationId xmlns:a16="http://schemas.microsoft.com/office/drawing/2014/main" id="{5195E254-B24F-6115-BF93-2D0C70BFCB41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oogle Shape;1096;p56">
            <a:extLst>
              <a:ext uri="{FF2B5EF4-FFF2-40B4-BE49-F238E27FC236}">
                <a16:creationId xmlns:a16="http://schemas.microsoft.com/office/drawing/2014/main" id="{25011EC0-166C-960E-B443-A3773939EE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432701" y="1112561"/>
            <a:ext cx="1664599" cy="317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221A849-DAA8-0CEF-DCB7-D3836304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976" y="177391"/>
            <a:ext cx="1254401" cy="720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2" b="7683"/>
          <a:stretch/>
        </p:blipFill>
        <p:spPr>
          <a:xfrm>
            <a:off x="-25" y="-13725"/>
            <a:ext cx="9143997" cy="5157301"/>
          </a:xfrm>
          <a:prstGeom prst="rect">
            <a:avLst/>
          </a:prstGeom>
        </p:spPr>
      </p:pic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ing a Custom iOS WebView and Bridging it to React Native: A  Step-by-Step Guide | by Dinuka Fernando | Medium">
            <a:extLst>
              <a:ext uri="{FF2B5EF4-FFF2-40B4-BE49-F238E27FC236}">
                <a16:creationId xmlns:a16="http://schemas.microsoft.com/office/drawing/2014/main" id="{D13D6E24-BCCD-15C5-D614-98876E5A9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7" r="23335"/>
          <a:stretch/>
        </p:blipFill>
        <p:spPr bwMode="auto">
          <a:xfrm>
            <a:off x="5720862" y="1763238"/>
            <a:ext cx="2614246" cy="24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</a:t>
            </a:r>
            <a:r>
              <a:rPr lang="en" dirty="0">
                <a:solidFill>
                  <a:schemeClr val="accent4"/>
                </a:solidFill>
              </a:rPr>
              <a:t>de contenido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F1015B4-E8EE-2FF4-5D24-BA5F0F11D0F7}"/>
              </a:ext>
            </a:extLst>
          </p:cNvPr>
          <p:cNvSpPr txBox="1">
            <a:spLocks/>
          </p:cNvSpPr>
          <p:nvPr/>
        </p:nvSpPr>
        <p:spPr>
          <a:xfrm>
            <a:off x="720000" y="1561498"/>
            <a:ext cx="4743823" cy="325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accent2"/>
                </a:solidFill>
                <a:uFill>
                  <a:noFill/>
                </a:uFill>
                <a:sym typeface="Arial"/>
              </a:rPr>
              <a:t>Instalación de expo</a:t>
            </a: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accent4"/>
                </a:solidFill>
                <a:uFill>
                  <a:noFill/>
                </a:uFill>
                <a:sym typeface="Arial"/>
              </a:rPr>
              <a:t>Creación de mi primera aplicación </a:t>
            </a: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accent5"/>
                </a:solidFill>
                <a:uFill>
                  <a:noFill/>
                </a:uFill>
                <a:sym typeface="Arial"/>
              </a:rPr>
              <a:t>Prueba en dispositivos reales (NO EMULADORES)</a:t>
            </a: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dk2"/>
                </a:solidFill>
                <a:uFill>
                  <a:noFill/>
                </a:uFill>
                <a:sym typeface="Arial"/>
              </a:rPr>
              <a:t>Extensiones de VS </a:t>
            </a:r>
            <a:r>
              <a:rPr lang="es-NI" sz="1600" dirty="0" err="1">
                <a:solidFill>
                  <a:schemeClr val="dk2"/>
                </a:solidFill>
                <a:uFill>
                  <a:noFill/>
                </a:uFill>
                <a:sym typeface="Arial"/>
              </a:rPr>
              <a:t>Code</a:t>
            </a:r>
            <a:endParaRPr lang="es-NI" sz="1600" dirty="0">
              <a:solidFill>
                <a:schemeClr val="accent5"/>
              </a:solidFill>
              <a:uFill>
                <a:noFill/>
              </a:uFill>
              <a:sym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lt2"/>
                </a:solidFill>
                <a:sym typeface="Arial"/>
              </a:rPr>
              <a:t>Estructura del proyecto RN</a:t>
            </a: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accent1"/>
                </a:solidFill>
                <a:uFill>
                  <a:noFill/>
                </a:uFill>
                <a:sym typeface="Arial"/>
              </a:rPr>
              <a:t>Componentes principales de RN</a:t>
            </a: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accent2"/>
                </a:solidFill>
                <a:uFill>
                  <a:noFill/>
                </a:uFill>
                <a:sym typeface="Arial"/>
              </a:rPr>
              <a:t>Creación de componentes por el usuario</a:t>
            </a:r>
          </a:p>
          <a:p>
            <a: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s-NI" sz="1600" dirty="0">
                <a:solidFill>
                  <a:schemeClr val="dk2"/>
                </a:solidFill>
                <a:uFill>
                  <a:noFill/>
                </a:uFill>
                <a:sym typeface="Arial"/>
              </a:rPr>
              <a:t>Propiedades entre componentes (</a:t>
            </a:r>
            <a:r>
              <a:rPr lang="es-NI" sz="1600" dirty="0" err="1">
                <a:solidFill>
                  <a:schemeClr val="dk2"/>
                </a:solidFill>
                <a:uFill>
                  <a:noFill/>
                </a:uFill>
                <a:sym typeface="Arial"/>
              </a:rPr>
              <a:t>props</a:t>
            </a:r>
            <a:r>
              <a:rPr lang="es-NI" sz="1600" dirty="0">
                <a:solidFill>
                  <a:schemeClr val="dk2"/>
                </a:solidFill>
                <a:uFill>
                  <a:noFill/>
                </a:uFill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605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Instalación </a:t>
            </a:r>
            <a:endParaRPr sz="44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Seguir la guía orientada en el encuentro anterior para instalar, crear y probar en el teléfono la primera aplicación /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Extensiones de VS Code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061793" y="1558439"/>
            <a:ext cx="4209600" cy="3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Colorea los paréntesis y llaves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2539124" y="2423946"/>
            <a:ext cx="4209600" cy="380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Colorea los archivos y carpetas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091605" y="3209000"/>
            <a:ext cx="47596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Fatea el código a la hora de guardar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459693" y="128967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937024" y="2150992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478856" y="2933460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061793" y="128967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Bracket Pair Colorizer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539124" y="2150992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Material Icon Themes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091605" y="2933460"/>
            <a:ext cx="474902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Prettier Code Formatteer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09;p33">
            <a:extLst>
              <a:ext uri="{FF2B5EF4-FFF2-40B4-BE49-F238E27FC236}">
                <a16:creationId xmlns:a16="http://schemas.microsoft.com/office/drawing/2014/main" id="{5B2E0AEC-287C-EC83-9CDD-A00275895C26}"/>
              </a:ext>
            </a:extLst>
          </p:cNvPr>
          <p:cNvSpPr txBox="1">
            <a:spLocks/>
          </p:cNvSpPr>
          <p:nvPr/>
        </p:nvSpPr>
        <p:spPr>
          <a:xfrm>
            <a:off x="3546415" y="4433752"/>
            <a:ext cx="47596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Usar comando para generar funciones: </a:t>
            </a:r>
            <a:r>
              <a:rPr lang="es-MX" dirty="0" err="1"/>
              <a:t>ej:rnf</a:t>
            </a:r>
            <a:endParaRPr lang="es-MX" dirty="0"/>
          </a:p>
        </p:txBody>
      </p:sp>
      <p:sp>
        <p:nvSpPr>
          <p:cNvPr id="3" name="Google Shape;312;p33">
            <a:extLst>
              <a:ext uri="{FF2B5EF4-FFF2-40B4-BE49-F238E27FC236}">
                <a16:creationId xmlns:a16="http://schemas.microsoft.com/office/drawing/2014/main" id="{4C80AD1E-66FD-7EC3-1858-9B77BB90B5F1}"/>
              </a:ext>
            </a:extLst>
          </p:cNvPr>
          <p:cNvSpPr txBox="1">
            <a:spLocks/>
          </p:cNvSpPr>
          <p:nvPr/>
        </p:nvSpPr>
        <p:spPr>
          <a:xfrm>
            <a:off x="3017960" y="3723488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" name="Google Shape;315;p33">
            <a:extLst>
              <a:ext uri="{FF2B5EF4-FFF2-40B4-BE49-F238E27FC236}">
                <a16:creationId xmlns:a16="http://schemas.microsoft.com/office/drawing/2014/main" id="{AE4BB61A-749C-0992-AC90-942400366388}"/>
              </a:ext>
            </a:extLst>
          </p:cNvPr>
          <p:cNvSpPr txBox="1">
            <a:spLocks/>
          </p:cNvSpPr>
          <p:nvPr/>
        </p:nvSpPr>
        <p:spPr>
          <a:xfrm>
            <a:off x="3546415" y="3690211"/>
            <a:ext cx="4965725" cy="91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s-NI" dirty="0"/>
              <a:t>ES7 + </a:t>
            </a:r>
            <a:r>
              <a:rPr lang="es-NI" dirty="0" err="1"/>
              <a:t>React</a:t>
            </a:r>
            <a:r>
              <a:rPr lang="es-NI" dirty="0"/>
              <a:t>/</a:t>
            </a:r>
            <a:r>
              <a:rPr lang="es-NI" dirty="0" err="1"/>
              <a:t>Redux</a:t>
            </a:r>
            <a:r>
              <a:rPr lang="es-NI" dirty="0"/>
              <a:t>/</a:t>
            </a:r>
            <a:r>
              <a:rPr lang="es-NI" dirty="0" err="1"/>
              <a:t>React</a:t>
            </a:r>
            <a:r>
              <a:rPr lang="es-NI" dirty="0"/>
              <a:t>-</a:t>
            </a:r>
            <a:r>
              <a:rPr lang="es-NI" dirty="0">
                <a:solidFill>
                  <a:schemeClr val="accent1"/>
                </a:solidFill>
              </a:rPr>
              <a:t>Native </a:t>
            </a:r>
            <a:r>
              <a:rPr lang="es-NI" dirty="0" err="1">
                <a:solidFill>
                  <a:schemeClr val="accent1"/>
                </a:solidFill>
              </a:rPr>
              <a:t>Snippets</a:t>
            </a:r>
            <a:endParaRPr lang="es-NI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4"/>
          <p:cNvSpPr txBox="1"/>
          <p:nvPr/>
        </p:nvSpPr>
        <p:spPr>
          <a:xfrm>
            <a:off x="3867300" y="74414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8494825" y="32901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340711" y="591075"/>
            <a:ext cx="4168154" cy="269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Estructura de un proyecto RN</a:t>
            </a:r>
            <a:endParaRPr sz="4400" b="1" dirty="0">
              <a:solidFill>
                <a:schemeClr val="accent5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C56085-C171-8DD2-8D05-89E5192C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9" y="0"/>
            <a:ext cx="3231238" cy="5058049"/>
          </a:xfrm>
          <a:prstGeom prst="rect">
            <a:avLst/>
          </a:prstGeom>
        </p:spPr>
      </p:pic>
      <p:grpSp>
        <p:nvGrpSpPr>
          <p:cNvPr id="709" name="Google Shape;709;p44"/>
          <p:cNvGrpSpPr/>
          <p:nvPr/>
        </p:nvGrpSpPr>
        <p:grpSpPr>
          <a:xfrm>
            <a:off x="155019" y="4445139"/>
            <a:ext cx="849689" cy="546297"/>
            <a:chOff x="335642" y="696438"/>
            <a:chExt cx="2932044" cy="3907562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B178BC7F-2609-AAFF-8E82-FFC50437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38" y="3559244"/>
            <a:ext cx="4075500" cy="980311"/>
          </a:xfrm>
        </p:spPr>
        <p:txBody>
          <a:bodyPr/>
          <a:lstStyle/>
          <a:p>
            <a:r>
              <a:rPr lang="es-NI" sz="2400" dirty="0">
                <a:hlinkClick r:id="rId4"/>
              </a:rPr>
              <a:t>https://app.genial.ly/editor/661afbfcba07cc0014087cf6</a:t>
            </a:r>
            <a:br>
              <a:rPr lang="es-NI" sz="2400" dirty="0"/>
            </a:br>
            <a:endParaRPr lang="es-NI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843456" y="156461"/>
            <a:ext cx="7453877" cy="1009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NI" sz="3200" dirty="0"/>
              <a:t>Componentes principales</a:t>
            </a:r>
            <a:r>
              <a:rPr lang="en" sz="3200" dirty="0">
                <a:solidFill>
                  <a:schemeClr val="accent4"/>
                </a:solidFill>
              </a:rPr>
              <a:t> </a:t>
            </a:r>
            <a:br>
              <a:rPr lang="en" sz="3200" dirty="0">
                <a:solidFill>
                  <a:schemeClr val="accent4"/>
                </a:solidFill>
              </a:rPr>
            </a:br>
            <a:r>
              <a:rPr lang="es-NI" sz="3200" dirty="0">
                <a:solidFill>
                  <a:schemeClr val="accent4"/>
                </a:solidFill>
              </a:rPr>
              <a:t>de </a:t>
            </a:r>
            <a:r>
              <a:rPr lang="es-NI" sz="3200" dirty="0" err="1">
                <a:solidFill>
                  <a:schemeClr val="accent4"/>
                </a:solidFill>
              </a:rPr>
              <a:t>React</a:t>
            </a:r>
            <a:r>
              <a:rPr lang="es-NI" sz="3200" dirty="0">
                <a:solidFill>
                  <a:schemeClr val="accent4"/>
                </a:solidFill>
              </a:rPr>
              <a:t> Native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383136" y="10013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8601079" y="41671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5D1A4810-C33E-2976-8946-5C28481E7BF9}"/>
              </a:ext>
            </a:extLst>
          </p:cNvPr>
          <p:cNvSpPr txBox="1">
            <a:spLocks/>
          </p:cNvSpPr>
          <p:nvPr/>
        </p:nvSpPr>
        <p:spPr>
          <a:xfrm>
            <a:off x="658825" y="1492932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"/>
              <a:buNone/>
              <a:defRPr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lang="es-NI" sz="3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A7D025A-DD7E-E86A-0A45-FD9F61CF556E}"/>
              </a:ext>
            </a:extLst>
          </p:cNvPr>
          <p:cNvSpPr txBox="1">
            <a:spLocks/>
          </p:cNvSpPr>
          <p:nvPr/>
        </p:nvSpPr>
        <p:spPr>
          <a:xfrm>
            <a:off x="645212" y="1656303"/>
            <a:ext cx="3212142" cy="21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NI" dirty="0"/>
              <a:t>Documentación sobre componentes principales</a:t>
            </a:r>
          </a:p>
          <a:p>
            <a:pPr marL="0" indent="0"/>
            <a:endParaRPr lang="es-NI" dirty="0"/>
          </a:p>
          <a:p>
            <a:pPr marL="0" indent="0"/>
            <a:r>
              <a:rPr lang="es-NI" dirty="0">
                <a:hlinkClick r:id="rId3"/>
              </a:rPr>
              <a:t>https://reactnative.dev/docs/next/components-and-apis#basic-components</a:t>
            </a:r>
            <a:endParaRPr lang="es-NI" dirty="0"/>
          </a:p>
          <a:p>
            <a:pPr marL="0" indent="0"/>
            <a:endParaRPr lang="es-NI" dirty="0"/>
          </a:p>
          <a:p>
            <a:pPr marL="0" indent="0"/>
            <a:endParaRPr lang="es-NI" dirty="0"/>
          </a:p>
          <a:p>
            <a:pPr marL="0" indent="0"/>
            <a:endParaRPr lang="es-NI" sz="2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31B63-B258-92F6-865E-7BB8545EE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51" y="1644453"/>
            <a:ext cx="4463031" cy="2555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2FCB5-4AE8-C2B1-83FF-BE5EC61B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7" y="53828"/>
            <a:ext cx="7935640" cy="1202400"/>
          </a:xfrm>
        </p:spPr>
        <p:txBody>
          <a:bodyPr/>
          <a:lstStyle/>
          <a:p>
            <a:r>
              <a:rPr lang="es-NI" dirty="0">
                <a:solidFill>
                  <a:schemeClr val="accent1"/>
                </a:solidFill>
              </a:rPr>
              <a:t>Componentes</a:t>
            </a:r>
            <a:r>
              <a:rPr lang="es-NI" dirty="0"/>
              <a:t> </a:t>
            </a:r>
            <a:r>
              <a:rPr lang="es-NI" dirty="0">
                <a:solidFill>
                  <a:schemeClr val="accent2"/>
                </a:solidFill>
              </a:rPr>
              <a:t>principales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A66EE9-C3AC-12BD-3877-2B7545406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2" b="1381"/>
          <a:stretch/>
        </p:blipFill>
        <p:spPr>
          <a:xfrm>
            <a:off x="1357162" y="1256228"/>
            <a:ext cx="6590215" cy="38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306982" y="1571266"/>
            <a:ext cx="3602100" cy="2702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00000"/>
              </a:lnSpc>
              <a:buClr>
                <a:schemeClr val="accent1">
                  <a:lumMod val="75000"/>
                </a:schemeClr>
              </a:buClr>
            </a:pPr>
            <a:r>
              <a:rPr lang="es-NI" sz="2400" dirty="0">
                <a:solidFill>
                  <a:schemeClr val="accent2"/>
                </a:solidFill>
                <a:uFill>
                  <a:noFill/>
                </a:uFill>
                <a:sym typeface="Arial"/>
              </a:rPr>
              <a:t>Creación de componentes por el usuario</a:t>
            </a:r>
            <a:br>
              <a:rPr lang="es-NI" sz="2400" dirty="0">
                <a:solidFill>
                  <a:schemeClr val="accent2"/>
                </a:solidFill>
                <a:uFill>
                  <a:noFill/>
                </a:uFill>
                <a:sym typeface="Arial"/>
              </a:rPr>
            </a:br>
            <a:r>
              <a:rPr lang="es-NI" sz="2400" dirty="0">
                <a:solidFill>
                  <a:schemeClr val="dk2"/>
                </a:solidFill>
                <a:uFill>
                  <a:noFill/>
                </a:uFill>
                <a:sym typeface="Arial"/>
              </a:rPr>
              <a:t>Propiedades entre componentes (</a:t>
            </a:r>
            <a:r>
              <a:rPr lang="es-NI" sz="2400" dirty="0" err="1">
                <a:solidFill>
                  <a:schemeClr val="dk2"/>
                </a:solidFill>
                <a:uFill>
                  <a:noFill/>
                </a:uFill>
                <a:sym typeface="Arial"/>
              </a:rPr>
              <a:t>props</a:t>
            </a:r>
            <a:r>
              <a:rPr lang="es-NI" sz="2400" dirty="0">
                <a:solidFill>
                  <a:schemeClr val="dk2"/>
                </a:solidFill>
                <a:uFill>
                  <a:noFill/>
                </a:uFill>
                <a:sym typeface="Arial"/>
              </a:rPr>
              <a:t>)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4781175" y="1806221"/>
            <a:ext cx="3602100" cy="174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sz="2400" b="1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" sz="2400" b="1" dirty="0">
                <a:solidFill>
                  <a:schemeClr val="bg2">
                    <a:lumMod val="75000"/>
                  </a:schemeClr>
                </a:solidFill>
              </a:rPr>
              <a:t>esarrollar la siguiente práctica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dirty="0">
                <a:hlinkClick r:id="rId3"/>
              </a:rPr>
              <a:t>https://reactnative.dev/docs/next/intro-react</a:t>
            </a:r>
            <a:endParaRPr lang="es-NI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240786"/>
            <a:ext cx="7710900" cy="776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b="1" dirty="0">
                <a:solidFill>
                  <a:srgbClr val="06BCEE"/>
                </a:solidFill>
              </a:rPr>
              <a:t>Temas de exposición  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9A339E-385D-42D0-4AB5-A83756B7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671" y="1381123"/>
            <a:ext cx="5266717" cy="3409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229</Words>
  <Application>Microsoft Office PowerPoint</Application>
  <PresentationFormat>Presentación en pantalla (16:9)</PresentationFormat>
  <Paragraphs>60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Courier New</vt:lpstr>
      <vt:lpstr>Bebas Neue</vt:lpstr>
      <vt:lpstr>Arial</vt:lpstr>
      <vt:lpstr>Nunito Light</vt:lpstr>
      <vt:lpstr>Anaheim</vt:lpstr>
      <vt:lpstr>Comfortaa</vt:lpstr>
      <vt:lpstr>Source Code Pro</vt:lpstr>
      <vt:lpstr>Fira Code</vt:lpstr>
      <vt:lpstr>Introduction to Java Programming for High School by Slidesgo</vt:lpstr>
      <vt:lpstr>Introduction to  React Native   for Facultativa II</vt:lpstr>
      <vt:lpstr>Tabla de contenido</vt:lpstr>
      <vt:lpstr>Instalación </vt:lpstr>
      <vt:lpstr>Extensiones de VS Code</vt:lpstr>
      <vt:lpstr>https://app.genial.ly/editor/661afbfcba07cc0014087cf6 </vt:lpstr>
      <vt:lpstr>Componentes principales  de React Native</vt:lpstr>
      <vt:lpstr>Componentes principales</vt:lpstr>
      <vt:lpstr>Creación de componentes por el usuario Propiedades entre componentes (props)</vt:lpstr>
      <vt:lpstr>Temas de exposición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React Native   for Facultativa II</dc:title>
  <dc:creator>YeseniaB5</dc:creator>
  <cp:lastModifiedBy>Yesenia Sobeyda Téllez Gómez</cp:lastModifiedBy>
  <cp:revision>3</cp:revision>
  <dcterms:modified xsi:type="dcterms:W3CDTF">2024-04-24T16:36:48Z</dcterms:modified>
</cp:coreProperties>
</file>