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5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6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8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0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D149-3AA7-46F6-9CE6-9C2137DAFC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BC0E-13CD-4702-9C7C-5FD207327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68"/>
            <a:ext cx="12192000" cy="65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태관</dc:creator>
  <cp:lastModifiedBy>윤 태관</cp:lastModifiedBy>
  <cp:revision>2</cp:revision>
  <dcterms:created xsi:type="dcterms:W3CDTF">2019-03-20T02:01:08Z</dcterms:created>
  <dcterms:modified xsi:type="dcterms:W3CDTF">2019-03-20T09:28:26Z</dcterms:modified>
</cp:coreProperties>
</file>