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2"/>
    <p:sldId id="258" r:id="rId3"/>
    <p:sldId id="259" r:id="rId4"/>
    <p:sldId id="264" r:id="rId5"/>
    <p:sldId id="260" r:id="rId6"/>
    <p:sldId id="267" r:id="rId7"/>
    <p:sldId id="261" r:id="rId8"/>
    <p:sldId id="271" r:id="rId9"/>
    <p:sldId id="262" r:id="rId10"/>
    <p:sldId id="274" r:id="rId11"/>
    <p:sldId id="276" r:id="rId12"/>
    <p:sldId id="263" r:id="rId13"/>
    <p:sldId id="275" r:id="rId14"/>
    <p:sldId id="27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9DA3"/>
    <a:srgbClr val="8FF4F9"/>
    <a:srgbClr val="067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60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772A-1574-44D0-ACDB-1BB16E1136E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96FB3-B65F-425A-9E3D-67CA3186D8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772A-1574-44D0-ACDB-1BB16E1136E0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96FB3-B65F-425A-9E3D-67CA3186D8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rgbClr val="089DA3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3581400" y="1632022"/>
            <a:ext cx="1710690" cy="895350"/>
          </a:xfrm>
          <a:custGeom>
            <a:avLst/>
            <a:gdLst>
              <a:gd name="connsiteX0" fmla="*/ 0 w 1657350"/>
              <a:gd name="connsiteY0" fmla="*/ 895350 h 895350"/>
              <a:gd name="connsiteX1" fmla="*/ 1657350 w 1657350"/>
              <a:gd name="connsiteY1" fmla="*/ 895350 h 895350"/>
              <a:gd name="connsiteX2" fmla="*/ 1657350 w 1657350"/>
              <a:gd name="connsiteY2" fmla="*/ 25493 h 895350"/>
              <a:gd name="connsiteX3" fmla="*/ 519303 w 1657350"/>
              <a:gd name="connsiteY3" fmla="*/ 0 h 895350"/>
              <a:gd name="connsiteX4" fmla="*/ 0 w 1657350"/>
              <a:gd name="connsiteY4" fmla="*/ 895350 h 895350"/>
              <a:gd name="connsiteX0-1" fmla="*/ 1657350 w 1748790"/>
              <a:gd name="connsiteY0-2" fmla="*/ 25493 h 986790"/>
              <a:gd name="connsiteX1-3" fmla="*/ 519303 w 1748790"/>
              <a:gd name="connsiteY1-4" fmla="*/ 0 h 986790"/>
              <a:gd name="connsiteX2-5" fmla="*/ 0 w 1748790"/>
              <a:gd name="connsiteY2-6" fmla="*/ 895350 h 986790"/>
              <a:gd name="connsiteX3-7" fmla="*/ 1748790 w 1748790"/>
              <a:gd name="connsiteY3-8" fmla="*/ 986790 h 986790"/>
              <a:gd name="connsiteX0-9" fmla="*/ 1657350 w 1710690"/>
              <a:gd name="connsiteY0-10" fmla="*/ 25493 h 895350"/>
              <a:gd name="connsiteX1-11" fmla="*/ 519303 w 1710690"/>
              <a:gd name="connsiteY1-12" fmla="*/ 0 h 895350"/>
              <a:gd name="connsiteX2-13" fmla="*/ 0 w 1710690"/>
              <a:gd name="connsiteY2-14" fmla="*/ 895350 h 895350"/>
              <a:gd name="connsiteX3-15" fmla="*/ 1710690 w 1710690"/>
              <a:gd name="connsiteY3-16" fmla="*/ 891540 h 895350"/>
              <a:gd name="connsiteX0-17" fmla="*/ 1657350 w 1710690"/>
              <a:gd name="connsiteY0-18" fmla="*/ 0 h 896751"/>
              <a:gd name="connsiteX1-19" fmla="*/ 519303 w 1710690"/>
              <a:gd name="connsiteY1-20" fmla="*/ 1401 h 896751"/>
              <a:gd name="connsiteX2-21" fmla="*/ 0 w 1710690"/>
              <a:gd name="connsiteY2-22" fmla="*/ 896751 h 896751"/>
              <a:gd name="connsiteX3-23" fmla="*/ 1710690 w 1710690"/>
              <a:gd name="connsiteY3-24" fmla="*/ 892941 h 896751"/>
              <a:gd name="connsiteX0-25" fmla="*/ 519303 w 1710690"/>
              <a:gd name="connsiteY0-26" fmla="*/ 0 h 895350"/>
              <a:gd name="connsiteX1-27" fmla="*/ 0 w 1710690"/>
              <a:gd name="connsiteY1-28" fmla="*/ 895350 h 895350"/>
              <a:gd name="connsiteX2-29" fmla="*/ 1710690 w 1710690"/>
              <a:gd name="connsiteY2-30" fmla="*/ 891540 h 895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710690" h="895350">
                <a:moveTo>
                  <a:pt x="519303" y="0"/>
                </a:moveTo>
                <a:lnTo>
                  <a:pt x="0" y="895350"/>
                </a:lnTo>
                <a:lnTo>
                  <a:pt x="1710690" y="89154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flipV="1">
            <a:off x="5403724" y="4581592"/>
            <a:ext cx="1361695" cy="1154168"/>
          </a:xfrm>
          <a:custGeom>
            <a:avLst/>
            <a:gdLst>
              <a:gd name="connsiteX0" fmla="*/ 0 w 1338835"/>
              <a:gd name="connsiteY0" fmla="*/ 1154168 h 1154168"/>
              <a:gd name="connsiteX1" fmla="*/ 1338835 w 1338835"/>
              <a:gd name="connsiteY1" fmla="*/ 1154168 h 1154168"/>
              <a:gd name="connsiteX2" fmla="*/ 669417 w 1338835"/>
              <a:gd name="connsiteY2" fmla="*/ 0 h 1154168"/>
              <a:gd name="connsiteX3" fmla="*/ 0 w 1338835"/>
              <a:gd name="connsiteY3" fmla="*/ 1154168 h 1154168"/>
              <a:gd name="connsiteX0-1" fmla="*/ 1247395 w 1247395"/>
              <a:gd name="connsiteY0-2" fmla="*/ 1154168 h 1245608"/>
              <a:gd name="connsiteX1-3" fmla="*/ 577977 w 1247395"/>
              <a:gd name="connsiteY1-4" fmla="*/ 0 h 1245608"/>
              <a:gd name="connsiteX2-5" fmla="*/ 0 w 1247395"/>
              <a:gd name="connsiteY2-6" fmla="*/ 1245608 h 1245608"/>
              <a:gd name="connsiteX0-7" fmla="*/ 1361695 w 1361695"/>
              <a:gd name="connsiteY0-8" fmla="*/ 1154168 h 1154168"/>
              <a:gd name="connsiteX1-9" fmla="*/ 692277 w 1361695"/>
              <a:gd name="connsiteY1-10" fmla="*/ 0 h 1154168"/>
              <a:gd name="connsiteX2-11" fmla="*/ 0 w 1361695"/>
              <a:gd name="connsiteY2-12" fmla="*/ 1150358 h 11541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361695" h="1154168">
                <a:moveTo>
                  <a:pt x="1361695" y="1154168"/>
                </a:moveTo>
                <a:lnTo>
                  <a:pt x="692277" y="0"/>
                </a:lnTo>
                <a:cubicBezTo>
                  <a:pt x="469138" y="384723"/>
                  <a:pt x="0" y="1150358"/>
                  <a:pt x="0" y="1150358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flipV="1">
            <a:off x="3850430" y="1784421"/>
            <a:ext cx="1438969" cy="711574"/>
          </a:xfrm>
          <a:custGeom>
            <a:avLst/>
            <a:gdLst>
              <a:gd name="connsiteX0" fmla="*/ 0 w 1401318"/>
              <a:gd name="connsiteY0" fmla="*/ 597122 h 597122"/>
              <a:gd name="connsiteX1" fmla="*/ 1401318 w 1401318"/>
              <a:gd name="connsiteY1" fmla="*/ 597122 h 597122"/>
              <a:gd name="connsiteX2" fmla="*/ 1401318 w 1401318"/>
              <a:gd name="connsiteY2" fmla="*/ 0 h 597122"/>
              <a:gd name="connsiteX3" fmla="*/ 342520 w 1401318"/>
              <a:gd name="connsiteY3" fmla="*/ 6571 h 597122"/>
              <a:gd name="connsiteX4" fmla="*/ 0 w 1401318"/>
              <a:gd name="connsiteY4" fmla="*/ 597122 h 597122"/>
              <a:gd name="connsiteX0-1" fmla="*/ 1401318 w 1492758"/>
              <a:gd name="connsiteY0-2" fmla="*/ 0 h 688562"/>
              <a:gd name="connsiteX1-3" fmla="*/ 342520 w 1492758"/>
              <a:gd name="connsiteY1-4" fmla="*/ 6571 h 688562"/>
              <a:gd name="connsiteX2-5" fmla="*/ 0 w 1492758"/>
              <a:gd name="connsiteY2-6" fmla="*/ 597122 h 688562"/>
              <a:gd name="connsiteX3-7" fmla="*/ 1492758 w 1492758"/>
              <a:gd name="connsiteY3-8" fmla="*/ 688562 h 688562"/>
              <a:gd name="connsiteX0-9" fmla="*/ 1401318 w 1479311"/>
              <a:gd name="connsiteY0-10" fmla="*/ 0 h 597122"/>
              <a:gd name="connsiteX1-11" fmla="*/ 342520 w 1479311"/>
              <a:gd name="connsiteY1-12" fmla="*/ 6571 h 597122"/>
              <a:gd name="connsiteX2-13" fmla="*/ 0 w 1479311"/>
              <a:gd name="connsiteY2-14" fmla="*/ 597122 h 597122"/>
              <a:gd name="connsiteX3-15" fmla="*/ 1479311 w 1479311"/>
              <a:gd name="connsiteY3-16" fmla="*/ 580985 h 597122"/>
              <a:gd name="connsiteX0-17" fmla="*/ 1401318 w 1519652"/>
              <a:gd name="connsiteY0-18" fmla="*/ 0 h 597122"/>
              <a:gd name="connsiteX1-19" fmla="*/ 342520 w 1519652"/>
              <a:gd name="connsiteY1-20" fmla="*/ 6571 h 597122"/>
              <a:gd name="connsiteX2-21" fmla="*/ 0 w 1519652"/>
              <a:gd name="connsiteY2-22" fmla="*/ 597122 h 597122"/>
              <a:gd name="connsiteX3-23" fmla="*/ 1519652 w 1519652"/>
              <a:gd name="connsiteY3-24" fmla="*/ 594432 h 597122"/>
              <a:gd name="connsiteX0-25" fmla="*/ 1401318 w 1438969"/>
              <a:gd name="connsiteY0-26" fmla="*/ 0 h 607880"/>
              <a:gd name="connsiteX1-27" fmla="*/ 342520 w 1438969"/>
              <a:gd name="connsiteY1-28" fmla="*/ 6571 h 607880"/>
              <a:gd name="connsiteX2-29" fmla="*/ 0 w 1438969"/>
              <a:gd name="connsiteY2-30" fmla="*/ 597122 h 607880"/>
              <a:gd name="connsiteX3-31" fmla="*/ 1438969 w 1438969"/>
              <a:gd name="connsiteY3-32" fmla="*/ 607880 h 607880"/>
              <a:gd name="connsiteX0-33" fmla="*/ 1401318 w 1438969"/>
              <a:gd name="connsiteY0-34" fmla="*/ 0 h 597122"/>
              <a:gd name="connsiteX1-35" fmla="*/ 342520 w 1438969"/>
              <a:gd name="connsiteY1-36" fmla="*/ 6571 h 597122"/>
              <a:gd name="connsiteX2-37" fmla="*/ 0 w 1438969"/>
              <a:gd name="connsiteY2-38" fmla="*/ 597122 h 597122"/>
              <a:gd name="connsiteX3-39" fmla="*/ 1438969 w 1438969"/>
              <a:gd name="connsiteY3-40" fmla="*/ 580986 h 597122"/>
              <a:gd name="connsiteX0-41" fmla="*/ 1401318 w 1438969"/>
              <a:gd name="connsiteY0-42" fmla="*/ 0 h 597122"/>
              <a:gd name="connsiteX1-43" fmla="*/ 342520 w 1438969"/>
              <a:gd name="connsiteY1-44" fmla="*/ 6571 h 597122"/>
              <a:gd name="connsiteX2-45" fmla="*/ 0 w 1438969"/>
              <a:gd name="connsiteY2-46" fmla="*/ 597122 h 597122"/>
              <a:gd name="connsiteX3-47" fmla="*/ 1438969 w 1438969"/>
              <a:gd name="connsiteY3-48" fmla="*/ 594433 h 597122"/>
              <a:gd name="connsiteX0-49" fmla="*/ 1401318 w 1401318"/>
              <a:gd name="connsiteY0-50" fmla="*/ 0 h 597122"/>
              <a:gd name="connsiteX1-51" fmla="*/ 342520 w 1401318"/>
              <a:gd name="connsiteY1-52" fmla="*/ 6571 h 597122"/>
              <a:gd name="connsiteX2-53" fmla="*/ 0 w 1401318"/>
              <a:gd name="connsiteY2-54" fmla="*/ 597122 h 597122"/>
              <a:gd name="connsiteX3-55" fmla="*/ 1385181 w 1401318"/>
              <a:gd name="connsiteY3-56" fmla="*/ 594433 h 597122"/>
              <a:gd name="connsiteX0-57" fmla="*/ 1401318 w 1401318"/>
              <a:gd name="connsiteY0-58" fmla="*/ 0 h 597122"/>
              <a:gd name="connsiteX1-59" fmla="*/ 342520 w 1401318"/>
              <a:gd name="connsiteY1-60" fmla="*/ 6571 h 597122"/>
              <a:gd name="connsiteX2-61" fmla="*/ 0 w 1401318"/>
              <a:gd name="connsiteY2-62" fmla="*/ 597122 h 597122"/>
              <a:gd name="connsiteX3-63" fmla="*/ 1398628 w 1401318"/>
              <a:gd name="connsiteY3-64" fmla="*/ 594433 h 597122"/>
              <a:gd name="connsiteX0-65" fmla="*/ 1401318 w 1438969"/>
              <a:gd name="connsiteY0-66" fmla="*/ 0 h 597122"/>
              <a:gd name="connsiteX1-67" fmla="*/ 342520 w 1438969"/>
              <a:gd name="connsiteY1-68" fmla="*/ 6571 h 597122"/>
              <a:gd name="connsiteX2-69" fmla="*/ 0 w 1438969"/>
              <a:gd name="connsiteY2-70" fmla="*/ 597122 h 597122"/>
              <a:gd name="connsiteX3-71" fmla="*/ 1438969 w 1438969"/>
              <a:gd name="connsiteY3-72" fmla="*/ 594433 h 597122"/>
              <a:gd name="connsiteX0-73" fmla="*/ 342520 w 1438969"/>
              <a:gd name="connsiteY0-74" fmla="*/ 0 h 590551"/>
              <a:gd name="connsiteX1-75" fmla="*/ 0 w 1438969"/>
              <a:gd name="connsiteY1-76" fmla="*/ 590551 h 590551"/>
              <a:gd name="connsiteX2-77" fmla="*/ 1438969 w 1438969"/>
              <a:gd name="connsiteY2-78" fmla="*/ 587862 h 590551"/>
              <a:gd name="connsiteX0-79" fmla="*/ 436650 w 1438969"/>
              <a:gd name="connsiteY0-80" fmla="*/ 0 h 765363"/>
              <a:gd name="connsiteX1-81" fmla="*/ 0 w 1438969"/>
              <a:gd name="connsiteY1-82" fmla="*/ 765363 h 765363"/>
              <a:gd name="connsiteX2-83" fmla="*/ 1438969 w 1438969"/>
              <a:gd name="connsiteY2-84" fmla="*/ 762674 h 765363"/>
              <a:gd name="connsiteX0-85" fmla="*/ 409756 w 1438969"/>
              <a:gd name="connsiteY0-86" fmla="*/ 0 h 711574"/>
              <a:gd name="connsiteX1-87" fmla="*/ 0 w 1438969"/>
              <a:gd name="connsiteY1-88" fmla="*/ 711574 h 711574"/>
              <a:gd name="connsiteX2-89" fmla="*/ 1438969 w 1438969"/>
              <a:gd name="connsiteY2-90" fmla="*/ 708885 h 7115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438969" h="711574">
                <a:moveTo>
                  <a:pt x="409756" y="0"/>
                </a:moveTo>
                <a:lnTo>
                  <a:pt x="0" y="711574"/>
                </a:lnTo>
                <a:lnTo>
                  <a:pt x="1438969" y="708885"/>
                </a:lnTo>
              </a:path>
            </a:pathLst>
          </a:cu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flipV="1">
            <a:off x="5594033" y="4743518"/>
            <a:ext cx="1000124" cy="858892"/>
          </a:xfrm>
          <a:custGeom>
            <a:avLst/>
            <a:gdLst>
              <a:gd name="connsiteX0" fmla="*/ 0 w 996314"/>
              <a:gd name="connsiteY0" fmla="*/ 858892 h 858892"/>
              <a:gd name="connsiteX1" fmla="*/ 996314 w 996314"/>
              <a:gd name="connsiteY1" fmla="*/ 858892 h 858892"/>
              <a:gd name="connsiteX2" fmla="*/ 498157 w 996314"/>
              <a:gd name="connsiteY2" fmla="*/ 0 h 858892"/>
              <a:gd name="connsiteX3" fmla="*/ 0 w 996314"/>
              <a:gd name="connsiteY3" fmla="*/ 858892 h 858892"/>
              <a:gd name="connsiteX0-1" fmla="*/ 904874 w 904874"/>
              <a:gd name="connsiteY0-2" fmla="*/ 858892 h 950332"/>
              <a:gd name="connsiteX1-3" fmla="*/ 406717 w 904874"/>
              <a:gd name="connsiteY1-4" fmla="*/ 0 h 950332"/>
              <a:gd name="connsiteX2-5" fmla="*/ 0 w 904874"/>
              <a:gd name="connsiteY2-6" fmla="*/ 950332 h 950332"/>
              <a:gd name="connsiteX0-7" fmla="*/ 1000124 w 1000124"/>
              <a:gd name="connsiteY0-8" fmla="*/ 858892 h 858892"/>
              <a:gd name="connsiteX1-9" fmla="*/ 501967 w 1000124"/>
              <a:gd name="connsiteY1-10" fmla="*/ 0 h 858892"/>
              <a:gd name="connsiteX2-11" fmla="*/ 0 w 1000124"/>
              <a:gd name="connsiteY2-12" fmla="*/ 855082 h 8588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00124" h="858892">
                <a:moveTo>
                  <a:pt x="1000124" y="858892"/>
                </a:moveTo>
                <a:lnTo>
                  <a:pt x="501967" y="0"/>
                </a:lnTo>
                <a:cubicBezTo>
                  <a:pt x="335915" y="286297"/>
                  <a:pt x="0" y="855082"/>
                  <a:pt x="0" y="855082"/>
                </a:cubicBezTo>
              </a:path>
            </a:pathLst>
          </a:cu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flipH="1" flipV="1">
            <a:off x="6873016" y="1632022"/>
            <a:ext cx="1710690" cy="895350"/>
          </a:xfrm>
          <a:custGeom>
            <a:avLst/>
            <a:gdLst>
              <a:gd name="connsiteX0" fmla="*/ 0 w 1657350"/>
              <a:gd name="connsiteY0" fmla="*/ 895350 h 895350"/>
              <a:gd name="connsiteX1" fmla="*/ 1657350 w 1657350"/>
              <a:gd name="connsiteY1" fmla="*/ 895350 h 895350"/>
              <a:gd name="connsiteX2" fmla="*/ 1657350 w 1657350"/>
              <a:gd name="connsiteY2" fmla="*/ 25493 h 895350"/>
              <a:gd name="connsiteX3" fmla="*/ 519303 w 1657350"/>
              <a:gd name="connsiteY3" fmla="*/ 0 h 895350"/>
              <a:gd name="connsiteX4" fmla="*/ 0 w 1657350"/>
              <a:gd name="connsiteY4" fmla="*/ 895350 h 895350"/>
              <a:gd name="connsiteX0-1" fmla="*/ 1657350 w 1748790"/>
              <a:gd name="connsiteY0-2" fmla="*/ 25493 h 986790"/>
              <a:gd name="connsiteX1-3" fmla="*/ 519303 w 1748790"/>
              <a:gd name="connsiteY1-4" fmla="*/ 0 h 986790"/>
              <a:gd name="connsiteX2-5" fmla="*/ 0 w 1748790"/>
              <a:gd name="connsiteY2-6" fmla="*/ 895350 h 986790"/>
              <a:gd name="connsiteX3-7" fmla="*/ 1748790 w 1748790"/>
              <a:gd name="connsiteY3-8" fmla="*/ 986790 h 986790"/>
              <a:gd name="connsiteX0-9" fmla="*/ 1657350 w 1710690"/>
              <a:gd name="connsiteY0-10" fmla="*/ 25493 h 895350"/>
              <a:gd name="connsiteX1-11" fmla="*/ 519303 w 1710690"/>
              <a:gd name="connsiteY1-12" fmla="*/ 0 h 895350"/>
              <a:gd name="connsiteX2-13" fmla="*/ 0 w 1710690"/>
              <a:gd name="connsiteY2-14" fmla="*/ 895350 h 895350"/>
              <a:gd name="connsiteX3-15" fmla="*/ 1710690 w 1710690"/>
              <a:gd name="connsiteY3-16" fmla="*/ 891540 h 895350"/>
              <a:gd name="connsiteX0-17" fmla="*/ 1657350 w 1710690"/>
              <a:gd name="connsiteY0-18" fmla="*/ 0 h 896751"/>
              <a:gd name="connsiteX1-19" fmla="*/ 519303 w 1710690"/>
              <a:gd name="connsiteY1-20" fmla="*/ 1401 h 896751"/>
              <a:gd name="connsiteX2-21" fmla="*/ 0 w 1710690"/>
              <a:gd name="connsiteY2-22" fmla="*/ 896751 h 896751"/>
              <a:gd name="connsiteX3-23" fmla="*/ 1710690 w 1710690"/>
              <a:gd name="connsiteY3-24" fmla="*/ 892941 h 896751"/>
              <a:gd name="connsiteX0-25" fmla="*/ 519303 w 1710690"/>
              <a:gd name="connsiteY0-26" fmla="*/ 0 h 895350"/>
              <a:gd name="connsiteX1-27" fmla="*/ 0 w 1710690"/>
              <a:gd name="connsiteY1-28" fmla="*/ 895350 h 895350"/>
              <a:gd name="connsiteX2-29" fmla="*/ 1710690 w 1710690"/>
              <a:gd name="connsiteY2-30" fmla="*/ 891540 h 895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710690" h="895350">
                <a:moveTo>
                  <a:pt x="519303" y="0"/>
                </a:moveTo>
                <a:lnTo>
                  <a:pt x="0" y="895350"/>
                </a:lnTo>
                <a:lnTo>
                  <a:pt x="1710690" y="89154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 11"/>
          <p:cNvSpPr/>
          <p:nvPr/>
        </p:nvSpPr>
        <p:spPr>
          <a:xfrm flipH="1" flipV="1">
            <a:off x="6870325" y="1784421"/>
            <a:ext cx="1438969" cy="711574"/>
          </a:xfrm>
          <a:custGeom>
            <a:avLst/>
            <a:gdLst>
              <a:gd name="connsiteX0" fmla="*/ 0 w 1401318"/>
              <a:gd name="connsiteY0" fmla="*/ 597122 h 597122"/>
              <a:gd name="connsiteX1" fmla="*/ 1401318 w 1401318"/>
              <a:gd name="connsiteY1" fmla="*/ 597122 h 597122"/>
              <a:gd name="connsiteX2" fmla="*/ 1401318 w 1401318"/>
              <a:gd name="connsiteY2" fmla="*/ 0 h 597122"/>
              <a:gd name="connsiteX3" fmla="*/ 342520 w 1401318"/>
              <a:gd name="connsiteY3" fmla="*/ 6571 h 597122"/>
              <a:gd name="connsiteX4" fmla="*/ 0 w 1401318"/>
              <a:gd name="connsiteY4" fmla="*/ 597122 h 597122"/>
              <a:gd name="connsiteX0-1" fmla="*/ 1401318 w 1492758"/>
              <a:gd name="connsiteY0-2" fmla="*/ 0 h 688562"/>
              <a:gd name="connsiteX1-3" fmla="*/ 342520 w 1492758"/>
              <a:gd name="connsiteY1-4" fmla="*/ 6571 h 688562"/>
              <a:gd name="connsiteX2-5" fmla="*/ 0 w 1492758"/>
              <a:gd name="connsiteY2-6" fmla="*/ 597122 h 688562"/>
              <a:gd name="connsiteX3-7" fmla="*/ 1492758 w 1492758"/>
              <a:gd name="connsiteY3-8" fmla="*/ 688562 h 688562"/>
              <a:gd name="connsiteX0-9" fmla="*/ 1401318 w 1479311"/>
              <a:gd name="connsiteY0-10" fmla="*/ 0 h 597122"/>
              <a:gd name="connsiteX1-11" fmla="*/ 342520 w 1479311"/>
              <a:gd name="connsiteY1-12" fmla="*/ 6571 h 597122"/>
              <a:gd name="connsiteX2-13" fmla="*/ 0 w 1479311"/>
              <a:gd name="connsiteY2-14" fmla="*/ 597122 h 597122"/>
              <a:gd name="connsiteX3-15" fmla="*/ 1479311 w 1479311"/>
              <a:gd name="connsiteY3-16" fmla="*/ 580985 h 597122"/>
              <a:gd name="connsiteX0-17" fmla="*/ 1401318 w 1519652"/>
              <a:gd name="connsiteY0-18" fmla="*/ 0 h 597122"/>
              <a:gd name="connsiteX1-19" fmla="*/ 342520 w 1519652"/>
              <a:gd name="connsiteY1-20" fmla="*/ 6571 h 597122"/>
              <a:gd name="connsiteX2-21" fmla="*/ 0 w 1519652"/>
              <a:gd name="connsiteY2-22" fmla="*/ 597122 h 597122"/>
              <a:gd name="connsiteX3-23" fmla="*/ 1519652 w 1519652"/>
              <a:gd name="connsiteY3-24" fmla="*/ 594432 h 597122"/>
              <a:gd name="connsiteX0-25" fmla="*/ 1401318 w 1438969"/>
              <a:gd name="connsiteY0-26" fmla="*/ 0 h 607880"/>
              <a:gd name="connsiteX1-27" fmla="*/ 342520 w 1438969"/>
              <a:gd name="connsiteY1-28" fmla="*/ 6571 h 607880"/>
              <a:gd name="connsiteX2-29" fmla="*/ 0 w 1438969"/>
              <a:gd name="connsiteY2-30" fmla="*/ 597122 h 607880"/>
              <a:gd name="connsiteX3-31" fmla="*/ 1438969 w 1438969"/>
              <a:gd name="connsiteY3-32" fmla="*/ 607880 h 607880"/>
              <a:gd name="connsiteX0-33" fmla="*/ 1401318 w 1438969"/>
              <a:gd name="connsiteY0-34" fmla="*/ 0 h 597122"/>
              <a:gd name="connsiteX1-35" fmla="*/ 342520 w 1438969"/>
              <a:gd name="connsiteY1-36" fmla="*/ 6571 h 597122"/>
              <a:gd name="connsiteX2-37" fmla="*/ 0 w 1438969"/>
              <a:gd name="connsiteY2-38" fmla="*/ 597122 h 597122"/>
              <a:gd name="connsiteX3-39" fmla="*/ 1438969 w 1438969"/>
              <a:gd name="connsiteY3-40" fmla="*/ 580986 h 597122"/>
              <a:gd name="connsiteX0-41" fmla="*/ 1401318 w 1438969"/>
              <a:gd name="connsiteY0-42" fmla="*/ 0 h 597122"/>
              <a:gd name="connsiteX1-43" fmla="*/ 342520 w 1438969"/>
              <a:gd name="connsiteY1-44" fmla="*/ 6571 h 597122"/>
              <a:gd name="connsiteX2-45" fmla="*/ 0 w 1438969"/>
              <a:gd name="connsiteY2-46" fmla="*/ 597122 h 597122"/>
              <a:gd name="connsiteX3-47" fmla="*/ 1438969 w 1438969"/>
              <a:gd name="connsiteY3-48" fmla="*/ 594433 h 597122"/>
              <a:gd name="connsiteX0-49" fmla="*/ 1401318 w 1401318"/>
              <a:gd name="connsiteY0-50" fmla="*/ 0 h 597122"/>
              <a:gd name="connsiteX1-51" fmla="*/ 342520 w 1401318"/>
              <a:gd name="connsiteY1-52" fmla="*/ 6571 h 597122"/>
              <a:gd name="connsiteX2-53" fmla="*/ 0 w 1401318"/>
              <a:gd name="connsiteY2-54" fmla="*/ 597122 h 597122"/>
              <a:gd name="connsiteX3-55" fmla="*/ 1385181 w 1401318"/>
              <a:gd name="connsiteY3-56" fmla="*/ 594433 h 597122"/>
              <a:gd name="connsiteX0-57" fmla="*/ 1401318 w 1401318"/>
              <a:gd name="connsiteY0-58" fmla="*/ 0 h 597122"/>
              <a:gd name="connsiteX1-59" fmla="*/ 342520 w 1401318"/>
              <a:gd name="connsiteY1-60" fmla="*/ 6571 h 597122"/>
              <a:gd name="connsiteX2-61" fmla="*/ 0 w 1401318"/>
              <a:gd name="connsiteY2-62" fmla="*/ 597122 h 597122"/>
              <a:gd name="connsiteX3-63" fmla="*/ 1398628 w 1401318"/>
              <a:gd name="connsiteY3-64" fmla="*/ 594433 h 597122"/>
              <a:gd name="connsiteX0-65" fmla="*/ 1401318 w 1438969"/>
              <a:gd name="connsiteY0-66" fmla="*/ 0 h 597122"/>
              <a:gd name="connsiteX1-67" fmla="*/ 342520 w 1438969"/>
              <a:gd name="connsiteY1-68" fmla="*/ 6571 h 597122"/>
              <a:gd name="connsiteX2-69" fmla="*/ 0 w 1438969"/>
              <a:gd name="connsiteY2-70" fmla="*/ 597122 h 597122"/>
              <a:gd name="connsiteX3-71" fmla="*/ 1438969 w 1438969"/>
              <a:gd name="connsiteY3-72" fmla="*/ 594433 h 597122"/>
              <a:gd name="connsiteX0-73" fmla="*/ 342520 w 1438969"/>
              <a:gd name="connsiteY0-74" fmla="*/ 0 h 590551"/>
              <a:gd name="connsiteX1-75" fmla="*/ 0 w 1438969"/>
              <a:gd name="connsiteY1-76" fmla="*/ 590551 h 590551"/>
              <a:gd name="connsiteX2-77" fmla="*/ 1438969 w 1438969"/>
              <a:gd name="connsiteY2-78" fmla="*/ 587862 h 590551"/>
              <a:gd name="connsiteX0-79" fmla="*/ 436650 w 1438969"/>
              <a:gd name="connsiteY0-80" fmla="*/ 0 h 765363"/>
              <a:gd name="connsiteX1-81" fmla="*/ 0 w 1438969"/>
              <a:gd name="connsiteY1-82" fmla="*/ 765363 h 765363"/>
              <a:gd name="connsiteX2-83" fmla="*/ 1438969 w 1438969"/>
              <a:gd name="connsiteY2-84" fmla="*/ 762674 h 765363"/>
              <a:gd name="connsiteX0-85" fmla="*/ 409756 w 1438969"/>
              <a:gd name="connsiteY0-86" fmla="*/ 0 h 711574"/>
              <a:gd name="connsiteX1-87" fmla="*/ 0 w 1438969"/>
              <a:gd name="connsiteY1-88" fmla="*/ 711574 h 711574"/>
              <a:gd name="connsiteX2-89" fmla="*/ 1438969 w 1438969"/>
              <a:gd name="connsiteY2-90" fmla="*/ 708885 h 7115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438969" h="711574">
                <a:moveTo>
                  <a:pt x="409756" y="0"/>
                </a:moveTo>
                <a:lnTo>
                  <a:pt x="0" y="711574"/>
                </a:lnTo>
                <a:lnTo>
                  <a:pt x="1438969" y="708885"/>
                </a:lnTo>
              </a:path>
            </a:pathLst>
          </a:cu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90710" y="2382727"/>
            <a:ext cx="7206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Arduino</a:t>
            </a:r>
          </a:p>
          <a:p>
            <a:pPr algn="ctr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自动浇水装置</a:t>
            </a:r>
          </a:p>
        </p:txBody>
      </p:sp>
      <p:sp>
        <p:nvSpPr>
          <p:cNvPr id="16" name="文本框 6"/>
          <p:cNvSpPr txBox="1"/>
          <p:nvPr/>
        </p:nvSpPr>
        <p:spPr>
          <a:xfrm>
            <a:off x="4695222" y="3911496"/>
            <a:ext cx="2694213" cy="64698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组长：邓梁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18221221</a:t>
            </a: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组员：李腾飞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17281069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8781143" y="1632022"/>
            <a:ext cx="493486" cy="863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9147843" y="1255140"/>
            <a:ext cx="493486" cy="863973"/>
          </a:xfrm>
          <a:prstGeom prst="line">
            <a:avLst/>
          </a:prstGeom>
          <a:ln w="19050">
            <a:solidFill>
              <a:schemeClr val="bg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4385205" y="4887428"/>
            <a:ext cx="493486" cy="863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4258130" y="5319414"/>
            <a:ext cx="493486" cy="863973"/>
          </a:xfrm>
          <a:prstGeom prst="line">
            <a:avLst/>
          </a:prstGeom>
          <a:ln w="19050">
            <a:solidFill>
              <a:schemeClr val="bg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088" y="1008040"/>
            <a:ext cx="1725549" cy="137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0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456183" y="551543"/>
            <a:ext cx="3069725" cy="663153"/>
          </a:xfrm>
          <a:custGeom>
            <a:avLst/>
            <a:gdLst>
              <a:gd name="connsiteX0" fmla="*/ 0 w 3153856"/>
              <a:gd name="connsiteY0" fmla="*/ 0 h 663153"/>
              <a:gd name="connsiteX1" fmla="*/ 3153856 w 3153856"/>
              <a:gd name="connsiteY1" fmla="*/ 0 h 663153"/>
              <a:gd name="connsiteX2" fmla="*/ 3153856 w 3153856"/>
              <a:gd name="connsiteY2" fmla="*/ 663153 h 663153"/>
              <a:gd name="connsiteX3" fmla="*/ 84132 w 3153856"/>
              <a:gd name="connsiteY3" fmla="*/ 663153 h 663153"/>
              <a:gd name="connsiteX4" fmla="*/ 249919 w 3153856"/>
              <a:gd name="connsiteY4" fmla="*/ 331578 h 663153"/>
              <a:gd name="connsiteX5" fmla="*/ 84131 w 3153856"/>
              <a:gd name="connsiteY5" fmla="*/ 1 h 663153"/>
              <a:gd name="connsiteX6" fmla="*/ 0 w 3153856"/>
              <a:gd name="connsiteY6" fmla="*/ 1 h 663153"/>
              <a:gd name="connsiteX7" fmla="*/ 0 w 3153856"/>
              <a:gd name="connsiteY7" fmla="*/ 0 h 663153"/>
              <a:gd name="connsiteX0-1" fmla="*/ 0 w 3153856"/>
              <a:gd name="connsiteY0-2" fmla="*/ 1 h 663153"/>
              <a:gd name="connsiteX1-3" fmla="*/ 3153856 w 3153856"/>
              <a:gd name="connsiteY1-4" fmla="*/ 0 h 663153"/>
              <a:gd name="connsiteX2-5" fmla="*/ 3153856 w 3153856"/>
              <a:gd name="connsiteY2-6" fmla="*/ 663153 h 663153"/>
              <a:gd name="connsiteX3-7" fmla="*/ 84132 w 3153856"/>
              <a:gd name="connsiteY3-8" fmla="*/ 663153 h 663153"/>
              <a:gd name="connsiteX4-9" fmla="*/ 249919 w 3153856"/>
              <a:gd name="connsiteY4-10" fmla="*/ 331578 h 663153"/>
              <a:gd name="connsiteX5-11" fmla="*/ 84131 w 3153856"/>
              <a:gd name="connsiteY5-12" fmla="*/ 1 h 663153"/>
              <a:gd name="connsiteX6-13" fmla="*/ 0 w 3153856"/>
              <a:gd name="connsiteY6-14" fmla="*/ 1 h 663153"/>
              <a:gd name="connsiteX0-15" fmla="*/ 0 w 3069725"/>
              <a:gd name="connsiteY0-16" fmla="*/ 1 h 663153"/>
              <a:gd name="connsiteX1-17" fmla="*/ 3069725 w 3069725"/>
              <a:gd name="connsiteY1-18" fmla="*/ 0 h 663153"/>
              <a:gd name="connsiteX2-19" fmla="*/ 3069725 w 3069725"/>
              <a:gd name="connsiteY2-20" fmla="*/ 663153 h 663153"/>
              <a:gd name="connsiteX3-21" fmla="*/ 1 w 3069725"/>
              <a:gd name="connsiteY3-22" fmla="*/ 663153 h 663153"/>
              <a:gd name="connsiteX4-23" fmla="*/ 165788 w 3069725"/>
              <a:gd name="connsiteY4-24" fmla="*/ 331578 h 663153"/>
              <a:gd name="connsiteX5-25" fmla="*/ 0 w 3069725"/>
              <a:gd name="connsiteY5-26" fmla="*/ 1 h 6631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69725" h="663153">
                <a:moveTo>
                  <a:pt x="0" y="1"/>
                </a:moveTo>
                <a:lnTo>
                  <a:pt x="3069725" y="0"/>
                </a:lnTo>
                <a:lnTo>
                  <a:pt x="3069725" y="663153"/>
                </a:lnTo>
                <a:lnTo>
                  <a:pt x="1" y="663153"/>
                </a:lnTo>
                <a:lnTo>
                  <a:pt x="165788" y="331578"/>
                </a:lnTo>
                <a:lnTo>
                  <a:pt x="0" y="1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>
            <a:off x="824312" y="551544"/>
            <a:ext cx="769257" cy="663153"/>
          </a:xfrm>
          <a:prstGeom prst="hexagon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97386" y="592158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28211" y="628238"/>
            <a:ext cx="495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手绘图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1"/>
          <p:cNvGrpSpPr/>
          <p:nvPr/>
        </p:nvGrpSpPr>
        <p:grpSpPr>
          <a:xfrm>
            <a:off x="5289145" y="1798541"/>
            <a:ext cx="1610729" cy="4921420"/>
            <a:chOff x="5221029" y="1340128"/>
            <a:chExt cx="1748552" cy="5342526"/>
          </a:xfrm>
        </p:grpSpPr>
        <p:cxnSp>
          <p:nvCxnSpPr>
            <p:cNvPr id="38" name="直接连接符 106"/>
            <p:cNvCxnSpPr>
              <a:cxnSpLocks noChangeShapeType="1"/>
              <a:endCxn id="39" idx="0"/>
            </p:cNvCxnSpPr>
            <p:nvPr/>
          </p:nvCxnSpPr>
          <p:spPr bwMode="auto">
            <a:xfrm flipH="1">
              <a:off x="6095305" y="1340128"/>
              <a:ext cx="695" cy="4992816"/>
            </a:xfrm>
            <a:prstGeom prst="line">
              <a:avLst/>
            </a:prstGeom>
            <a:noFill/>
            <a:ln w="28575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oval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Oval 65"/>
            <p:cNvSpPr>
              <a:spLocks noChangeArrowheads="1"/>
            </p:cNvSpPr>
            <p:nvPr/>
          </p:nvSpPr>
          <p:spPr bwMode="auto">
            <a:xfrm flipH="1">
              <a:off x="5221029" y="6332944"/>
              <a:ext cx="1748552" cy="349710"/>
            </a:xfrm>
            <a:prstGeom prst="ellipse">
              <a:avLst/>
            </a:prstGeom>
            <a:gradFill rotWithShape="1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14" name="椭圆 107"/>
          <p:cNvSpPr/>
          <p:nvPr/>
        </p:nvSpPr>
        <p:spPr>
          <a:xfrm>
            <a:off x="5995994" y="2245386"/>
            <a:ext cx="198997" cy="198997"/>
          </a:xfrm>
          <a:prstGeom prst="ellipse">
            <a:avLst/>
          </a:prstGeom>
          <a:solidFill>
            <a:srgbClr val="089DA3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15" name="等腰三角形 111"/>
          <p:cNvSpPr/>
          <p:nvPr/>
        </p:nvSpPr>
        <p:spPr bwMode="auto">
          <a:xfrm rot="16200000">
            <a:off x="6158030" y="1942951"/>
            <a:ext cx="1159660" cy="826240"/>
          </a:xfrm>
          <a:prstGeom prst="triangle">
            <a:avLst/>
          </a:prstGeom>
          <a:solidFill>
            <a:srgbClr val="089DA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16" name="等腰三角形 7"/>
          <p:cNvSpPr/>
          <p:nvPr/>
        </p:nvSpPr>
        <p:spPr bwMode="auto">
          <a:xfrm rot="16200000">
            <a:off x="6434419" y="2228112"/>
            <a:ext cx="589335" cy="826240"/>
          </a:xfrm>
          <a:custGeom>
            <a:avLst/>
            <a:gdLst>
              <a:gd name="connsiteX0" fmla="*/ 0 w 1584176"/>
              <a:gd name="connsiteY0" fmla="*/ 1224136 h 1224136"/>
              <a:gd name="connsiteX1" fmla="*/ 792088 w 1584176"/>
              <a:gd name="connsiteY1" fmla="*/ 0 h 1224136"/>
              <a:gd name="connsiteX2" fmla="*/ 1584176 w 1584176"/>
              <a:gd name="connsiteY2" fmla="*/ 1224136 h 1224136"/>
              <a:gd name="connsiteX3" fmla="*/ 0 w 1584176"/>
              <a:gd name="connsiteY3" fmla="*/ 1224136 h 1224136"/>
              <a:gd name="connsiteX0-1" fmla="*/ 0 w 805701"/>
              <a:gd name="connsiteY0-2" fmla="*/ 1224136 h 1224136"/>
              <a:gd name="connsiteX1-3" fmla="*/ 792088 w 805701"/>
              <a:gd name="connsiteY1-4" fmla="*/ 0 h 1224136"/>
              <a:gd name="connsiteX2-5" fmla="*/ 805701 w 805701"/>
              <a:gd name="connsiteY2-6" fmla="*/ 1224136 h 1224136"/>
              <a:gd name="connsiteX3-7" fmla="*/ 0 w 805701"/>
              <a:gd name="connsiteY3-8" fmla="*/ 1224136 h 12241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05701" h="1224136">
                <a:moveTo>
                  <a:pt x="0" y="1224136"/>
                </a:moveTo>
                <a:lnTo>
                  <a:pt x="792088" y="0"/>
                </a:lnTo>
                <a:lnTo>
                  <a:pt x="805701" y="1224136"/>
                </a:lnTo>
                <a:lnTo>
                  <a:pt x="0" y="1224136"/>
                </a:lnTo>
                <a:close/>
              </a:path>
            </a:pathLst>
          </a:custGeom>
          <a:solidFill>
            <a:srgbClr val="067A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" name="椭圆 113"/>
          <p:cNvSpPr/>
          <p:nvPr/>
        </p:nvSpPr>
        <p:spPr>
          <a:xfrm>
            <a:off x="5995011" y="3350595"/>
            <a:ext cx="198997" cy="198997"/>
          </a:xfrm>
          <a:prstGeom prst="ellipse">
            <a:avLst/>
          </a:prstGeom>
          <a:solidFill>
            <a:srgbClr val="089DA3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18" name="等腰三角形 117"/>
          <p:cNvSpPr/>
          <p:nvPr/>
        </p:nvSpPr>
        <p:spPr bwMode="auto">
          <a:xfrm rot="5400000" flipH="1">
            <a:off x="4854329" y="3071170"/>
            <a:ext cx="1159660" cy="824776"/>
          </a:xfrm>
          <a:prstGeom prst="triangle">
            <a:avLst/>
          </a:prstGeom>
          <a:solidFill>
            <a:srgbClr val="089DA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19" name="等腰三角形 7"/>
          <p:cNvSpPr/>
          <p:nvPr/>
        </p:nvSpPr>
        <p:spPr bwMode="auto">
          <a:xfrm rot="5400000" flipH="1">
            <a:off x="5148264" y="3356333"/>
            <a:ext cx="589336" cy="824776"/>
          </a:xfrm>
          <a:custGeom>
            <a:avLst/>
            <a:gdLst>
              <a:gd name="connsiteX0" fmla="*/ 0 w 1584176"/>
              <a:gd name="connsiteY0" fmla="*/ 1224136 h 1224136"/>
              <a:gd name="connsiteX1" fmla="*/ 792088 w 1584176"/>
              <a:gd name="connsiteY1" fmla="*/ 0 h 1224136"/>
              <a:gd name="connsiteX2" fmla="*/ 1584176 w 1584176"/>
              <a:gd name="connsiteY2" fmla="*/ 1224136 h 1224136"/>
              <a:gd name="connsiteX3" fmla="*/ 0 w 1584176"/>
              <a:gd name="connsiteY3" fmla="*/ 1224136 h 1224136"/>
              <a:gd name="connsiteX0-1" fmla="*/ 0 w 805701"/>
              <a:gd name="connsiteY0-2" fmla="*/ 1224136 h 1224136"/>
              <a:gd name="connsiteX1-3" fmla="*/ 792088 w 805701"/>
              <a:gd name="connsiteY1-4" fmla="*/ 0 h 1224136"/>
              <a:gd name="connsiteX2-5" fmla="*/ 805701 w 805701"/>
              <a:gd name="connsiteY2-6" fmla="*/ 1224136 h 1224136"/>
              <a:gd name="connsiteX3-7" fmla="*/ 0 w 805701"/>
              <a:gd name="connsiteY3-8" fmla="*/ 1224136 h 12241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05701" h="1224136">
                <a:moveTo>
                  <a:pt x="0" y="1224136"/>
                </a:moveTo>
                <a:lnTo>
                  <a:pt x="792088" y="0"/>
                </a:lnTo>
                <a:lnTo>
                  <a:pt x="805701" y="1224136"/>
                </a:lnTo>
                <a:lnTo>
                  <a:pt x="0" y="1224136"/>
                </a:lnTo>
                <a:close/>
              </a:path>
            </a:pathLst>
          </a:custGeom>
          <a:solidFill>
            <a:srgbClr val="067A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椭圆 119"/>
          <p:cNvSpPr/>
          <p:nvPr/>
        </p:nvSpPr>
        <p:spPr>
          <a:xfrm>
            <a:off x="5995994" y="4455805"/>
            <a:ext cx="198997" cy="198997"/>
          </a:xfrm>
          <a:prstGeom prst="ellipse">
            <a:avLst/>
          </a:prstGeom>
          <a:solidFill>
            <a:srgbClr val="089DA3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21" name="等腰三角形 123"/>
          <p:cNvSpPr/>
          <p:nvPr/>
        </p:nvSpPr>
        <p:spPr bwMode="auto">
          <a:xfrm rot="16200000">
            <a:off x="6158031" y="4173064"/>
            <a:ext cx="1159660" cy="826240"/>
          </a:xfrm>
          <a:prstGeom prst="triangle">
            <a:avLst/>
          </a:prstGeom>
          <a:solidFill>
            <a:srgbClr val="089DA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22" name="等腰三角形 7"/>
          <p:cNvSpPr/>
          <p:nvPr/>
        </p:nvSpPr>
        <p:spPr bwMode="auto">
          <a:xfrm rot="16200000">
            <a:off x="6434419" y="4458227"/>
            <a:ext cx="589336" cy="826240"/>
          </a:xfrm>
          <a:custGeom>
            <a:avLst/>
            <a:gdLst>
              <a:gd name="connsiteX0" fmla="*/ 0 w 1584176"/>
              <a:gd name="connsiteY0" fmla="*/ 1224136 h 1224136"/>
              <a:gd name="connsiteX1" fmla="*/ 792088 w 1584176"/>
              <a:gd name="connsiteY1" fmla="*/ 0 h 1224136"/>
              <a:gd name="connsiteX2" fmla="*/ 1584176 w 1584176"/>
              <a:gd name="connsiteY2" fmla="*/ 1224136 h 1224136"/>
              <a:gd name="connsiteX3" fmla="*/ 0 w 1584176"/>
              <a:gd name="connsiteY3" fmla="*/ 1224136 h 1224136"/>
              <a:gd name="connsiteX0-1" fmla="*/ 0 w 805701"/>
              <a:gd name="connsiteY0-2" fmla="*/ 1224136 h 1224136"/>
              <a:gd name="connsiteX1-3" fmla="*/ 792088 w 805701"/>
              <a:gd name="connsiteY1-4" fmla="*/ 0 h 1224136"/>
              <a:gd name="connsiteX2-5" fmla="*/ 805701 w 805701"/>
              <a:gd name="connsiteY2-6" fmla="*/ 1224136 h 1224136"/>
              <a:gd name="connsiteX3-7" fmla="*/ 0 w 805701"/>
              <a:gd name="connsiteY3-8" fmla="*/ 1224136 h 12241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05701" h="1224136">
                <a:moveTo>
                  <a:pt x="0" y="1224136"/>
                </a:moveTo>
                <a:lnTo>
                  <a:pt x="792088" y="0"/>
                </a:lnTo>
                <a:lnTo>
                  <a:pt x="805701" y="1224136"/>
                </a:lnTo>
                <a:lnTo>
                  <a:pt x="0" y="1224136"/>
                </a:lnTo>
                <a:close/>
              </a:path>
            </a:pathLst>
          </a:custGeom>
          <a:solidFill>
            <a:srgbClr val="067A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3" name="椭圆 125"/>
          <p:cNvSpPr/>
          <p:nvPr/>
        </p:nvSpPr>
        <p:spPr>
          <a:xfrm>
            <a:off x="5995011" y="5561014"/>
            <a:ext cx="198997" cy="198997"/>
          </a:xfrm>
          <a:prstGeom prst="ellipse">
            <a:avLst/>
          </a:prstGeom>
          <a:solidFill>
            <a:srgbClr val="089DA3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24" name="等腰三角形 129"/>
          <p:cNvSpPr/>
          <p:nvPr/>
        </p:nvSpPr>
        <p:spPr bwMode="auto">
          <a:xfrm rot="5400000" flipH="1">
            <a:off x="4854327" y="5260337"/>
            <a:ext cx="1159660" cy="824777"/>
          </a:xfrm>
          <a:prstGeom prst="triangle">
            <a:avLst/>
          </a:prstGeom>
          <a:solidFill>
            <a:srgbClr val="089DA3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25" name="等腰三角形 7"/>
          <p:cNvSpPr/>
          <p:nvPr/>
        </p:nvSpPr>
        <p:spPr bwMode="auto">
          <a:xfrm rot="5400000" flipH="1">
            <a:off x="5148264" y="5545499"/>
            <a:ext cx="589335" cy="824777"/>
          </a:xfrm>
          <a:custGeom>
            <a:avLst/>
            <a:gdLst>
              <a:gd name="connsiteX0" fmla="*/ 0 w 1584176"/>
              <a:gd name="connsiteY0" fmla="*/ 1224136 h 1224136"/>
              <a:gd name="connsiteX1" fmla="*/ 792088 w 1584176"/>
              <a:gd name="connsiteY1" fmla="*/ 0 h 1224136"/>
              <a:gd name="connsiteX2" fmla="*/ 1584176 w 1584176"/>
              <a:gd name="connsiteY2" fmla="*/ 1224136 h 1224136"/>
              <a:gd name="connsiteX3" fmla="*/ 0 w 1584176"/>
              <a:gd name="connsiteY3" fmla="*/ 1224136 h 1224136"/>
              <a:gd name="connsiteX0-1" fmla="*/ 0 w 805701"/>
              <a:gd name="connsiteY0-2" fmla="*/ 1224136 h 1224136"/>
              <a:gd name="connsiteX1-3" fmla="*/ 792088 w 805701"/>
              <a:gd name="connsiteY1-4" fmla="*/ 0 h 1224136"/>
              <a:gd name="connsiteX2-5" fmla="*/ 805701 w 805701"/>
              <a:gd name="connsiteY2-6" fmla="*/ 1224136 h 1224136"/>
              <a:gd name="connsiteX3-7" fmla="*/ 0 w 805701"/>
              <a:gd name="connsiteY3-8" fmla="*/ 1224136 h 12241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05701" h="1224136">
                <a:moveTo>
                  <a:pt x="0" y="1224136"/>
                </a:moveTo>
                <a:lnTo>
                  <a:pt x="792088" y="0"/>
                </a:lnTo>
                <a:lnTo>
                  <a:pt x="805701" y="1224136"/>
                </a:lnTo>
                <a:lnTo>
                  <a:pt x="0" y="1224136"/>
                </a:lnTo>
                <a:close/>
              </a:path>
            </a:pathLst>
          </a:custGeom>
          <a:solidFill>
            <a:srgbClr val="067A8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6" name="矩形 4"/>
          <p:cNvSpPr/>
          <p:nvPr/>
        </p:nvSpPr>
        <p:spPr bwMode="auto">
          <a:xfrm flipH="1">
            <a:off x="2645416" y="5030013"/>
            <a:ext cx="2718874" cy="1260564"/>
          </a:xfrm>
          <a:custGeom>
            <a:avLst/>
            <a:gdLst/>
            <a:ahLst/>
            <a:cxnLst/>
            <a:rect l="l" t="t" r="r" b="b"/>
            <a:pathLst>
              <a:path w="2952328" h="1368152">
                <a:moveTo>
                  <a:pt x="0" y="0"/>
                </a:moveTo>
                <a:lnTo>
                  <a:pt x="2952328" y="0"/>
                </a:lnTo>
                <a:lnTo>
                  <a:pt x="2952328" y="1368152"/>
                </a:lnTo>
                <a:lnTo>
                  <a:pt x="0" y="1368152"/>
                </a:lnTo>
                <a:lnTo>
                  <a:pt x="0" y="1044043"/>
                </a:lnTo>
                <a:cubicBezTo>
                  <a:pt x="157683" y="1000614"/>
                  <a:pt x="272712" y="855778"/>
                  <a:pt x="272712" y="684077"/>
                </a:cubicBezTo>
                <a:cubicBezTo>
                  <a:pt x="272712" y="512376"/>
                  <a:pt x="157683" y="367540"/>
                  <a:pt x="0" y="324111"/>
                </a:cubicBezTo>
                <a:close/>
              </a:path>
            </a:pathLst>
          </a:custGeom>
          <a:solidFill>
            <a:srgbClr val="089DA3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27" name="TextBox 28"/>
          <p:cNvSpPr txBox="1"/>
          <p:nvPr/>
        </p:nvSpPr>
        <p:spPr>
          <a:xfrm>
            <a:off x="6234074" y="5443865"/>
            <a:ext cx="908133" cy="3822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595959"/>
                </a:solidFill>
                <a:ea typeface="微软雅黑" panose="020B0503020204020204" pitchFamily="34" charset="-122"/>
              </a:rPr>
              <a:t>text</a:t>
            </a:r>
            <a:endParaRPr lang="en-US" altLang="zh-CN" sz="3600" dirty="0">
              <a:solidFill>
                <a:srgbClr val="595959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TextBox 29"/>
          <p:cNvSpPr txBox="1"/>
          <p:nvPr/>
        </p:nvSpPr>
        <p:spPr>
          <a:xfrm>
            <a:off x="5109511" y="4307603"/>
            <a:ext cx="908132" cy="3822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595959"/>
                </a:solidFill>
                <a:ea typeface="微软雅黑" panose="020B0503020204020204" pitchFamily="34" charset="-122"/>
              </a:rPr>
              <a:t>text</a:t>
            </a:r>
            <a:endParaRPr lang="en-US" altLang="zh-CN" sz="3600" dirty="0">
              <a:solidFill>
                <a:srgbClr val="595959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TextBox 30"/>
          <p:cNvSpPr txBox="1"/>
          <p:nvPr/>
        </p:nvSpPr>
        <p:spPr>
          <a:xfrm>
            <a:off x="6236999" y="3212288"/>
            <a:ext cx="909595" cy="3822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595959"/>
                </a:solidFill>
                <a:ea typeface="微软雅黑" panose="020B0503020204020204" pitchFamily="34" charset="-122"/>
              </a:rPr>
              <a:t>text</a:t>
            </a:r>
            <a:endParaRPr lang="en-US" altLang="zh-CN" sz="3600" dirty="0">
              <a:solidFill>
                <a:srgbClr val="595959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143145" y="2112585"/>
            <a:ext cx="909595" cy="38995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zh-CN" b="1" dirty="0">
                <a:solidFill>
                  <a:srgbClr val="595959"/>
                </a:solidFill>
                <a:latin typeface="+mj-lt"/>
                <a:ea typeface="微软雅黑" panose="020B0503020204020204" pitchFamily="34" charset="-122"/>
              </a:rPr>
              <a:t>text</a:t>
            </a:r>
            <a:endParaRPr lang="en-US" altLang="zh-CN" sz="3600" b="1" dirty="0">
              <a:solidFill>
                <a:srgbClr val="595959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3" name="TextBox 40"/>
          <p:cNvSpPr txBox="1"/>
          <p:nvPr/>
        </p:nvSpPr>
        <p:spPr>
          <a:xfrm>
            <a:off x="5656883" y="1436929"/>
            <a:ext cx="943875" cy="368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START </a:t>
            </a:r>
          </a:p>
        </p:txBody>
      </p:sp>
      <p:sp>
        <p:nvSpPr>
          <p:cNvPr id="35" name="矩形 4"/>
          <p:cNvSpPr/>
          <p:nvPr/>
        </p:nvSpPr>
        <p:spPr bwMode="auto">
          <a:xfrm flipH="1">
            <a:off x="2645416" y="2848115"/>
            <a:ext cx="2718874" cy="1260564"/>
          </a:xfrm>
          <a:custGeom>
            <a:avLst/>
            <a:gdLst/>
            <a:ahLst/>
            <a:cxnLst/>
            <a:rect l="l" t="t" r="r" b="b"/>
            <a:pathLst>
              <a:path w="2952328" h="1368152">
                <a:moveTo>
                  <a:pt x="0" y="0"/>
                </a:moveTo>
                <a:lnTo>
                  <a:pt x="2952328" y="0"/>
                </a:lnTo>
                <a:lnTo>
                  <a:pt x="2952328" y="1368152"/>
                </a:lnTo>
                <a:lnTo>
                  <a:pt x="0" y="1368152"/>
                </a:lnTo>
                <a:lnTo>
                  <a:pt x="0" y="1044043"/>
                </a:lnTo>
                <a:cubicBezTo>
                  <a:pt x="157683" y="1000614"/>
                  <a:pt x="272712" y="855778"/>
                  <a:pt x="272712" y="684077"/>
                </a:cubicBezTo>
                <a:cubicBezTo>
                  <a:pt x="272712" y="512376"/>
                  <a:pt x="157683" y="367540"/>
                  <a:pt x="0" y="324111"/>
                </a:cubicBezTo>
                <a:close/>
              </a:path>
            </a:pathLst>
          </a:custGeom>
          <a:solidFill>
            <a:srgbClr val="089DA3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36" name="矩形 4"/>
          <p:cNvSpPr/>
          <p:nvPr/>
        </p:nvSpPr>
        <p:spPr bwMode="auto">
          <a:xfrm>
            <a:off x="6806126" y="1714602"/>
            <a:ext cx="2718874" cy="1260564"/>
          </a:xfrm>
          <a:custGeom>
            <a:avLst/>
            <a:gdLst/>
            <a:ahLst/>
            <a:cxnLst/>
            <a:rect l="l" t="t" r="r" b="b"/>
            <a:pathLst>
              <a:path w="2952328" h="1368152">
                <a:moveTo>
                  <a:pt x="0" y="0"/>
                </a:moveTo>
                <a:lnTo>
                  <a:pt x="2952328" y="0"/>
                </a:lnTo>
                <a:lnTo>
                  <a:pt x="2952328" y="1368152"/>
                </a:lnTo>
                <a:lnTo>
                  <a:pt x="0" y="1368152"/>
                </a:lnTo>
                <a:lnTo>
                  <a:pt x="0" y="1044043"/>
                </a:lnTo>
                <a:cubicBezTo>
                  <a:pt x="157683" y="1000614"/>
                  <a:pt x="272712" y="855778"/>
                  <a:pt x="272712" y="684077"/>
                </a:cubicBezTo>
                <a:cubicBezTo>
                  <a:pt x="272712" y="512376"/>
                  <a:pt x="157683" y="367540"/>
                  <a:pt x="0" y="324111"/>
                </a:cubicBezTo>
                <a:close/>
              </a:path>
            </a:pathLst>
          </a:custGeom>
          <a:solidFill>
            <a:srgbClr val="089DA3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37" name="矩形 4"/>
          <p:cNvSpPr/>
          <p:nvPr/>
        </p:nvSpPr>
        <p:spPr bwMode="auto">
          <a:xfrm>
            <a:off x="6806126" y="3925021"/>
            <a:ext cx="2718874" cy="1260564"/>
          </a:xfrm>
          <a:custGeom>
            <a:avLst/>
            <a:gdLst/>
            <a:ahLst/>
            <a:cxnLst/>
            <a:rect l="l" t="t" r="r" b="b"/>
            <a:pathLst>
              <a:path w="2952328" h="1368152">
                <a:moveTo>
                  <a:pt x="0" y="0"/>
                </a:moveTo>
                <a:lnTo>
                  <a:pt x="2952328" y="0"/>
                </a:lnTo>
                <a:lnTo>
                  <a:pt x="2952328" y="1368152"/>
                </a:lnTo>
                <a:lnTo>
                  <a:pt x="0" y="1368152"/>
                </a:lnTo>
                <a:lnTo>
                  <a:pt x="0" y="1044043"/>
                </a:lnTo>
                <a:cubicBezTo>
                  <a:pt x="157683" y="1000614"/>
                  <a:pt x="272712" y="855778"/>
                  <a:pt x="272712" y="684077"/>
                </a:cubicBezTo>
                <a:cubicBezTo>
                  <a:pt x="272712" y="512376"/>
                  <a:pt x="157683" y="367540"/>
                  <a:pt x="0" y="324111"/>
                </a:cubicBezTo>
                <a:close/>
              </a:path>
            </a:pathLst>
          </a:custGeom>
          <a:solidFill>
            <a:srgbClr val="089DA3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020570" y="3121198"/>
            <a:ext cx="1745969" cy="76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植物附近放一桶水，把水管的一端连接潜水泵，另一端“喷”向植物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020570" y="5274914"/>
            <a:ext cx="1745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通上电后，控制器会根据土壤湿度传感器回传的信号来判断是否需要抽水浇花。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339278" y="1994707"/>
            <a:ext cx="1745969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将土壤湿度传感器连上控制板接口。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339278" y="4148423"/>
            <a:ext cx="1745969" cy="76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将潜水泵和电池盒（或者电源适配器）连接到潜水泵接口和电源接口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5576" y="478175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通上电后，控制器会根据土壤湿度传感器回传的信号来判断是否需要抽水浇花。</a:t>
            </a:r>
          </a:p>
        </p:txBody>
      </p:sp>
      <p:sp>
        <p:nvSpPr>
          <p:cNvPr id="32" name="任意多边形 31"/>
          <p:cNvSpPr/>
          <p:nvPr/>
        </p:nvSpPr>
        <p:spPr>
          <a:xfrm>
            <a:off x="1456183" y="551543"/>
            <a:ext cx="3069725" cy="663153"/>
          </a:xfrm>
          <a:custGeom>
            <a:avLst/>
            <a:gdLst>
              <a:gd name="connsiteX0" fmla="*/ 0 w 3153856"/>
              <a:gd name="connsiteY0" fmla="*/ 0 h 663153"/>
              <a:gd name="connsiteX1" fmla="*/ 3153856 w 3153856"/>
              <a:gd name="connsiteY1" fmla="*/ 0 h 663153"/>
              <a:gd name="connsiteX2" fmla="*/ 3153856 w 3153856"/>
              <a:gd name="connsiteY2" fmla="*/ 663153 h 663153"/>
              <a:gd name="connsiteX3" fmla="*/ 84132 w 3153856"/>
              <a:gd name="connsiteY3" fmla="*/ 663153 h 663153"/>
              <a:gd name="connsiteX4" fmla="*/ 249919 w 3153856"/>
              <a:gd name="connsiteY4" fmla="*/ 331578 h 663153"/>
              <a:gd name="connsiteX5" fmla="*/ 84131 w 3153856"/>
              <a:gd name="connsiteY5" fmla="*/ 1 h 663153"/>
              <a:gd name="connsiteX6" fmla="*/ 0 w 3153856"/>
              <a:gd name="connsiteY6" fmla="*/ 1 h 663153"/>
              <a:gd name="connsiteX7" fmla="*/ 0 w 3153856"/>
              <a:gd name="connsiteY7" fmla="*/ 0 h 663153"/>
              <a:gd name="connsiteX0-1" fmla="*/ 0 w 3153856"/>
              <a:gd name="connsiteY0-2" fmla="*/ 1 h 663153"/>
              <a:gd name="connsiteX1-3" fmla="*/ 3153856 w 3153856"/>
              <a:gd name="connsiteY1-4" fmla="*/ 0 h 663153"/>
              <a:gd name="connsiteX2-5" fmla="*/ 3153856 w 3153856"/>
              <a:gd name="connsiteY2-6" fmla="*/ 663153 h 663153"/>
              <a:gd name="connsiteX3-7" fmla="*/ 84132 w 3153856"/>
              <a:gd name="connsiteY3-8" fmla="*/ 663153 h 663153"/>
              <a:gd name="connsiteX4-9" fmla="*/ 249919 w 3153856"/>
              <a:gd name="connsiteY4-10" fmla="*/ 331578 h 663153"/>
              <a:gd name="connsiteX5-11" fmla="*/ 84131 w 3153856"/>
              <a:gd name="connsiteY5-12" fmla="*/ 1 h 663153"/>
              <a:gd name="connsiteX6-13" fmla="*/ 0 w 3153856"/>
              <a:gd name="connsiteY6-14" fmla="*/ 1 h 663153"/>
              <a:gd name="connsiteX0-15" fmla="*/ 0 w 3069725"/>
              <a:gd name="connsiteY0-16" fmla="*/ 1 h 663153"/>
              <a:gd name="connsiteX1-17" fmla="*/ 3069725 w 3069725"/>
              <a:gd name="connsiteY1-18" fmla="*/ 0 h 663153"/>
              <a:gd name="connsiteX2-19" fmla="*/ 3069725 w 3069725"/>
              <a:gd name="connsiteY2-20" fmla="*/ 663153 h 663153"/>
              <a:gd name="connsiteX3-21" fmla="*/ 1 w 3069725"/>
              <a:gd name="connsiteY3-22" fmla="*/ 663153 h 663153"/>
              <a:gd name="connsiteX4-23" fmla="*/ 165788 w 3069725"/>
              <a:gd name="connsiteY4-24" fmla="*/ 331578 h 663153"/>
              <a:gd name="connsiteX5-25" fmla="*/ 0 w 3069725"/>
              <a:gd name="connsiteY5-26" fmla="*/ 1 h 6631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69725" h="663153">
                <a:moveTo>
                  <a:pt x="0" y="1"/>
                </a:moveTo>
                <a:lnTo>
                  <a:pt x="3069725" y="0"/>
                </a:lnTo>
                <a:lnTo>
                  <a:pt x="3069725" y="663153"/>
                </a:lnTo>
                <a:lnTo>
                  <a:pt x="1" y="663153"/>
                </a:lnTo>
                <a:lnTo>
                  <a:pt x="165788" y="331578"/>
                </a:lnTo>
                <a:lnTo>
                  <a:pt x="0" y="1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>
            <a:off x="824312" y="551544"/>
            <a:ext cx="769257" cy="663153"/>
          </a:xfrm>
          <a:prstGeom prst="hexagon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97386" y="592158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28497" y="613933"/>
            <a:ext cx="495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手绘图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1614F6-029A-48B2-B5D9-AB30AF089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6" y="1262747"/>
            <a:ext cx="9291637" cy="53262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38177"/>
            <a:ext cx="11391900" cy="6158826"/>
          </a:xfrm>
          <a:prstGeom prst="rect">
            <a:avLst/>
          </a:prstGeom>
          <a:solidFill>
            <a:srgbClr val="089DA3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918920" y="2836314"/>
            <a:ext cx="4959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682192" y="1230148"/>
            <a:ext cx="4532078" cy="4502996"/>
            <a:chOff x="1245373" y="996543"/>
            <a:chExt cx="5002306" cy="4970205"/>
          </a:xfrm>
        </p:grpSpPr>
        <p:sp>
          <p:nvSpPr>
            <p:cNvPr id="37" name="任意多边形 36"/>
            <p:cNvSpPr/>
            <p:nvPr/>
          </p:nvSpPr>
          <p:spPr>
            <a:xfrm flipV="1">
              <a:off x="1245373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 flipV="1">
              <a:off x="2568775" y="3966812"/>
              <a:ext cx="2359540" cy="1999936"/>
            </a:xfrm>
            <a:custGeom>
              <a:avLst/>
              <a:gdLst>
                <a:gd name="connsiteX0" fmla="*/ 0 w 1338835"/>
                <a:gd name="connsiteY0" fmla="*/ 1154168 h 1154168"/>
                <a:gd name="connsiteX1" fmla="*/ 1338835 w 1338835"/>
                <a:gd name="connsiteY1" fmla="*/ 1154168 h 1154168"/>
                <a:gd name="connsiteX2" fmla="*/ 669417 w 1338835"/>
                <a:gd name="connsiteY2" fmla="*/ 0 h 1154168"/>
                <a:gd name="connsiteX3" fmla="*/ 0 w 1338835"/>
                <a:gd name="connsiteY3" fmla="*/ 1154168 h 1154168"/>
                <a:gd name="connsiteX0-1" fmla="*/ 1247395 w 1247395"/>
                <a:gd name="connsiteY0-2" fmla="*/ 1154168 h 1245608"/>
                <a:gd name="connsiteX1-3" fmla="*/ 577977 w 1247395"/>
                <a:gd name="connsiteY1-4" fmla="*/ 0 h 1245608"/>
                <a:gd name="connsiteX2-5" fmla="*/ 0 w 1247395"/>
                <a:gd name="connsiteY2-6" fmla="*/ 1245608 h 1245608"/>
                <a:gd name="connsiteX0-7" fmla="*/ 1361695 w 1361695"/>
                <a:gd name="connsiteY0-8" fmla="*/ 1154168 h 1154168"/>
                <a:gd name="connsiteX1-9" fmla="*/ 692277 w 1361695"/>
                <a:gd name="connsiteY1-10" fmla="*/ 0 h 1154168"/>
                <a:gd name="connsiteX2-11" fmla="*/ 0 w 1361695"/>
                <a:gd name="connsiteY2-12" fmla="*/ 1150358 h 11541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361695" h="1154168">
                  <a:moveTo>
                    <a:pt x="1361695" y="1154168"/>
                  </a:moveTo>
                  <a:lnTo>
                    <a:pt x="692277" y="0"/>
                  </a:lnTo>
                  <a:cubicBezTo>
                    <a:pt x="469138" y="384723"/>
                    <a:pt x="0" y="1150358"/>
                    <a:pt x="0" y="1150358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 flipV="1">
              <a:off x="1514403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 flipV="1">
              <a:off x="2757191" y="4066311"/>
              <a:ext cx="2001754" cy="1719078"/>
            </a:xfrm>
            <a:custGeom>
              <a:avLst/>
              <a:gdLst>
                <a:gd name="connsiteX0" fmla="*/ 0 w 996314"/>
                <a:gd name="connsiteY0" fmla="*/ 858892 h 858892"/>
                <a:gd name="connsiteX1" fmla="*/ 996314 w 996314"/>
                <a:gd name="connsiteY1" fmla="*/ 858892 h 858892"/>
                <a:gd name="connsiteX2" fmla="*/ 498157 w 996314"/>
                <a:gd name="connsiteY2" fmla="*/ 0 h 858892"/>
                <a:gd name="connsiteX3" fmla="*/ 0 w 996314"/>
                <a:gd name="connsiteY3" fmla="*/ 858892 h 858892"/>
                <a:gd name="connsiteX0-1" fmla="*/ 904874 w 904874"/>
                <a:gd name="connsiteY0-2" fmla="*/ 858892 h 950332"/>
                <a:gd name="connsiteX1-3" fmla="*/ 406717 w 904874"/>
                <a:gd name="connsiteY1-4" fmla="*/ 0 h 950332"/>
                <a:gd name="connsiteX2-5" fmla="*/ 0 w 904874"/>
                <a:gd name="connsiteY2-6" fmla="*/ 950332 h 950332"/>
                <a:gd name="connsiteX0-7" fmla="*/ 1000124 w 1000124"/>
                <a:gd name="connsiteY0-8" fmla="*/ 858892 h 858892"/>
                <a:gd name="connsiteX1-9" fmla="*/ 501967 w 1000124"/>
                <a:gd name="connsiteY1-10" fmla="*/ 0 h 858892"/>
                <a:gd name="connsiteX2-11" fmla="*/ 0 w 1000124"/>
                <a:gd name="connsiteY2-12" fmla="*/ 855082 h 8588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0124" h="858892">
                  <a:moveTo>
                    <a:pt x="1000124" y="858892"/>
                  </a:moveTo>
                  <a:lnTo>
                    <a:pt x="501967" y="0"/>
                  </a:lnTo>
                  <a:cubicBezTo>
                    <a:pt x="335915" y="286297"/>
                    <a:pt x="0" y="855082"/>
                    <a:pt x="0" y="855082"/>
                  </a:cubicBez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 flipH="1" flipV="1">
              <a:off x="4536989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任意多边形 41"/>
            <p:cNvSpPr/>
            <p:nvPr/>
          </p:nvSpPr>
          <p:spPr>
            <a:xfrm flipH="1" flipV="1">
              <a:off x="4534298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2982602" y="996543"/>
              <a:ext cx="1593372" cy="1133196"/>
              <a:chOff x="1743075" y="720725"/>
              <a:chExt cx="5573713" cy="3963988"/>
            </a:xfrm>
            <a:solidFill>
              <a:schemeClr val="bg1"/>
            </a:solidFill>
          </p:grpSpPr>
          <p:sp>
            <p:nvSpPr>
              <p:cNvPr id="44" name="Freeform 27"/>
              <p:cNvSpPr/>
              <p:nvPr/>
            </p:nvSpPr>
            <p:spPr bwMode="auto">
              <a:xfrm>
                <a:off x="1743075" y="720725"/>
                <a:ext cx="5573713" cy="2676525"/>
              </a:xfrm>
              <a:custGeom>
                <a:avLst/>
                <a:gdLst>
                  <a:gd name="T0" fmla="*/ 944 w 2050"/>
                  <a:gd name="T1" fmla="*/ 28 h 988"/>
                  <a:gd name="T2" fmla="*/ 1101 w 2050"/>
                  <a:gd name="T3" fmla="*/ 25 h 988"/>
                  <a:gd name="T4" fmla="*/ 2021 w 2050"/>
                  <a:gd name="T5" fmla="*/ 464 h 988"/>
                  <a:gd name="T6" fmla="*/ 2049 w 2050"/>
                  <a:gd name="T7" fmla="*/ 497 h 988"/>
                  <a:gd name="T8" fmla="*/ 2022 w 2050"/>
                  <a:gd name="T9" fmla="*/ 526 h 988"/>
                  <a:gd name="T10" fmla="*/ 1090 w 2050"/>
                  <a:gd name="T11" fmla="*/ 970 h 988"/>
                  <a:gd name="T12" fmla="*/ 966 w 2050"/>
                  <a:gd name="T13" fmla="*/ 973 h 988"/>
                  <a:gd name="T14" fmla="*/ 637 w 2050"/>
                  <a:gd name="T15" fmla="*/ 817 h 988"/>
                  <a:gd name="T16" fmla="*/ 573 w 2050"/>
                  <a:gd name="T17" fmla="*/ 784 h 988"/>
                  <a:gd name="T18" fmla="*/ 579 w 2050"/>
                  <a:gd name="T19" fmla="*/ 763 h 988"/>
                  <a:gd name="T20" fmla="*/ 972 w 2050"/>
                  <a:gd name="T21" fmla="*/ 559 h 988"/>
                  <a:gd name="T22" fmla="*/ 1099 w 2050"/>
                  <a:gd name="T23" fmla="*/ 550 h 988"/>
                  <a:gd name="T24" fmla="*/ 1138 w 2050"/>
                  <a:gd name="T25" fmla="*/ 500 h 988"/>
                  <a:gd name="T26" fmla="*/ 1110 w 2050"/>
                  <a:gd name="T27" fmla="*/ 448 h 988"/>
                  <a:gd name="T28" fmla="*/ 996 w 2050"/>
                  <a:gd name="T29" fmla="*/ 427 h 988"/>
                  <a:gd name="T30" fmla="*/ 922 w 2050"/>
                  <a:gd name="T31" fmla="*/ 466 h 988"/>
                  <a:gd name="T32" fmla="*/ 916 w 2050"/>
                  <a:gd name="T33" fmla="*/ 516 h 988"/>
                  <a:gd name="T34" fmla="*/ 521 w 2050"/>
                  <a:gd name="T35" fmla="*/ 721 h 988"/>
                  <a:gd name="T36" fmla="*/ 500 w 2050"/>
                  <a:gd name="T37" fmla="*/ 749 h 988"/>
                  <a:gd name="T38" fmla="*/ 269 w 2050"/>
                  <a:gd name="T39" fmla="*/ 641 h 988"/>
                  <a:gd name="T40" fmla="*/ 28 w 2050"/>
                  <a:gd name="T41" fmla="*/ 526 h 988"/>
                  <a:gd name="T42" fmla="*/ 1 w 2050"/>
                  <a:gd name="T43" fmla="*/ 493 h 988"/>
                  <a:gd name="T44" fmla="*/ 31 w 2050"/>
                  <a:gd name="T45" fmla="*/ 463 h 988"/>
                  <a:gd name="T46" fmla="*/ 944 w 2050"/>
                  <a:gd name="T47" fmla="*/ 28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50" h="988">
                    <a:moveTo>
                      <a:pt x="944" y="28"/>
                    </a:moveTo>
                    <a:cubicBezTo>
                      <a:pt x="992" y="1"/>
                      <a:pt x="1053" y="0"/>
                      <a:pt x="1101" y="25"/>
                    </a:cubicBezTo>
                    <a:cubicBezTo>
                      <a:pt x="1408" y="172"/>
                      <a:pt x="1715" y="318"/>
                      <a:pt x="2021" y="464"/>
                    </a:cubicBezTo>
                    <a:cubicBezTo>
                      <a:pt x="2035" y="470"/>
                      <a:pt x="2050" y="481"/>
                      <a:pt x="2049" y="497"/>
                    </a:cubicBezTo>
                    <a:cubicBezTo>
                      <a:pt x="2047" y="512"/>
                      <a:pt x="2034" y="521"/>
                      <a:pt x="2022" y="526"/>
                    </a:cubicBezTo>
                    <a:cubicBezTo>
                      <a:pt x="1711" y="674"/>
                      <a:pt x="1400" y="822"/>
                      <a:pt x="1090" y="970"/>
                    </a:cubicBezTo>
                    <a:cubicBezTo>
                      <a:pt x="1051" y="988"/>
                      <a:pt x="1005" y="988"/>
                      <a:pt x="966" y="973"/>
                    </a:cubicBezTo>
                    <a:cubicBezTo>
                      <a:pt x="856" y="921"/>
                      <a:pt x="747" y="869"/>
                      <a:pt x="637" y="817"/>
                    </a:cubicBezTo>
                    <a:cubicBezTo>
                      <a:pt x="616" y="806"/>
                      <a:pt x="594" y="797"/>
                      <a:pt x="573" y="784"/>
                    </a:cubicBezTo>
                    <a:cubicBezTo>
                      <a:pt x="567" y="777"/>
                      <a:pt x="570" y="766"/>
                      <a:pt x="579" y="763"/>
                    </a:cubicBezTo>
                    <a:cubicBezTo>
                      <a:pt x="710" y="695"/>
                      <a:pt x="841" y="627"/>
                      <a:pt x="972" y="559"/>
                    </a:cubicBezTo>
                    <a:cubicBezTo>
                      <a:pt x="1013" y="572"/>
                      <a:pt x="1060" y="570"/>
                      <a:pt x="1099" y="550"/>
                    </a:cubicBezTo>
                    <a:cubicBezTo>
                      <a:pt x="1118" y="540"/>
                      <a:pt x="1136" y="523"/>
                      <a:pt x="1138" y="500"/>
                    </a:cubicBezTo>
                    <a:cubicBezTo>
                      <a:pt x="1141" y="479"/>
                      <a:pt x="1126" y="460"/>
                      <a:pt x="1110" y="448"/>
                    </a:cubicBezTo>
                    <a:cubicBezTo>
                      <a:pt x="1077" y="426"/>
                      <a:pt x="1035" y="421"/>
                      <a:pt x="996" y="427"/>
                    </a:cubicBezTo>
                    <a:cubicBezTo>
                      <a:pt x="968" y="432"/>
                      <a:pt x="940" y="443"/>
                      <a:pt x="922" y="466"/>
                    </a:cubicBezTo>
                    <a:cubicBezTo>
                      <a:pt x="911" y="480"/>
                      <a:pt x="908" y="499"/>
                      <a:pt x="916" y="516"/>
                    </a:cubicBezTo>
                    <a:cubicBezTo>
                      <a:pt x="784" y="584"/>
                      <a:pt x="652" y="652"/>
                      <a:pt x="521" y="721"/>
                    </a:cubicBezTo>
                    <a:cubicBezTo>
                      <a:pt x="509" y="725"/>
                      <a:pt x="500" y="736"/>
                      <a:pt x="500" y="749"/>
                    </a:cubicBezTo>
                    <a:cubicBezTo>
                      <a:pt x="422" y="715"/>
                      <a:pt x="346" y="677"/>
                      <a:pt x="269" y="641"/>
                    </a:cubicBezTo>
                    <a:cubicBezTo>
                      <a:pt x="189" y="602"/>
                      <a:pt x="108" y="564"/>
                      <a:pt x="28" y="526"/>
                    </a:cubicBezTo>
                    <a:cubicBezTo>
                      <a:pt x="15" y="520"/>
                      <a:pt x="0" y="509"/>
                      <a:pt x="1" y="493"/>
                    </a:cubicBezTo>
                    <a:cubicBezTo>
                      <a:pt x="3" y="478"/>
                      <a:pt x="18" y="469"/>
                      <a:pt x="31" y="463"/>
                    </a:cubicBezTo>
                    <a:cubicBezTo>
                      <a:pt x="335" y="318"/>
                      <a:pt x="640" y="173"/>
                      <a:pt x="944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45" name="Freeform 28"/>
              <p:cNvSpPr/>
              <p:nvPr/>
            </p:nvSpPr>
            <p:spPr bwMode="auto">
              <a:xfrm>
                <a:off x="2773363" y="2760663"/>
                <a:ext cx="236538" cy="971550"/>
              </a:xfrm>
              <a:custGeom>
                <a:avLst/>
                <a:gdLst>
                  <a:gd name="T0" fmla="*/ 0 w 87"/>
                  <a:gd name="T1" fmla="*/ 0 h 359"/>
                  <a:gd name="T2" fmla="*/ 87 w 87"/>
                  <a:gd name="T3" fmla="*/ 42 h 359"/>
                  <a:gd name="T4" fmla="*/ 48 w 87"/>
                  <a:gd name="T5" fmla="*/ 359 h 359"/>
                  <a:gd name="T6" fmla="*/ 0 w 87"/>
                  <a:gd name="T7" fmla="*/ 252 h 359"/>
                  <a:gd name="T8" fmla="*/ 0 w 87"/>
                  <a:gd name="T9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59">
                    <a:moveTo>
                      <a:pt x="0" y="0"/>
                    </a:moveTo>
                    <a:cubicBezTo>
                      <a:pt x="29" y="14"/>
                      <a:pt x="58" y="28"/>
                      <a:pt x="87" y="42"/>
                    </a:cubicBezTo>
                    <a:cubicBezTo>
                      <a:pt x="74" y="148"/>
                      <a:pt x="61" y="253"/>
                      <a:pt x="48" y="359"/>
                    </a:cubicBezTo>
                    <a:cubicBezTo>
                      <a:pt x="23" y="328"/>
                      <a:pt x="0" y="293"/>
                      <a:pt x="0" y="252"/>
                    </a:cubicBezTo>
                    <a:cubicBezTo>
                      <a:pt x="1" y="168"/>
                      <a:pt x="0" y="8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46" name="Freeform 29"/>
              <p:cNvSpPr/>
              <p:nvPr/>
            </p:nvSpPr>
            <p:spPr bwMode="auto">
              <a:xfrm>
                <a:off x="3363913" y="2768600"/>
                <a:ext cx="2900363" cy="1693863"/>
              </a:xfrm>
              <a:custGeom>
                <a:avLst/>
                <a:gdLst>
                  <a:gd name="T0" fmla="*/ 496 w 1067"/>
                  <a:gd name="T1" fmla="*/ 275 h 625"/>
                  <a:gd name="T2" fmla="*/ 1067 w 1067"/>
                  <a:gd name="T3" fmla="*/ 0 h 625"/>
                  <a:gd name="T4" fmla="*/ 1067 w 1067"/>
                  <a:gd name="T5" fmla="*/ 253 h 625"/>
                  <a:gd name="T6" fmla="*/ 1022 w 1067"/>
                  <a:gd name="T7" fmla="*/ 353 h 625"/>
                  <a:gd name="T8" fmla="*/ 871 w 1067"/>
                  <a:gd name="T9" fmla="*/ 479 h 625"/>
                  <a:gd name="T10" fmla="*/ 285 w 1067"/>
                  <a:gd name="T11" fmla="*/ 591 h 625"/>
                  <a:gd name="T12" fmla="*/ 52 w 1067"/>
                  <a:gd name="T13" fmla="*/ 518 h 625"/>
                  <a:gd name="T14" fmla="*/ 0 w 1067"/>
                  <a:gd name="T15" fmla="*/ 101 h 625"/>
                  <a:gd name="T16" fmla="*/ 356 w 1067"/>
                  <a:gd name="T17" fmla="*/ 273 h 625"/>
                  <a:gd name="T18" fmla="*/ 496 w 1067"/>
                  <a:gd name="T19" fmla="*/ 275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7" h="625">
                    <a:moveTo>
                      <a:pt x="496" y="275"/>
                    </a:moveTo>
                    <a:cubicBezTo>
                      <a:pt x="686" y="184"/>
                      <a:pt x="876" y="92"/>
                      <a:pt x="1067" y="0"/>
                    </a:cubicBezTo>
                    <a:cubicBezTo>
                      <a:pt x="1066" y="85"/>
                      <a:pt x="1067" y="169"/>
                      <a:pt x="1067" y="253"/>
                    </a:cubicBezTo>
                    <a:cubicBezTo>
                      <a:pt x="1065" y="291"/>
                      <a:pt x="1044" y="324"/>
                      <a:pt x="1022" y="353"/>
                    </a:cubicBezTo>
                    <a:cubicBezTo>
                      <a:pt x="980" y="404"/>
                      <a:pt x="927" y="445"/>
                      <a:pt x="871" y="479"/>
                    </a:cubicBezTo>
                    <a:cubicBezTo>
                      <a:pt x="697" y="583"/>
                      <a:pt x="486" y="625"/>
                      <a:pt x="285" y="591"/>
                    </a:cubicBezTo>
                    <a:cubicBezTo>
                      <a:pt x="204" y="578"/>
                      <a:pt x="126" y="552"/>
                      <a:pt x="52" y="518"/>
                    </a:cubicBezTo>
                    <a:cubicBezTo>
                      <a:pt x="34" y="379"/>
                      <a:pt x="17" y="240"/>
                      <a:pt x="0" y="101"/>
                    </a:cubicBezTo>
                    <a:cubicBezTo>
                      <a:pt x="118" y="159"/>
                      <a:pt x="238" y="216"/>
                      <a:pt x="356" y="273"/>
                    </a:cubicBezTo>
                    <a:cubicBezTo>
                      <a:pt x="400" y="295"/>
                      <a:pt x="452" y="297"/>
                      <a:pt x="496" y="2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47" name="Freeform 30"/>
              <p:cNvSpPr/>
              <p:nvPr/>
            </p:nvSpPr>
            <p:spPr bwMode="auto">
              <a:xfrm>
                <a:off x="2974975" y="2955925"/>
                <a:ext cx="404813" cy="1728788"/>
              </a:xfrm>
              <a:custGeom>
                <a:avLst/>
                <a:gdLst>
                  <a:gd name="T0" fmla="*/ 0 w 149"/>
                  <a:gd name="T1" fmla="*/ 568 h 638"/>
                  <a:gd name="T2" fmla="*/ 74 w 149"/>
                  <a:gd name="T3" fmla="*/ 0 h 638"/>
                  <a:gd name="T4" fmla="*/ 145 w 149"/>
                  <a:gd name="T5" fmla="*/ 538 h 638"/>
                  <a:gd name="T6" fmla="*/ 149 w 149"/>
                  <a:gd name="T7" fmla="*/ 572 h 638"/>
                  <a:gd name="T8" fmla="*/ 101 w 149"/>
                  <a:gd name="T9" fmla="*/ 629 h 638"/>
                  <a:gd name="T10" fmla="*/ 27 w 149"/>
                  <a:gd name="T11" fmla="*/ 617 h 638"/>
                  <a:gd name="T12" fmla="*/ 0 w 149"/>
                  <a:gd name="T13" fmla="*/ 56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638">
                    <a:moveTo>
                      <a:pt x="0" y="568"/>
                    </a:moveTo>
                    <a:cubicBezTo>
                      <a:pt x="24" y="379"/>
                      <a:pt x="49" y="190"/>
                      <a:pt x="74" y="0"/>
                    </a:cubicBezTo>
                    <a:cubicBezTo>
                      <a:pt x="98" y="180"/>
                      <a:pt x="121" y="359"/>
                      <a:pt x="145" y="538"/>
                    </a:cubicBezTo>
                    <a:cubicBezTo>
                      <a:pt x="146" y="549"/>
                      <a:pt x="148" y="560"/>
                      <a:pt x="149" y="572"/>
                    </a:cubicBezTo>
                    <a:cubicBezTo>
                      <a:pt x="142" y="596"/>
                      <a:pt x="126" y="620"/>
                      <a:pt x="101" y="629"/>
                    </a:cubicBezTo>
                    <a:cubicBezTo>
                      <a:pt x="77" y="638"/>
                      <a:pt x="47" y="635"/>
                      <a:pt x="27" y="617"/>
                    </a:cubicBezTo>
                    <a:cubicBezTo>
                      <a:pt x="13" y="605"/>
                      <a:pt x="2" y="587"/>
                      <a:pt x="0" y="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</p:grpSp>
      </p:grpSp>
      <p:sp>
        <p:nvSpPr>
          <p:cNvPr id="48" name="文本框 47"/>
          <p:cNvSpPr txBox="1"/>
          <p:nvPr/>
        </p:nvSpPr>
        <p:spPr>
          <a:xfrm>
            <a:off x="3076188" y="2419413"/>
            <a:ext cx="202413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Road Rage" pitchFamily="50" charset="0"/>
              </a:rPr>
              <a:t>o5</a:t>
            </a:r>
            <a:endParaRPr lang="zh-CN" altLang="en-US" sz="11500" dirty="0">
              <a:solidFill>
                <a:schemeClr val="bg1"/>
              </a:solidFill>
              <a:latin typeface="Road Rage" pitchFamily="5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39112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228725" y="551543"/>
            <a:ext cx="5993606" cy="663153"/>
          </a:xfrm>
          <a:custGeom>
            <a:avLst/>
            <a:gdLst>
              <a:gd name="connsiteX0" fmla="*/ 0 w 3153856"/>
              <a:gd name="connsiteY0" fmla="*/ 0 h 663153"/>
              <a:gd name="connsiteX1" fmla="*/ 3153856 w 3153856"/>
              <a:gd name="connsiteY1" fmla="*/ 0 h 663153"/>
              <a:gd name="connsiteX2" fmla="*/ 3153856 w 3153856"/>
              <a:gd name="connsiteY2" fmla="*/ 663153 h 663153"/>
              <a:gd name="connsiteX3" fmla="*/ 84132 w 3153856"/>
              <a:gd name="connsiteY3" fmla="*/ 663153 h 663153"/>
              <a:gd name="connsiteX4" fmla="*/ 249919 w 3153856"/>
              <a:gd name="connsiteY4" fmla="*/ 331578 h 663153"/>
              <a:gd name="connsiteX5" fmla="*/ 84131 w 3153856"/>
              <a:gd name="connsiteY5" fmla="*/ 1 h 663153"/>
              <a:gd name="connsiteX6" fmla="*/ 0 w 3153856"/>
              <a:gd name="connsiteY6" fmla="*/ 1 h 663153"/>
              <a:gd name="connsiteX7" fmla="*/ 0 w 3153856"/>
              <a:gd name="connsiteY7" fmla="*/ 0 h 663153"/>
              <a:gd name="connsiteX0-1" fmla="*/ 0 w 3153856"/>
              <a:gd name="connsiteY0-2" fmla="*/ 1 h 663153"/>
              <a:gd name="connsiteX1-3" fmla="*/ 3153856 w 3153856"/>
              <a:gd name="connsiteY1-4" fmla="*/ 0 h 663153"/>
              <a:gd name="connsiteX2-5" fmla="*/ 3153856 w 3153856"/>
              <a:gd name="connsiteY2-6" fmla="*/ 663153 h 663153"/>
              <a:gd name="connsiteX3-7" fmla="*/ 84132 w 3153856"/>
              <a:gd name="connsiteY3-8" fmla="*/ 663153 h 663153"/>
              <a:gd name="connsiteX4-9" fmla="*/ 249919 w 3153856"/>
              <a:gd name="connsiteY4-10" fmla="*/ 331578 h 663153"/>
              <a:gd name="connsiteX5-11" fmla="*/ 84131 w 3153856"/>
              <a:gd name="connsiteY5-12" fmla="*/ 1 h 663153"/>
              <a:gd name="connsiteX6-13" fmla="*/ 0 w 3153856"/>
              <a:gd name="connsiteY6-14" fmla="*/ 1 h 663153"/>
              <a:gd name="connsiteX0-15" fmla="*/ 0 w 3069725"/>
              <a:gd name="connsiteY0-16" fmla="*/ 1 h 663153"/>
              <a:gd name="connsiteX1-17" fmla="*/ 3069725 w 3069725"/>
              <a:gd name="connsiteY1-18" fmla="*/ 0 h 663153"/>
              <a:gd name="connsiteX2-19" fmla="*/ 3069725 w 3069725"/>
              <a:gd name="connsiteY2-20" fmla="*/ 663153 h 663153"/>
              <a:gd name="connsiteX3-21" fmla="*/ 1 w 3069725"/>
              <a:gd name="connsiteY3-22" fmla="*/ 663153 h 663153"/>
              <a:gd name="connsiteX4-23" fmla="*/ 165788 w 3069725"/>
              <a:gd name="connsiteY4-24" fmla="*/ 331578 h 663153"/>
              <a:gd name="connsiteX5-25" fmla="*/ 0 w 3069725"/>
              <a:gd name="connsiteY5-26" fmla="*/ 1 h 6631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69725" h="663153">
                <a:moveTo>
                  <a:pt x="0" y="1"/>
                </a:moveTo>
                <a:lnTo>
                  <a:pt x="3069725" y="0"/>
                </a:lnTo>
                <a:lnTo>
                  <a:pt x="3069725" y="663153"/>
                </a:lnTo>
                <a:lnTo>
                  <a:pt x="1" y="663153"/>
                </a:lnTo>
                <a:lnTo>
                  <a:pt x="165788" y="331578"/>
                </a:lnTo>
                <a:lnTo>
                  <a:pt x="0" y="1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六边形 29"/>
          <p:cNvSpPr/>
          <p:nvPr/>
        </p:nvSpPr>
        <p:spPr>
          <a:xfrm>
            <a:off x="824312" y="551544"/>
            <a:ext cx="769257" cy="663153"/>
          </a:xfrm>
          <a:prstGeom prst="hexagon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97386" y="592158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05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91190" y="457377"/>
            <a:ext cx="5916866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https://github.com/ythihia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991AB68F-3568-4881-BAEC-1FEB1AE8B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60" y="1670109"/>
            <a:ext cx="8466507" cy="45270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rgbClr val="089DA3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3581400" y="1632022"/>
            <a:ext cx="1710690" cy="895350"/>
          </a:xfrm>
          <a:custGeom>
            <a:avLst/>
            <a:gdLst>
              <a:gd name="connsiteX0" fmla="*/ 0 w 1657350"/>
              <a:gd name="connsiteY0" fmla="*/ 895350 h 895350"/>
              <a:gd name="connsiteX1" fmla="*/ 1657350 w 1657350"/>
              <a:gd name="connsiteY1" fmla="*/ 895350 h 895350"/>
              <a:gd name="connsiteX2" fmla="*/ 1657350 w 1657350"/>
              <a:gd name="connsiteY2" fmla="*/ 25493 h 895350"/>
              <a:gd name="connsiteX3" fmla="*/ 519303 w 1657350"/>
              <a:gd name="connsiteY3" fmla="*/ 0 h 895350"/>
              <a:gd name="connsiteX4" fmla="*/ 0 w 1657350"/>
              <a:gd name="connsiteY4" fmla="*/ 895350 h 895350"/>
              <a:gd name="connsiteX0-1" fmla="*/ 1657350 w 1748790"/>
              <a:gd name="connsiteY0-2" fmla="*/ 25493 h 986790"/>
              <a:gd name="connsiteX1-3" fmla="*/ 519303 w 1748790"/>
              <a:gd name="connsiteY1-4" fmla="*/ 0 h 986790"/>
              <a:gd name="connsiteX2-5" fmla="*/ 0 w 1748790"/>
              <a:gd name="connsiteY2-6" fmla="*/ 895350 h 986790"/>
              <a:gd name="connsiteX3-7" fmla="*/ 1748790 w 1748790"/>
              <a:gd name="connsiteY3-8" fmla="*/ 986790 h 986790"/>
              <a:gd name="connsiteX0-9" fmla="*/ 1657350 w 1710690"/>
              <a:gd name="connsiteY0-10" fmla="*/ 25493 h 895350"/>
              <a:gd name="connsiteX1-11" fmla="*/ 519303 w 1710690"/>
              <a:gd name="connsiteY1-12" fmla="*/ 0 h 895350"/>
              <a:gd name="connsiteX2-13" fmla="*/ 0 w 1710690"/>
              <a:gd name="connsiteY2-14" fmla="*/ 895350 h 895350"/>
              <a:gd name="connsiteX3-15" fmla="*/ 1710690 w 1710690"/>
              <a:gd name="connsiteY3-16" fmla="*/ 891540 h 895350"/>
              <a:gd name="connsiteX0-17" fmla="*/ 1657350 w 1710690"/>
              <a:gd name="connsiteY0-18" fmla="*/ 0 h 896751"/>
              <a:gd name="connsiteX1-19" fmla="*/ 519303 w 1710690"/>
              <a:gd name="connsiteY1-20" fmla="*/ 1401 h 896751"/>
              <a:gd name="connsiteX2-21" fmla="*/ 0 w 1710690"/>
              <a:gd name="connsiteY2-22" fmla="*/ 896751 h 896751"/>
              <a:gd name="connsiteX3-23" fmla="*/ 1710690 w 1710690"/>
              <a:gd name="connsiteY3-24" fmla="*/ 892941 h 896751"/>
              <a:gd name="connsiteX0-25" fmla="*/ 519303 w 1710690"/>
              <a:gd name="connsiteY0-26" fmla="*/ 0 h 895350"/>
              <a:gd name="connsiteX1-27" fmla="*/ 0 w 1710690"/>
              <a:gd name="connsiteY1-28" fmla="*/ 895350 h 895350"/>
              <a:gd name="connsiteX2-29" fmla="*/ 1710690 w 1710690"/>
              <a:gd name="connsiteY2-30" fmla="*/ 891540 h 895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710690" h="895350">
                <a:moveTo>
                  <a:pt x="519303" y="0"/>
                </a:moveTo>
                <a:lnTo>
                  <a:pt x="0" y="895350"/>
                </a:lnTo>
                <a:lnTo>
                  <a:pt x="1710690" y="89154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flipV="1">
            <a:off x="5403724" y="4581592"/>
            <a:ext cx="1361695" cy="1154168"/>
          </a:xfrm>
          <a:custGeom>
            <a:avLst/>
            <a:gdLst>
              <a:gd name="connsiteX0" fmla="*/ 0 w 1338835"/>
              <a:gd name="connsiteY0" fmla="*/ 1154168 h 1154168"/>
              <a:gd name="connsiteX1" fmla="*/ 1338835 w 1338835"/>
              <a:gd name="connsiteY1" fmla="*/ 1154168 h 1154168"/>
              <a:gd name="connsiteX2" fmla="*/ 669417 w 1338835"/>
              <a:gd name="connsiteY2" fmla="*/ 0 h 1154168"/>
              <a:gd name="connsiteX3" fmla="*/ 0 w 1338835"/>
              <a:gd name="connsiteY3" fmla="*/ 1154168 h 1154168"/>
              <a:gd name="connsiteX0-1" fmla="*/ 1247395 w 1247395"/>
              <a:gd name="connsiteY0-2" fmla="*/ 1154168 h 1245608"/>
              <a:gd name="connsiteX1-3" fmla="*/ 577977 w 1247395"/>
              <a:gd name="connsiteY1-4" fmla="*/ 0 h 1245608"/>
              <a:gd name="connsiteX2-5" fmla="*/ 0 w 1247395"/>
              <a:gd name="connsiteY2-6" fmla="*/ 1245608 h 1245608"/>
              <a:gd name="connsiteX0-7" fmla="*/ 1361695 w 1361695"/>
              <a:gd name="connsiteY0-8" fmla="*/ 1154168 h 1154168"/>
              <a:gd name="connsiteX1-9" fmla="*/ 692277 w 1361695"/>
              <a:gd name="connsiteY1-10" fmla="*/ 0 h 1154168"/>
              <a:gd name="connsiteX2-11" fmla="*/ 0 w 1361695"/>
              <a:gd name="connsiteY2-12" fmla="*/ 1150358 h 11541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361695" h="1154168">
                <a:moveTo>
                  <a:pt x="1361695" y="1154168"/>
                </a:moveTo>
                <a:lnTo>
                  <a:pt x="692277" y="0"/>
                </a:lnTo>
                <a:cubicBezTo>
                  <a:pt x="469138" y="384723"/>
                  <a:pt x="0" y="1150358"/>
                  <a:pt x="0" y="1150358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flipV="1">
            <a:off x="3850430" y="1784421"/>
            <a:ext cx="1438969" cy="711574"/>
          </a:xfrm>
          <a:custGeom>
            <a:avLst/>
            <a:gdLst>
              <a:gd name="connsiteX0" fmla="*/ 0 w 1401318"/>
              <a:gd name="connsiteY0" fmla="*/ 597122 h 597122"/>
              <a:gd name="connsiteX1" fmla="*/ 1401318 w 1401318"/>
              <a:gd name="connsiteY1" fmla="*/ 597122 h 597122"/>
              <a:gd name="connsiteX2" fmla="*/ 1401318 w 1401318"/>
              <a:gd name="connsiteY2" fmla="*/ 0 h 597122"/>
              <a:gd name="connsiteX3" fmla="*/ 342520 w 1401318"/>
              <a:gd name="connsiteY3" fmla="*/ 6571 h 597122"/>
              <a:gd name="connsiteX4" fmla="*/ 0 w 1401318"/>
              <a:gd name="connsiteY4" fmla="*/ 597122 h 597122"/>
              <a:gd name="connsiteX0-1" fmla="*/ 1401318 w 1492758"/>
              <a:gd name="connsiteY0-2" fmla="*/ 0 h 688562"/>
              <a:gd name="connsiteX1-3" fmla="*/ 342520 w 1492758"/>
              <a:gd name="connsiteY1-4" fmla="*/ 6571 h 688562"/>
              <a:gd name="connsiteX2-5" fmla="*/ 0 w 1492758"/>
              <a:gd name="connsiteY2-6" fmla="*/ 597122 h 688562"/>
              <a:gd name="connsiteX3-7" fmla="*/ 1492758 w 1492758"/>
              <a:gd name="connsiteY3-8" fmla="*/ 688562 h 688562"/>
              <a:gd name="connsiteX0-9" fmla="*/ 1401318 w 1479311"/>
              <a:gd name="connsiteY0-10" fmla="*/ 0 h 597122"/>
              <a:gd name="connsiteX1-11" fmla="*/ 342520 w 1479311"/>
              <a:gd name="connsiteY1-12" fmla="*/ 6571 h 597122"/>
              <a:gd name="connsiteX2-13" fmla="*/ 0 w 1479311"/>
              <a:gd name="connsiteY2-14" fmla="*/ 597122 h 597122"/>
              <a:gd name="connsiteX3-15" fmla="*/ 1479311 w 1479311"/>
              <a:gd name="connsiteY3-16" fmla="*/ 580985 h 597122"/>
              <a:gd name="connsiteX0-17" fmla="*/ 1401318 w 1519652"/>
              <a:gd name="connsiteY0-18" fmla="*/ 0 h 597122"/>
              <a:gd name="connsiteX1-19" fmla="*/ 342520 w 1519652"/>
              <a:gd name="connsiteY1-20" fmla="*/ 6571 h 597122"/>
              <a:gd name="connsiteX2-21" fmla="*/ 0 w 1519652"/>
              <a:gd name="connsiteY2-22" fmla="*/ 597122 h 597122"/>
              <a:gd name="connsiteX3-23" fmla="*/ 1519652 w 1519652"/>
              <a:gd name="connsiteY3-24" fmla="*/ 594432 h 597122"/>
              <a:gd name="connsiteX0-25" fmla="*/ 1401318 w 1438969"/>
              <a:gd name="connsiteY0-26" fmla="*/ 0 h 607880"/>
              <a:gd name="connsiteX1-27" fmla="*/ 342520 w 1438969"/>
              <a:gd name="connsiteY1-28" fmla="*/ 6571 h 607880"/>
              <a:gd name="connsiteX2-29" fmla="*/ 0 w 1438969"/>
              <a:gd name="connsiteY2-30" fmla="*/ 597122 h 607880"/>
              <a:gd name="connsiteX3-31" fmla="*/ 1438969 w 1438969"/>
              <a:gd name="connsiteY3-32" fmla="*/ 607880 h 607880"/>
              <a:gd name="connsiteX0-33" fmla="*/ 1401318 w 1438969"/>
              <a:gd name="connsiteY0-34" fmla="*/ 0 h 597122"/>
              <a:gd name="connsiteX1-35" fmla="*/ 342520 w 1438969"/>
              <a:gd name="connsiteY1-36" fmla="*/ 6571 h 597122"/>
              <a:gd name="connsiteX2-37" fmla="*/ 0 w 1438969"/>
              <a:gd name="connsiteY2-38" fmla="*/ 597122 h 597122"/>
              <a:gd name="connsiteX3-39" fmla="*/ 1438969 w 1438969"/>
              <a:gd name="connsiteY3-40" fmla="*/ 580986 h 597122"/>
              <a:gd name="connsiteX0-41" fmla="*/ 1401318 w 1438969"/>
              <a:gd name="connsiteY0-42" fmla="*/ 0 h 597122"/>
              <a:gd name="connsiteX1-43" fmla="*/ 342520 w 1438969"/>
              <a:gd name="connsiteY1-44" fmla="*/ 6571 h 597122"/>
              <a:gd name="connsiteX2-45" fmla="*/ 0 w 1438969"/>
              <a:gd name="connsiteY2-46" fmla="*/ 597122 h 597122"/>
              <a:gd name="connsiteX3-47" fmla="*/ 1438969 w 1438969"/>
              <a:gd name="connsiteY3-48" fmla="*/ 594433 h 597122"/>
              <a:gd name="connsiteX0-49" fmla="*/ 1401318 w 1401318"/>
              <a:gd name="connsiteY0-50" fmla="*/ 0 h 597122"/>
              <a:gd name="connsiteX1-51" fmla="*/ 342520 w 1401318"/>
              <a:gd name="connsiteY1-52" fmla="*/ 6571 h 597122"/>
              <a:gd name="connsiteX2-53" fmla="*/ 0 w 1401318"/>
              <a:gd name="connsiteY2-54" fmla="*/ 597122 h 597122"/>
              <a:gd name="connsiteX3-55" fmla="*/ 1385181 w 1401318"/>
              <a:gd name="connsiteY3-56" fmla="*/ 594433 h 597122"/>
              <a:gd name="connsiteX0-57" fmla="*/ 1401318 w 1401318"/>
              <a:gd name="connsiteY0-58" fmla="*/ 0 h 597122"/>
              <a:gd name="connsiteX1-59" fmla="*/ 342520 w 1401318"/>
              <a:gd name="connsiteY1-60" fmla="*/ 6571 h 597122"/>
              <a:gd name="connsiteX2-61" fmla="*/ 0 w 1401318"/>
              <a:gd name="connsiteY2-62" fmla="*/ 597122 h 597122"/>
              <a:gd name="connsiteX3-63" fmla="*/ 1398628 w 1401318"/>
              <a:gd name="connsiteY3-64" fmla="*/ 594433 h 597122"/>
              <a:gd name="connsiteX0-65" fmla="*/ 1401318 w 1438969"/>
              <a:gd name="connsiteY0-66" fmla="*/ 0 h 597122"/>
              <a:gd name="connsiteX1-67" fmla="*/ 342520 w 1438969"/>
              <a:gd name="connsiteY1-68" fmla="*/ 6571 h 597122"/>
              <a:gd name="connsiteX2-69" fmla="*/ 0 w 1438969"/>
              <a:gd name="connsiteY2-70" fmla="*/ 597122 h 597122"/>
              <a:gd name="connsiteX3-71" fmla="*/ 1438969 w 1438969"/>
              <a:gd name="connsiteY3-72" fmla="*/ 594433 h 597122"/>
              <a:gd name="connsiteX0-73" fmla="*/ 342520 w 1438969"/>
              <a:gd name="connsiteY0-74" fmla="*/ 0 h 590551"/>
              <a:gd name="connsiteX1-75" fmla="*/ 0 w 1438969"/>
              <a:gd name="connsiteY1-76" fmla="*/ 590551 h 590551"/>
              <a:gd name="connsiteX2-77" fmla="*/ 1438969 w 1438969"/>
              <a:gd name="connsiteY2-78" fmla="*/ 587862 h 590551"/>
              <a:gd name="connsiteX0-79" fmla="*/ 436650 w 1438969"/>
              <a:gd name="connsiteY0-80" fmla="*/ 0 h 765363"/>
              <a:gd name="connsiteX1-81" fmla="*/ 0 w 1438969"/>
              <a:gd name="connsiteY1-82" fmla="*/ 765363 h 765363"/>
              <a:gd name="connsiteX2-83" fmla="*/ 1438969 w 1438969"/>
              <a:gd name="connsiteY2-84" fmla="*/ 762674 h 765363"/>
              <a:gd name="connsiteX0-85" fmla="*/ 409756 w 1438969"/>
              <a:gd name="connsiteY0-86" fmla="*/ 0 h 711574"/>
              <a:gd name="connsiteX1-87" fmla="*/ 0 w 1438969"/>
              <a:gd name="connsiteY1-88" fmla="*/ 711574 h 711574"/>
              <a:gd name="connsiteX2-89" fmla="*/ 1438969 w 1438969"/>
              <a:gd name="connsiteY2-90" fmla="*/ 708885 h 7115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438969" h="711574">
                <a:moveTo>
                  <a:pt x="409756" y="0"/>
                </a:moveTo>
                <a:lnTo>
                  <a:pt x="0" y="711574"/>
                </a:lnTo>
                <a:lnTo>
                  <a:pt x="1438969" y="708885"/>
                </a:lnTo>
              </a:path>
            </a:pathLst>
          </a:cu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flipV="1">
            <a:off x="5594033" y="4743518"/>
            <a:ext cx="1000124" cy="858892"/>
          </a:xfrm>
          <a:custGeom>
            <a:avLst/>
            <a:gdLst>
              <a:gd name="connsiteX0" fmla="*/ 0 w 996314"/>
              <a:gd name="connsiteY0" fmla="*/ 858892 h 858892"/>
              <a:gd name="connsiteX1" fmla="*/ 996314 w 996314"/>
              <a:gd name="connsiteY1" fmla="*/ 858892 h 858892"/>
              <a:gd name="connsiteX2" fmla="*/ 498157 w 996314"/>
              <a:gd name="connsiteY2" fmla="*/ 0 h 858892"/>
              <a:gd name="connsiteX3" fmla="*/ 0 w 996314"/>
              <a:gd name="connsiteY3" fmla="*/ 858892 h 858892"/>
              <a:gd name="connsiteX0-1" fmla="*/ 904874 w 904874"/>
              <a:gd name="connsiteY0-2" fmla="*/ 858892 h 950332"/>
              <a:gd name="connsiteX1-3" fmla="*/ 406717 w 904874"/>
              <a:gd name="connsiteY1-4" fmla="*/ 0 h 950332"/>
              <a:gd name="connsiteX2-5" fmla="*/ 0 w 904874"/>
              <a:gd name="connsiteY2-6" fmla="*/ 950332 h 950332"/>
              <a:gd name="connsiteX0-7" fmla="*/ 1000124 w 1000124"/>
              <a:gd name="connsiteY0-8" fmla="*/ 858892 h 858892"/>
              <a:gd name="connsiteX1-9" fmla="*/ 501967 w 1000124"/>
              <a:gd name="connsiteY1-10" fmla="*/ 0 h 858892"/>
              <a:gd name="connsiteX2-11" fmla="*/ 0 w 1000124"/>
              <a:gd name="connsiteY2-12" fmla="*/ 855082 h 8588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00124" h="858892">
                <a:moveTo>
                  <a:pt x="1000124" y="858892"/>
                </a:moveTo>
                <a:lnTo>
                  <a:pt x="501967" y="0"/>
                </a:lnTo>
                <a:cubicBezTo>
                  <a:pt x="335915" y="286297"/>
                  <a:pt x="0" y="855082"/>
                  <a:pt x="0" y="855082"/>
                </a:cubicBezTo>
              </a:path>
            </a:pathLst>
          </a:cu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flipH="1" flipV="1">
            <a:off x="6873016" y="1632022"/>
            <a:ext cx="1710690" cy="895350"/>
          </a:xfrm>
          <a:custGeom>
            <a:avLst/>
            <a:gdLst>
              <a:gd name="connsiteX0" fmla="*/ 0 w 1657350"/>
              <a:gd name="connsiteY0" fmla="*/ 895350 h 895350"/>
              <a:gd name="connsiteX1" fmla="*/ 1657350 w 1657350"/>
              <a:gd name="connsiteY1" fmla="*/ 895350 h 895350"/>
              <a:gd name="connsiteX2" fmla="*/ 1657350 w 1657350"/>
              <a:gd name="connsiteY2" fmla="*/ 25493 h 895350"/>
              <a:gd name="connsiteX3" fmla="*/ 519303 w 1657350"/>
              <a:gd name="connsiteY3" fmla="*/ 0 h 895350"/>
              <a:gd name="connsiteX4" fmla="*/ 0 w 1657350"/>
              <a:gd name="connsiteY4" fmla="*/ 895350 h 895350"/>
              <a:gd name="connsiteX0-1" fmla="*/ 1657350 w 1748790"/>
              <a:gd name="connsiteY0-2" fmla="*/ 25493 h 986790"/>
              <a:gd name="connsiteX1-3" fmla="*/ 519303 w 1748790"/>
              <a:gd name="connsiteY1-4" fmla="*/ 0 h 986790"/>
              <a:gd name="connsiteX2-5" fmla="*/ 0 w 1748790"/>
              <a:gd name="connsiteY2-6" fmla="*/ 895350 h 986790"/>
              <a:gd name="connsiteX3-7" fmla="*/ 1748790 w 1748790"/>
              <a:gd name="connsiteY3-8" fmla="*/ 986790 h 986790"/>
              <a:gd name="connsiteX0-9" fmla="*/ 1657350 w 1710690"/>
              <a:gd name="connsiteY0-10" fmla="*/ 25493 h 895350"/>
              <a:gd name="connsiteX1-11" fmla="*/ 519303 w 1710690"/>
              <a:gd name="connsiteY1-12" fmla="*/ 0 h 895350"/>
              <a:gd name="connsiteX2-13" fmla="*/ 0 w 1710690"/>
              <a:gd name="connsiteY2-14" fmla="*/ 895350 h 895350"/>
              <a:gd name="connsiteX3-15" fmla="*/ 1710690 w 1710690"/>
              <a:gd name="connsiteY3-16" fmla="*/ 891540 h 895350"/>
              <a:gd name="connsiteX0-17" fmla="*/ 1657350 w 1710690"/>
              <a:gd name="connsiteY0-18" fmla="*/ 0 h 896751"/>
              <a:gd name="connsiteX1-19" fmla="*/ 519303 w 1710690"/>
              <a:gd name="connsiteY1-20" fmla="*/ 1401 h 896751"/>
              <a:gd name="connsiteX2-21" fmla="*/ 0 w 1710690"/>
              <a:gd name="connsiteY2-22" fmla="*/ 896751 h 896751"/>
              <a:gd name="connsiteX3-23" fmla="*/ 1710690 w 1710690"/>
              <a:gd name="connsiteY3-24" fmla="*/ 892941 h 896751"/>
              <a:gd name="connsiteX0-25" fmla="*/ 519303 w 1710690"/>
              <a:gd name="connsiteY0-26" fmla="*/ 0 h 895350"/>
              <a:gd name="connsiteX1-27" fmla="*/ 0 w 1710690"/>
              <a:gd name="connsiteY1-28" fmla="*/ 895350 h 895350"/>
              <a:gd name="connsiteX2-29" fmla="*/ 1710690 w 1710690"/>
              <a:gd name="connsiteY2-30" fmla="*/ 891540 h 895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710690" h="895350">
                <a:moveTo>
                  <a:pt x="519303" y="0"/>
                </a:moveTo>
                <a:lnTo>
                  <a:pt x="0" y="895350"/>
                </a:lnTo>
                <a:lnTo>
                  <a:pt x="1710690" y="89154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 11"/>
          <p:cNvSpPr/>
          <p:nvPr/>
        </p:nvSpPr>
        <p:spPr>
          <a:xfrm flipH="1" flipV="1">
            <a:off x="6870325" y="1784421"/>
            <a:ext cx="1438969" cy="711574"/>
          </a:xfrm>
          <a:custGeom>
            <a:avLst/>
            <a:gdLst>
              <a:gd name="connsiteX0" fmla="*/ 0 w 1401318"/>
              <a:gd name="connsiteY0" fmla="*/ 597122 h 597122"/>
              <a:gd name="connsiteX1" fmla="*/ 1401318 w 1401318"/>
              <a:gd name="connsiteY1" fmla="*/ 597122 h 597122"/>
              <a:gd name="connsiteX2" fmla="*/ 1401318 w 1401318"/>
              <a:gd name="connsiteY2" fmla="*/ 0 h 597122"/>
              <a:gd name="connsiteX3" fmla="*/ 342520 w 1401318"/>
              <a:gd name="connsiteY3" fmla="*/ 6571 h 597122"/>
              <a:gd name="connsiteX4" fmla="*/ 0 w 1401318"/>
              <a:gd name="connsiteY4" fmla="*/ 597122 h 597122"/>
              <a:gd name="connsiteX0-1" fmla="*/ 1401318 w 1492758"/>
              <a:gd name="connsiteY0-2" fmla="*/ 0 h 688562"/>
              <a:gd name="connsiteX1-3" fmla="*/ 342520 w 1492758"/>
              <a:gd name="connsiteY1-4" fmla="*/ 6571 h 688562"/>
              <a:gd name="connsiteX2-5" fmla="*/ 0 w 1492758"/>
              <a:gd name="connsiteY2-6" fmla="*/ 597122 h 688562"/>
              <a:gd name="connsiteX3-7" fmla="*/ 1492758 w 1492758"/>
              <a:gd name="connsiteY3-8" fmla="*/ 688562 h 688562"/>
              <a:gd name="connsiteX0-9" fmla="*/ 1401318 w 1479311"/>
              <a:gd name="connsiteY0-10" fmla="*/ 0 h 597122"/>
              <a:gd name="connsiteX1-11" fmla="*/ 342520 w 1479311"/>
              <a:gd name="connsiteY1-12" fmla="*/ 6571 h 597122"/>
              <a:gd name="connsiteX2-13" fmla="*/ 0 w 1479311"/>
              <a:gd name="connsiteY2-14" fmla="*/ 597122 h 597122"/>
              <a:gd name="connsiteX3-15" fmla="*/ 1479311 w 1479311"/>
              <a:gd name="connsiteY3-16" fmla="*/ 580985 h 597122"/>
              <a:gd name="connsiteX0-17" fmla="*/ 1401318 w 1519652"/>
              <a:gd name="connsiteY0-18" fmla="*/ 0 h 597122"/>
              <a:gd name="connsiteX1-19" fmla="*/ 342520 w 1519652"/>
              <a:gd name="connsiteY1-20" fmla="*/ 6571 h 597122"/>
              <a:gd name="connsiteX2-21" fmla="*/ 0 w 1519652"/>
              <a:gd name="connsiteY2-22" fmla="*/ 597122 h 597122"/>
              <a:gd name="connsiteX3-23" fmla="*/ 1519652 w 1519652"/>
              <a:gd name="connsiteY3-24" fmla="*/ 594432 h 597122"/>
              <a:gd name="connsiteX0-25" fmla="*/ 1401318 w 1438969"/>
              <a:gd name="connsiteY0-26" fmla="*/ 0 h 607880"/>
              <a:gd name="connsiteX1-27" fmla="*/ 342520 w 1438969"/>
              <a:gd name="connsiteY1-28" fmla="*/ 6571 h 607880"/>
              <a:gd name="connsiteX2-29" fmla="*/ 0 w 1438969"/>
              <a:gd name="connsiteY2-30" fmla="*/ 597122 h 607880"/>
              <a:gd name="connsiteX3-31" fmla="*/ 1438969 w 1438969"/>
              <a:gd name="connsiteY3-32" fmla="*/ 607880 h 607880"/>
              <a:gd name="connsiteX0-33" fmla="*/ 1401318 w 1438969"/>
              <a:gd name="connsiteY0-34" fmla="*/ 0 h 597122"/>
              <a:gd name="connsiteX1-35" fmla="*/ 342520 w 1438969"/>
              <a:gd name="connsiteY1-36" fmla="*/ 6571 h 597122"/>
              <a:gd name="connsiteX2-37" fmla="*/ 0 w 1438969"/>
              <a:gd name="connsiteY2-38" fmla="*/ 597122 h 597122"/>
              <a:gd name="connsiteX3-39" fmla="*/ 1438969 w 1438969"/>
              <a:gd name="connsiteY3-40" fmla="*/ 580986 h 597122"/>
              <a:gd name="connsiteX0-41" fmla="*/ 1401318 w 1438969"/>
              <a:gd name="connsiteY0-42" fmla="*/ 0 h 597122"/>
              <a:gd name="connsiteX1-43" fmla="*/ 342520 w 1438969"/>
              <a:gd name="connsiteY1-44" fmla="*/ 6571 h 597122"/>
              <a:gd name="connsiteX2-45" fmla="*/ 0 w 1438969"/>
              <a:gd name="connsiteY2-46" fmla="*/ 597122 h 597122"/>
              <a:gd name="connsiteX3-47" fmla="*/ 1438969 w 1438969"/>
              <a:gd name="connsiteY3-48" fmla="*/ 594433 h 597122"/>
              <a:gd name="connsiteX0-49" fmla="*/ 1401318 w 1401318"/>
              <a:gd name="connsiteY0-50" fmla="*/ 0 h 597122"/>
              <a:gd name="connsiteX1-51" fmla="*/ 342520 w 1401318"/>
              <a:gd name="connsiteY1-52" fmla="*/ 6571 h 597122"/>
              <a:gd name="connsiteX2-53" fmla="*/ 0 w 1401318"/>
              <a:gd name="connsiteY2-54" fmla="*/ 597122 h 597122"/>
              <a:gd name="connsiteX3-55" fmla="*/ 1385181 w 1401318"/>
              <a:gd name="connsiteY3-56" fmla="*/ 594433 h 597122"/>
              <a:gd name="connsiteX0-57" fmla="*/ 1401318 w 1401318"/>
              <a:gd name="connsiteY0-58" fmla="*/ 0 h 597122"/>
              <a:gd name="connsiteX1-59" fmla="*/ 342520 w 1401318"/>
              <a:gd name="connsiteY1-60" fmla="*/ 6571 h 597122"/>
              <a:gd name="connsiteX2-61" fmla="*/ 0 w 1401318"/>
              <a:gd name="connsiteY2-62" fmla="*/ 597122 h 597122"/>
              <a:gd name="connsiteX3-63" fmla="*/ 1398628 w 1401318"/>
              <a:gd name="connsiteY3-64" fmla="*/ 594433 h 597122"/>
              <a:gd name="connsiteX0-65" fmla="*/ 1401318 w 1438969"/>
              <a:gd name="connsiteY0-66" fmla="*/ 0 h 597122"/>
              <a:gd name="connsiteX1-67" fmla="*/ 342520 w 1438969"/>
              <a:gd name="connsiteY1-68" fmla="*/ 6571 h 597122"/>
              <a:gd name="connsiteX2-69" fmla="*/ 0 w 1438969"/>
              <a:gd name="connsiteY2-70" fmla="*/ 597122 h 597122"/>
              <a:gd name="connsiteX3-71" fmla="*/ 1438969 w 1438969"/>
              <a:gd name="connsiteY3-72" fmla="*/ 594433 h 597122"/>
              <a:gd name="connsiteX0-73" fmla="*/ 342520 w 1438969"/>
              <a:gd name="connsiteY0-74" fmla="*/ 0 h 590551"/>
              <a:gd name="connsiteX1-75" fmla="*/ 0 w 1438969"/>
              <a:gd name="connsiteY1-76" fmla="*/ 590551 h 590551"/>
              <a:gd name="connsiteX2-77" fmla="*/ 1438969 w 1438969"/>
              <a:gd name="connsiteY2-78" fmla="*/ 587862 h 590551"/>
              <a:gd name="connsiteX0-79" fmla="*/ 436650 w 1438969"/>
              <a:gd name="connsiteY0-80" fmla="*/ 0 h 765363"/>
              <a:gd name="connsiteX1-81" fmla="*/ 0 w 1438969"/>
              <a:gd name="connsiteY1-82" fmla="*/ 765363 h 765363"/>
              <a:gd name="connsiteX2-83" fmla="*/ 1438969 w 1438969"/>
              <a:gd name="connsiteY2-84" fmla="*/ 762674 h 765363"/>
              <a:gd name="connsiteX0-85" fmla="*/ 409756 w 1438969"/>
              <a:gd name="connsiteY0-86" fmla="*/ 0 h 711574"/>
              <a:gd name="connsiteX1-87" fmla="*/ 0 w 1438969"/>
              <a:gd name="connsiteY1-88" fmla="*/ 711574 h 711574"/>
              <a:gd name="connsiteX2-89" fmla="*/ 1438969 w 1438969"/>
              <a:gd name="connsiteY2-90" fmla="*/ 708885 h 7115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438969" h="711574">
                <a:moveTo>
                  <a:pt x="409756" y="0"/>
                </a:moveTo>
                <a:lnTo>
                  <a:pt x="0" y="711574"/>
                </a:lnTo>
                <a:lnTo>
                  <a:pt x="1438969" y="708885"/>
                </a:lnTo>
              </a:path>
            </a:pathLst>
          </a:cu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34559" y="3006709"/>
            <a:ext cx="7206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8781143" y="1632022"/>
            <a:ext cx="493486" cy="863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9147843" y="1255140"/>
            <a:ext cx="493486" cy="863973"/>
          </a:xfrm>
          <a:prstGeom prst="line">
            <a:avLst/>
          </a:prstGeom>
          <a:ln w="19050">
            <a:solidFill>
              <a:schemeClr val="bg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4385205" y="4887428"/>
            <a:ext cx="493486" cy="863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4258130" y="5319414"/>
            <a:ext cx="493486" cy="863973"/>
          </a:xfrm>
          <a:prstGeom prst="line">
            <a:avLst/>
          </a:prstGeom>
          <a:ln w="19050">
            <a:solidFill>
              <a:schemeClr val="bg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088" y="744426"/>
            <a:ext cx="1725549" cy="137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3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rgbClr val="089DA3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480487" y="1230148"/>
            <a:ext cx="4532078" cy="4502996"/>
            <a:chOff x="1245373" y="996543"/>
            <a:chExt cx="5002306" cy="4970205"/>
          </a:xfrm>
        </p:grpSpPr>
        <p:sp>
          <p:nvSpPr>
            <p:cNvPr id="23" name="任意多边形 22"/>
            <p:cNvSpPr/>
            <p:nvPr/>
          </p:nvSpPr>
          <p:spPr>
            <a:xfrm flipV="1">
              <a:off x="1245373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flipV="1">
              <a:off x="2568775" y="3966812"/>
              <a:ext cx="2359540" cy="1999936"/>
            </a:xfrm>
            <a:custGeom>
              <a:avLst/>
              <a:gdLst>
                <a:gd name="connsiteX0" fmla="*/ 0 w 1338835"/>
                <a:gd name="connsiteY0" fmla="*/ 1154168 h 1154168"/>
                <a:gd name="connsiteX1" fmla="*/ 1338835 w 1338835"/>
                <a:gd name="connsiteY1" fmla="*/ 1154168 h 1154168"/>
                <a:gd name="connsiteX2" fmla="*/ 669417 w 1338835"/>
                <a:gd name="connsiteY2" fmla="*/ 0 h 1154168"/>
                <a:gd name="connsiteX3" fmla="*/ 0 w 1338835"/>
                <a:gd name="connsiteY3" fmla="*/ 1154168 h 1154168"/>
                <a:gd name="connsiteX0-1" fmla="*/ 1247395 w 1247395"/>
                <a:gd name="connsiteY0-2" fmla="*/ 1154168 h 1245608"/>
                <a:gd name="connsiteX1-3" fmla="*/ 577977 w 1247395"/>
                <a:gd name="connsiteY1-4" fmla="*/ 0 h 1245608"/>
                <a:gd name="connsiteX2-5" fmla="*/ 0 w 1247395"/>
                <a:gd name="connsiteY2-6" fmla="*/ 1245608 h 1245608"/>
                <a:gd name="connsiteX0-7" fmla="*/ 1361695 w 1361695"/>
                <a:gd name="connsiteY0-8" fmla="*/ 1154168 h 1154168"/>
                <a:gd name="connsiteX1-9" fmla="*/ 692277 w 1361695"/>
                <a:gd name="connsiteY1-10" fmla="*/ 0 h 1154168"/>
                <a:gd name="connsiteX2-11" fmla="*/ 0 w 1361695"/>
                <a:gd name="connsiteY2-12" fmla="*/ 1150358 h 11541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361695" h="1154168">
                  <a:moveTo>
                    <a:pt x="1361695" y="1154168"/>
                  </a:moveTo>
                  <a:lnTo>
                    <a:pt x="692277" y="0"/>
                  </a:lnTo>
                  <a:cubicBezTo>
                    <a:pt x="469138" y="384723"/>
                    <a:pt x="0" y="1150358"/>
                    <a:pt x="0" y="1150358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 flipV="1">
              <a:off x="1514403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flipV="1">
              <a:off x="2757191" y="4066311"/>
              <a:ext cx="2001754" cy="1719078"/>
            </a:xfrm>
            <a:custGeom>
              <a:avLst/>
              <a:gdLst>
                <a:gd name="connsiteX0" fmla="*/ 0 w 996314"/>
                <a:gd name="connsiteY0" fmla="*/ 858892 h 858892"/>
                <a:gd name="connsiteX1" fmla="*/ 996314 w 996314"/>
                <a:gd name="connsiteY1" fmla="*/ 858892 h 858892"/>
                <a:gd name="connsiteX2" fmla="*/ 498157 w 996314"/>
                <a:gd name="connsiteY2" fmla="*/ 0 h 858892"/>
                <a:gd name="connsiteX3" fmla="*/ 0 w 996314"/>
                <a:gd name="connsiteY3" fmla="*/ 858892 h 858892"/>
                <a:gd name="connsiteX0-1" fmla="*/ 904874 w 904874"/>
                <a:gd name="connsiteY0-2" fmla="*/ 858892 h 950332"/>
                <a:gd name="connsiteX1-3" fmla="*/ 406717 w 904874"/>
                <a:gd name="connsiteY1-4" fmla="*/ 0 h 950332"/>
                <a:gd name="connsiteX2-5" fmla="*/ 0 w 904874"/>
                <a:gd name="connsiteY2-6" fmla="*/ 950332 h 950332"/>
                <a:gd name="connsiteX0-7" fmla="*/ 1000124 w 1000124"/>
                <a:gd name="connsiteY0-8" fmla="*/ 858892 h 858892"/>
                <a:gd name="connsiteX1-9" fmla="*/ 501967 w 1000124"/>
                <a:gd name="connsiteY1-10" fmla="*/ 0 h 858892"/>
                <a:gd name="connsiteX2-11" fmla="*/ 0 w 1000124"/>
                <a:gd name="connsiteY2-12" fmla="*/ 855082 h 8588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0124" h="858892">
                  <a:moveTo>
                    <a:pt x="1000124" y="858892"/>
                  </a:moveTo>
                  <a:lnTo>
                    <a:pt x="501967" y="0"/>
                  </a:lnTo>
                  <a:cubicBezTo>
                    <a:pt x="335915" y="286297"/>
                    <a:pt x="0" y="855082"/>
                    <a:pt x="0" y="855082"/>
                  </a:cubicBez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 flipH="1" flipV="1">
              <a:off x="4536989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27"/>
            <p:cNvSpPr/>
            <p:nvPr/>
          </p:nvSpPr>
          <p:spPr>
            <a:xfrm flipH="1" flipV="1">
              <a:off x="4534298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982602" y="996543"/>
              <a:ext cx="1593372" cy="1133196"/>
              <a:chOff x="1743075" y="720725"/>
              <a:chExt cx="5573713" cy="3963988"/>
            </a:xfrm>
            <a:solidFill>
              <a:schemeClr val="bg1"/>
            </a:solidFill>
          </p:grpSpPr>
          <p:sp>
            <p:nvSpPr>
              <p:cNvPr id="30" name="Freeform 27"/>
              <p:cNvSpPr/>
              <p:nvPr/>
            </p:nvSpPr>
            <p:spPr bwMode="auto">
              <a:xfrm>
                <a:off x="1743075" y="720725"/>
                <a:ext cx="5573713" cy="2676525"/>
              </a:xfrm>
              <a:custGeom>
                <a:avLst/>
                <a:gdLst>
                  <a:gd name="T0" fmla="*/ 944 w 2050"/>
                  <a:gd name="T1" fmla="*/ 28 h 988"/>
                  <a:gd name="T2" fmla="*/ 1101 w 2050"/>
                  <a:gd name="T3" fmla="*/ 25 h 988"/>
                  <a:gd name="T4" fmla="*/ 2021 w 2050"/>
                  <a:gd name="T5" fmla="*/ 464 h 988"/>
                  <a:gd name="T6" fmla="*/ 2049 w 2050"/>
                  <a:gd name="T7" fmla="*/ 497 h 988"/>
                  <a:gd name="T8" fmla="*/ 2022 w 2050"/>
                  <a:gd name="T9" fmla="*/ 526 h 988"/>
                  <a:gd name="T10" fmla="*/ 1090 w 2050"/>
                  <a:gd name="T11" fmla="*/ 970 h 988"/>
                  <a:gd name="T12" fmla="*/ 966 w 2050"/>
                  <a:gd name="T13" fmla="*/ 973 h 988"/>
                  <a:gd name="T14" fmla="*/ 637 w 2050"/>
                  <a:gd name="T15" fmla="*/ 817 h 988"/>
                  <a:gd name="T16" fmla="*/ 573 w 2050"/>
                  <a:gd name="T17" fmla="*/ 784 h 988"/>
                  <a:gd name="T18" fmla="*/ 579 w 2050"/>
                  <a:gd name="T19" fmla="*/ 763 h 988"/>
                  <a:gd name="T20" fmla="*/ 972 w 2050"/>
                  <a:gd name="T21" fmla="*/ 559 h 988"/>
                  <a:gd name="T22" fmla="*/ 1099 w 2050"/>
                  <a:gd name="T23" fmla="*/ 550 h 988"/>
                  <a:gd name="T24" fmla="*/ 1138 w 2050"/>
                  <a:gd name="T25" fmla="*/ 500 h 988"/>
                  <a:gd name="T26" fmla="*/ 1110 w 2050"/>
                  <a:gd name="T27" fmla="*/ 448 h 988"/>
                  <a:gd name="T28" fmla="*/ 996 w 2050"/>
                  <a:gd name="T29" fmla="*/ 427 h 988"/>
                  <a:gd name="T30" fmla="*/ 922 w 2050"/>
                  <a:gd name="T31" fmla="*/ 466 h 988"/>
                  <a:gd name="T32" fmla="*/ 916 w 2050"/>
                  <a:gd name="T33" fmla="*/ 516 h 988"/>
                  <a:gd name="T34" fmla="*/ 521 w 2050"/>
                  <a:gd name="T35" fmla="*/ 721 h 988"/>
                  <a:gd name="T36" fmla="*/ 500 w 2050"/>
                  <a:gd name="T37" fmla="*/ 749 h 988"/>
                  <a:gd name="T38" fmla="*/ 269 w 2050"/>
                  <a:gd name="T39" fmla="*/ 641 h 988"/>
                  <a:gd name="T40" fmla="*/ 28 w 2050"/>
                  <a:gd name="T41" fmla="*/ 526 h 988"/>
                  <a:gd name="T42" fmla="*/ 1 w 2050"/>
                  <a:gd name="T43" fmla="*/ 493 h 988"/>
                  <a:gd name="T44" fmla="*/ 31 w 2050"/>
                  <a:gd name="T45" fmla="*/ 463 h 988"/>
                  <a:gd name="T46" fmla="*/ 944 w 2050"/>
                  <a:gd name="T47" fmla="*/ 28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50" h="988">
                    <a:moveTo>
                      <a:pt x="944" y="28"/>
                    </a:moveTo>
                    <a:cubicBezTo>
                      <a:pt x="992" y="1"/>
                      <a:pt x="1053" y="0"/>
                      <a:pt x="1101" y="25"/>
                    </a:cubicBezTo>
                    <a:cubicBezTo>
                      <a:pt x="1408" y="172"/>
                      <a:pt x="1715" y="318"/>
                      <a:pt x="2021" y="464"/>
                    </a:cubicBezTo>
                    <a:cubicBezTo>
                      <a:pt x="2035" y="470"/>
                      <a:pt x="2050" y="481"/>
                      <a:pt x="2049" y="497"/>
                    </a:cubicBezTo>
                    <a:cubicBezTo>
                      <a:pt x="2047" y="512"/>
                      <a:pt x="2034" y="521"/>
                      <a:pt x="2022" y="526"/>
                    </a:cubicBezTo>
                    <a:cubicBezTo>
                      <a:pt x="1711" y="674"/>
                      <a:pt x="1400" y="822"/>
                      <a:pt x="1090" y="970"/>
                    </a:cubicBezTo>
                    <a:cubicBezTo>
                      <a:pt x="1051" y="988"/>
                      <a:pt x="1005" y="988"/>
                      <a:pt x="966" y="973"/>
                    </a:cubicBezTo>
                    <a:cubicBezTo>
                      <a:pt x="856" y="921"/>
                      <a:pt x="747" y="869"/>
                      <a:pt x="637" y="817"/>
                    </a:cubicBezTo>
                    <a:cubicBezTo>
                      <a:pt x="616" y="806"/>
                      <a:pt x="594" y="797"/>
                      <a:pt x="573" y="784"/>
                    </a:cubicBezTo>
                    <a:cubicBezTo>
                      <a:pt x="567" y="777"/>
                      <a:pt x="570" y="766"/>
                      <a:pt x="579" y="763"/>
                    </a:cubicBezTo>
                    <a:cubicBezTo>
                      <a:pt x="710" y="695"/>
                      <a:pt x="841" y="627"/>
                      <a:pt x="972" y="559"/>
                    </a:cubicBezTo>
                    <a:cubicBezTo>
                      <a:pt x="1013" y="572"/>
                      <a:pt x="1060" y="570"/>
                      <a:pt x="1099" y="550"/>
                    </a:cubicBezTo>
                    <a:cubicBezTo>
                      <a:pt x="1118" y="540"/>
                      <a:pt x="1136" y="523"/>
                      <a:pt x="1138" y="500"/>
                    </a:cubicBezTo>
                    <a:cubicBezTo>
                      <a:pt x="1141" y="479"/>
                      <a:pt x="1126" y="460"/>
                      <a:pt x="1110" y="448"/>
                    </a:cubicBezTo>
                    <a:cubicBezTo>
                      <a:pt x="1077" y="426"/>
                      <a:pt x="1035" y="421"/>
                      <a:pt x="996" y="427"/>
                    </a:cubicBezTo>
                    <a:cubicBezTo>
                      <a:pt x="968" y="432"/>
                      <a:pt x="940" y="443"/>
                      <a:pt x="922" y="466"/>
                    </a:cubicBezTo>
                    <a:cubicBezTo>
                      <a:pt x="911" y="480"/>
                      <a:pt x="908" y="499"/>
                      <a:pt x="916" y="516"/>
                    </a:cubicBezTo>
                    <a:cubicBezTo>
                      <a:pt x="784" y="584"/>
                      <a:pt x="652" y="652"/>
                      <a:pt x="521" y="721"/>
                    </a:cubicBezTo>
                    <a:cubicBezTo>
                      <a:pt x="509" y="725"/>
                      <a:pt x="500" y="736"/>
                      <a:pt x="500" y="749"/>
                    </a:cubicBezTo>
                    <a:cubicBezTo>
                      <a:pt x="422" y="715"/>
                      <a:pt x="346" y="677"/>
                      <a:pt x="269" y="641"/>
                    </a:cubicBezTo>
                    <a:cubicBezTo>
                      <a:pt x="189" y="602"/>
                      <a:pt x="108" y="564"/>
                      <a:pt x="28" y="526"/>
                    </a:cubicBezTo>
                    <a:cubicBezTo>
                      <a:pt x="15" y="520"/>
                      <a:pt x="0" y="509"/>
                      <a:pt x="1" y="493"/>
                    </a:cubicBezTo>
                    <a:cubicBezTo>
                      <a:pt x="3" y="478"/>
                      <a:pt x="18" y="469"/>
                      <a:pt x="31" y="463"/>
                    </a:cubicBezTo>
                    <a:cubicBezTo>
                      <a:pt x="335" y="318"/>
                      <a:pt x="640" y="173"/>
                      <a:pt x="944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31" name="Freeform 28"/>
              <p:cNvSpPr/>
              <p:nvPr/>
            </p:nvSpPr>
            <p:spPr bwMode="auto">
              <a:xfrm>
                <a:off x="2773363" y="2760663"/>
                <a:ext cx="236538" cy="971550"/>
              </a:xfrm>
              <a:custGeom>
                <a:avLst/>
                <a:gdLst>
                  <a:gd name="T0" fmla="*/ 0 w 87"/>
                  <a:gd name="T1" fmla="*/ 0 h 359"/>
                  <a:gd name="T2" fmla="*/ 87 w 87"/>
                  <a:gd name="T3" fmla="*/ 42 h 359"/>
                  <a:gd name="T4" fmla="*/ 48 w 87"/>
                  <a:gd name="T5" fmla="*/ 359 h 359"/>
                  <a:gd name="T6" fmla="*/ 0 w 87"/>
                  <a:gd name="T7" fmla="*/ 252 h 359"/>
                  <a:gd name="T8" fmla="*/ 0 w 87"/>
                  <a:gd name="T9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59">
                    <a:moveTo>
                      <a:pt x="0" y="0"/>
                    </a:moveTo>
                    <a:cubicBezTo>
                      <a:pt x="29" y="14"/>
                      <a:pt x="58" y="28"/>
                      <a:pt x="87" y="42"/>
                    </a:cubicBezTo>
                    <a:cubicBezTo>
                      <a:pt x="74" y="148"/>
                      <a:pt x="61" y="253"/>
                      <a:pt x="48" y="359"/>
                    </a:cubicBezTo>
                    <a:cubicBezTo>
                      <a:pt x="23" y="328"/>
                      <a:pt x="0" y="293"/>
                      <a:pt x="0" y="252"/>
                    </a:cubicBezTo>
                    <a:cubicBezTo>
                      <a:pt x="1" y="168"/>
                      <a:pt x="0" y="8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32" name="Freeform 29"/>
              <p:cNvSpPr/>
              <p:nvPr/>
            </p:nvSpPr>
            <p:spPr bwMode="auto">
              <a:xfrm>
                <a:off x="3363913" y="2768600"/>
                <a:ext cx="2900363" cy="1693863"/>
              </a:xfrm>
              <a:custGeom>
                <a:avLst/>
                <a:gdLst>
                  <a:gd name="T0" fmla="*/ 496 w 1067"/>
                  <a:gd name="T1" fmla="*/ 275 h 625"/>
                  <a:gd name="T2" fmla="*/ 1067 w 1067"/>
                  <a:gd name="T3" fmla="*/ 0 h 625"/>
                  <a:gd name="T4" fmla="*/ 1067 w 1067"/>
                  <a:gd name="T5" fmla="*/ 253 h 625"/>
                  <a:gd name="T6" fmla="*/ 1022 w 1067"/>
                  <a:gd name="T7" fmla="*/ 353 h 625"/>
                  <a:gd name="T8" fmla="*/ 871 w 1067"/>
                  <a:gd name="T9" fmla="*/ 479 h 625"/>
                  <a:gd name="T10" fmla="*/ 285 w 1067"/>
                  <a:gd name="T11" fmla="*/ 591 h 625"/>
                  <a:gd name="T12" fmla="*/ 52 w 1067"/>
                  <a:gd name="T13" fmla="*/ 518 h 625"/>
                  <a:gd name="T14" fmla="*/ 0 w 1067"/>
                  <a:gd name="T15" fmla="*/ 101 h 625"/>
                  <a:gd name="T16" fmla="*/ 356 w 1067"/>
                  <a:gd name="T17" fmla="*/ 273 h 625"/>
                  <a:gd name="T18" fmla="*/ 496 w 1067"/>
                  <a:gd name="T19" fmla="*/ 275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7" h="625">
                    <a:moveTo>
                      <a:pt x="496" y="275"/>
                    </a:moveTo>
                    <a:cubicBezTo>
                      <a:pt x="686" y="184"/>
                      <a:pt x="876" y="92"/>
                      <a:pt x="1067" y="0"/>
                    </a:cubicBezTo>
                    <a:cubicBezTo>
                      <a:pt x="1066" y="85"/>
                      <a:pt x="1067" y="169"/>
                      <a:pt x="1067" y="253"/>
                    </a:cubicBezTo>
                    <a:cubicBezTo>
                      <a:pt x="1065" y="291"/>
                      <a:pt x="1044" y="324"/>
                      <a:pt x="1022" y="353"/>
                    </a:cubicBezTo>
                    <a:cubicBezTo>
                      <a:pt x="980" y="404"/>
                      <a:pt x="927" y="445"/>
                      <a:pt x="871" y="479"/>
                    </a:cubicBezTo>
                    <a:cubicBezTo>
                      <a:pt x="697" y="583"/>
                      <a:pt x="486" y="625"/>
                      <a:pt x="285" y="591"/>
                    </a:cubicBezTo>
                    <a:cubicBezTo>
                      <a:pt x="204" y="578"/>
                      <a:pt x="126" y="552"/>
                      <a:pt x="52" y="518"/>
                    </a:cubicBezTo>
                    <a:cubicBezTo>
                      <a:pt x="34" y="379"/>
                      <a:pt x="17" y="240"/>
                      <a:pt x="0" y="101"/>
                    </a:cubicBezTo>
                    <a:cubicBezTo>
                      <a:pt x="118" y="159"/>
                      <a:pt x="238" y="216"/>
                      <a:pt x="356" y="273"/>
                    </a:cubicBezTo>
                    <a:cubicBezTo>
                      <a:pt x="400" y="295"/>
                      <a:pt x="452" y="297"/>
                      <a:pt x="496" y="2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33" name="Freeform 30"/>
              <p:cNvSpPr/>
              <p:nvPr/>
            </p:nvSpPr>
            <p:spPr bwMode="auto">
              <a:xfrm>
                <a:off x="2974975" y="2955925"/>
                <a:ext cx="404813" cy="1728788"/>
              </a:xfrm>
              <a:custGeom>
                <a:avLst/>
                <a:gdLst>
                  <a:gd name="T0" fmla="*/ 0 w 149"/>
                  <a:gd name="T1" fmla="*/ 568 h 638"/>
                  <a:gd name="T2" fmla="*/ 74 w 149"/>
                  <a:gd name="T3" fmla="*/ 0 h 638"/>
                  <a:gd name="T4" fmla="*/ 145 w 149"/>
                  <a:gd name="T5" fmla="*/ 538 h 638"/>
                  <a:gd name="T6" fmla="*/ 149 w 149"/>
                  <a:gd name="T7" fmla="*/ 572 h 638"/>
                  <a:gd name="T8" fmla="*/ 101 w 149"/>
                  <a:gd name="T9" fmla="*/ 629 h 638"/>
                  <a:gd name="T10" fmla="*/ 27 w 149"/>
                  <a:gd name="T11" fmla="*/ 617 h 638"/>
                  <a:gd name="T12" fmla="*/ 0 w 149"/>
                  <a:gd name="T13" fmla="*/ 56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638">
                    <a:moveTo>
                      <a:pt x="0" y="568"/>
                    </a:moveTo>
                    <a:cubicBezTo>
                      <a:pt x="24" y="379"/>
                      <a:pt x="49" y="190"/>
                      <a:pt x="74" y="0"/>
                    </a:cubicBezTo>
                    <a:cubicBezTo>
                      <a:pt x="98" y="180"/>
                      <a:pt x="121" y="359"/>
                      <a:pt x="145" y="538"/>
                    </a:cubicBezTo>
                    <a:cubicBezTo>
                      <a:pt x="146" y="549"/>
                      <a:pt x="148" y="560"/>
                      <a:pt x="149" y="572"/>
                    </a:cubicBezTo>
                    <a:cubicBezTo>
                      <a:pt x="142" y="596"/>
                      <a:pt x="126" y="620"/>
                      <a:pt x="101" y="629"/>
                    </a:cubicBezTo>
                    <a:cubicBezTo>
                      <a:pt x="77" y="638"/>
                      <a:pt x="47" y="635"/>
                      <a:pt x="27" y="617"/>
                    </a:cubicBezTo>
                    <a:cubicBezTo>
                      <a:pt x="13" y="605"/>
                      <a:pt x="2" y="587"/>
                      <a:pt x="0" y="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</p:grpSp>
      </p:grpSp>
      <p:sp>
        <p:nvSpPr>
          <p:cNvPr id="34" name="文本框 33"/>
          <p:cNvSpPr txBox="1"/>
          <p:nvPr/>
        </p:nvSpPr>
        <p:spPr>
          <a:xfrm>
            <a:off x="6610840" y="1536174"/>
            <a:ext cx="42256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背景与意义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零件清单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硬件连接示意图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手绘图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05.Github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757191" y="2509059"/>
            <a:ext cx="2022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982604" y="3371433"/>
            <a:ext cx="159337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089DA3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Contents</a:t>
            </a:r>
            <a:endParaRPr lang="zh-CN" altLang="en-US" sz="2800" dirty="0">
              <a:solidFill>
                <a:srgbClr val="089DA3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rgbClr val="089DA3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682192" y="1230148"/>
            <a:ext cx="4532078" cy="4502996"/>
            <a:chOff x="1245373" y="996543"/>
            <a:chExt cx="5002306" cy="4970205"/>
          </a:xfrm>
        </p:grpSpPr>
        <p:sp>
          <p:nvSpPr>
            <p:cNvPr id="19" name="任意多边形 18"/>
            <p:cNvSpPr/>
            <p:nvPr/>
          </p:nvSpPr>
          <p:spPr>
            <a:xfrm flipV="1">
              <a:off x="1245373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flipV="1">
              <a:off x="2568775" y="3966812"/>
              <a:ext cx="2359540" cy="1999936"/>
            </a:xfrm>
            <a:custGeom>
              <a:avLst/>
              <a:gdLst>
                <a:gd name="connsiteX0" fmla="*/ 0 w 1338835"/>
                <a:gd name="connsiteY0" fmla="*/ 1154168 h 1154168"/>
                <a:gd name="connsiteX1" fmla="*/ 1338835 w 1338835"/>
                <a:gd name="connsiteY1" fmla="*/ 1154168 h 1154168"/>
                <a:gd name="connsiteX2" fmla="*/ 669417 w 1338835"/>
                <a:gd name="connsiteY2" fmla="*/ 0 h 1154168"/>
                <a:gd name="connsiteX3" fmla="*/ 0 w 1338835"/>
                <a:gd name="connsiteY3" fmla="*/ 1154168 h 1154168"/>
                <a:gd name="connsiteX0-1" fmla="*/ 1247395 w 1247395"/>
                <a:gd name="connsiteY0-2" fmla="*/ 1154168 h 1245608"/>
                <a:gd name="connsiteX1-3" fmla="*/ 577977 w 1247395"/>
                <a:gd name="connsiteY1-4" fmla="*/ 0 h 1245608"/>
                <a:gd name="connsiteX2-5" fmla="*/ 0 w 1247395"/>
                <a:gd name="connsiteY2-6" fmla="*/ 1245608 h 1245608"/>
                <a:gd name="connsiteX0-7" fmla="*/ 1361695 w 1361695"/>
                <a:gd name="connsiteY0-8" fmla="*/ 1154168 h 1154168"/>
                <a:gd name="connsiteX1-9" fmla="*/ 692277 w 1361695"/>
                <a:gd name="connsiteY1-10" fmla="*/ 0 h 1154168"/>
                <a:gd name="connsiteX2-11" fmla="*/ 0 w 1361695"/>
                <a:gd name="connsiteY2-12" fmla="*/ 1150358 h 11541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361695" h="1154168">
                  <a:moveTo>
                    <a:pt x="1361695" y="1154168"/>
                  </a:moveTo>
                  <a:lnTo>
                    <a:pt x="692277" y="0"/>
                  </a:lnTo>
                  <a:cubicBezTo>
                    <a:pt x="469138" y="384723"/>
                    <a:pt x="0" y="1150358"/>
                    <a:pt x="0" y="1150358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flipV="1">
              <a:off x="1514403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 flipV="1">
              <a:off x="2757191" y="4066311"/>
              <a:ext cx="2001754" cy="1719078"/>
            </a:xfrm>
            <a:custGeom>
              <a:avLst/>
              <a:gdLst>
                <a:gd name="connsiteX0" fmla="*/ 0 w 996314"/>
                <a:gd name="connsiteY0" fmla="*/ 858892 h 858892"/>
                <a:gd name="connsiteX1" fmla="*/ 996314 w 996314"/>
                <a:gd name="connsiteY1" fmla="*/ 858892 h 858892"/>
                <a:gd name="connsiteX2" fmla="*/ 498157 w 996314"/>
                <a:gd name="connsiteY2" fmla="*/ 0 h 858892"/>
                <a:gd name="connsiteX3" fmla="*/ 0 w 996314"/>
                <a:gd name="connsiteY3" fmla="*/ 858892 h 858892"/>
                <a:gd name="connsiteX0-1" fmla="*/ 904874 w 904874"/>
                <a:gd name="connsiteY0-2" fmla="*/ 858892 h 950332"/>
                <a:gd name="connsiteX1-3" fmla="*/ 406717 w 904874"/>
                <a:gd name="connsiteY1-4" fmla="*/ 0 h 950332"/>
                <a:gd name="connsiteX2-5" fmla="*/ 0 w 904874"/>
                <a:gd name="connsiteY2-6" fmla="*/ 950332 h 950332"/>
                <a:gd name="connsiteX0-7" fmla="*/ 1000124 w 1000124"/>
                <a:gd name="connsiteY0-8" fmla="*/ 858892 h 858892"/>
                <a:gd name="connsiteX1-9" fmla="*/ 501967 w 1000124"/>
                <a:gd name="connsiteY1-10" fmla="*/ 0 h 858892"/>
                <a:gd name="connsiteX2-11" fmla="*/ 0 w 1000124"/>
                <a:gd name="connsiteY2-12" fmla="*/ 855082 h 8588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0124" h="858892">
                  <a:moveTo>
                    <a:pt x="1000124" y="858892"/>
                  </a:moveTo>
                  <a:lnTo>
                    <a:pt x="501967" y="0"/>
                  </a:lnTo>
                  <a:cubicBezTo>
                    <a:pt x="335915" y="286297"/>
                    <a:pt x="0" y="855082"/>
                    <a:pt x="0" y="855082"/>
                  </a:cubicBez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 flipH="1" flipV="1">
              <a:off x="4536989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任意多边形 38"/>
            <p:cNvSpPr/>
            <p:nvPr/>
          </p:nvSpPr>
          <p:spPr>
            <a:xfrm flipH="1" flipV="1">
              <a:off x="4534298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982602" y="996543"/>
              <a:ext cx="1593372" cy="1133196"/>
              <a:chOff x="1743075" y="720725"/>
              <a:chExt cx="5573713" cy="3963988"/>
            </a:xfrm>
            <a:solidFill>
              <a:schemeClr val="bg1"/>
            </a:solidFill>
          </p:grpSpPr>
          <p:sp>
            <p:nvSpPr>
              <p:cNvPr id="41" name="Freeform 27"/>
              <p:cNvSpPr/>
              <p:nvPr/>
            </p:nvSpPr>
            <p:spPr bwMode="auto">
              <a:xfrm>
                <a:off x="1743075" y="720725"/>
                <a:ext cx="5573713" cy="2676525"/>
              </a:xfrm>
              <a:custGeom>
                <a:avLst/>
                <a:gdLst>
                  <a:gd name="T0" fmla="*/ 944 w 2050"/>
                  <a:gd name="T1" fmla="*/ 28 h 988"/>
                  <a:gd name="T2" fmla="*/ 1101 w 2050"/>
                  <a:gd name="T3" fmla="*/ 25 h 988"/>
                  <a:gd name="T4" fmla="*/ 2021 w 2050"/>
                  <a:gd name="T5" fmla="*/ 464 h 988"/>
                  <a:gd name="T6" fmla="*/ 2049 w 2050"/>
                  <a:gd name="T7" fmla="*/ 497 h 988"/>
                  <a:gd name="T8" fmla="*/ 2022 w 2050"/>
                  <a:gd name="T9" fmla="*/ 526 h 988"/>
                  <a:gd name="T10" fmla="*/ 1090 w 2050"/>
                  <a:gd name="T11" fmla="*/ 970 h 988"/>
                  <a:gd name="T12" fmla="*/ 966 w 2050"/>
                  <a:gd name="T13" fmla="*/ 973 h 988"/>
                  <a:gd name="T14" fmla="*/ 637 w 2050"/>
                  <a:gd name="T15" fmla="*/ 817 h 988"/>
                  <a:gd name="T16" fmla="*/ 573 w 2050"/>
                  <a:gd name="T17" fmla="*/ 784 h 988"/>
                  <a:gd name="T18" fmla="*/ 579 w 2050"/>
                  <a:gd name="T19" fmla="*/ 763 h 988"/>
                  <a:gd name="T20" fmla="*/ 972 w 2050"/>
                  <a:gd name="T21" fmla="*/ 559 h 988"/>
                  <a:gd name="T22" fmla="*/ 1099 w 2050"/>
                  <a:gd name="T23" fmla="*/ 550 h 988"/>
                  <a:gd name="T24" fmla="*/ 1138 w 2050"/>
                  <a:gd name="T25" fmla="*/ 500 h 988"/>
                  <a:gd name="T26" fmla="*/ 1110 w 2050"/>
                  <a:gd name="T27" fmla="*/ 448 h 988"/>
                  <a:gd name="T28" fmla="*/ 996 w 2050"/>
                  <a:gd name="T29" fmla="*/ 427 h 988"/>
                  <a:gd name="T30" fmla="*/ 922 w 2050"/>
                  <a:gd name="T31" fmla="*/ 466 h 988"/>
                  <a:gd name="T32" fmla="*/ 916 w 2050"/>
                  <a:gd name="T33" fmla="*/ 516 h 988"/>
                  <a:gd name="T34" fmla="*/ 521 w 2050"/>
                  <a:gd name="T35" fmla="*/ 721 h 988"/>
                  <a:gd name="T36" fmla="*/ 500 w 2050"/>
                  <a:gd name="T37" fmla="*/ 749 h 988"/>
                  <a:gd name="T38" fmla="*/ 269 w 2050"/>
                  <a:gd name="T39" fmla="*/ 641 h 988"/>
                  <a:gd name="T40" fmla="*/ 28 w 2050"/>
                  <a:gd name="T41" fmla="*/ 526 h 988"/>
                  <a:gd name="T42" fmla="*/ 1 w 2050"/>
                  <a:gd name="T43" fmla="*/ 493 h 988"/>
                  <a:gd name="T44" fmla="*/ 31 w 2050"/>
                  <a:gd name="T45" fmla="*/ 463 h 988"/>
                  <a:gd name="T46" fmla="*/ 944 w 2050"/>
                  <a:gd name="T47" fmla="*/ 28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50" h="988">
                    <a:moveTo>
                      <a:pt x="944" y="28"/>
                    </a:moveTo>
                    <a:cubicBezTo>
                      <a:pt x="992" y="1"/>
                      <a:pt x="1053" y="0"/>
                      <a:pt x="1101" y="25"/>
                    </a:cubicBezTo>
                    <a:cubicBezTo>
                      <a:pt x="1408" y="172"/>
                      <a:pt x="1715" y="318"/>
                      <a:pt x="2021" y="464"/>
                    </a:cubicBezTo>
                    <a:cubicBezTo>
                      <a:pt x="2035" y="470"/>
                      <a:pt x="2050" y="481"/>
                      <a:pt x="2049" y="497"/>
                    </a:cubicBezTo>
                    <a:cubicBezTo>
                      <a:pt x="2047" y="512"/>
                      <a:pt x="2034" y="521"/>
                      <a:pt x="2022" y="526"/>
                    </a:cubicBezTo>
                    <a:cubicBezTo>
                      <a:pt x="1711" y="674"/>
                      <a:pt x="1400" y="822"/>
                      <a:pt x="1090" y="970"/>
                    </a:cubicBezTo>
                    <a:cubicBezTo>
                      <a:pt x="1051" y="988"/>
                      <a:pt x="1005" y="988"/>
                      <a:pt x="966" y="973"/>
                    </a:cubicBezTo>
                    <a:cubicBezTo>
                      <a:pt x="856" y="921"/>
                      <a:pt x="747" y="869"/>
                      <a:pt x="637" y="817"/>
                    </a:cubicBezTo>
                    <a:cubicBezTo>
                      <a:pt x="616" y="806"/>
                      <a:pt x="594" y="797"/>
                      <a:pt x="573" y="784"/>
                    </a:cubicBezTo>
                    <a:cubicBezTo>
                      <a:pt x="567" y="777"/>
                      <a:pt x="570" y="766"/>
                      <a:pt x="579" y="763"/>
                    </a:cubicBezTo>
                    <a:cubicBezTo>
                      <a:pt x="710" y="695"/>
                      <a:pt x="841" y="627"/>
                      <a:pt x="972" y="559"/>
                    </a:cubicBezTo>
                    <a:cubicBezTo>
                      <a:pt x="1013" y="572"/>
                      <a:pt x="1060" y="570"/>
                      <a:pt x="1099" y="550"/>
                    </a:cubicBezTo>
                    <a:cubicBezTo>
                      <a:pt x="1118" y="540"/>
                      <a:pt x="1136" y="523"/>
                      <a:pt x="1138" y="500"/>
                    </a:cubicBezTo>
                    <a:cubicBezTo>
                      <a:pt x="1141" y="479"/>
                      <a:pt x="1126" y="460"/>
                      <a:pt x="1110" y="448"/>
                    </a:cubicBezTo>
                    <a:cubicBezTo>
                      <a:pt x="1077" y="426"/>
                      <a:pt x="1035" y="421"/>
                      <a:pt x="996" y="427"/>
                    </a:cubicBezTo>
                    <a:cubicBezTo>
                      <a:pt x="968" y="432"/>
                      <a:pt x="940" y="443"/>
                      <a:pt x="922" y="466"/>
                    </a:cubicBezTo>
                    <a:cubicBezTo>
                      <a:pt x="911" y="480"/>
                      <a:pt x="908" y="499"/>
                      <a:pt x="916" y="516"/>
                    </a:cubicBezTo>
                    <a:cubicBezTo>
                      <a:pt x="784" y="584"/>
                      <a:pt x="652" y="652"/>
                      <a:pt x="521" y="721"/>
                    </a:cubicBezTo>
                    <a:cubicBezTo>
                      <a:pt x="509" y="725"/>
                      <a:pt x="500" y="736"/>
                      <a:pt x="500" y="749"/>
                    </a:cubicBezTo>
                    <a:cubicBezTo>
                      <a:pt x="422" y="715"/>
                      <a:pt x="346" y="677"/>
                      <a:pt x="269" y="641"/>
                    </a:cubicBezTo>
                    <a:cubicBezTo>
                      <a:pt x="189" y="602"/>
                      <a:pt x="108" y="564"/>
                      <a:pt x="28" y="526"/>
                    </a:cubicBezTo>
                    <a:cubicBezTo>
                      <a:pt x="15" y="520"/>
                      <a:pt x="0" y="509"/>
                      <a:pt x="1" y="493"/>
                    </a:cubicBezTo>
                    <a:cubicBezTo>
                      <a:pt x="3" y="478"/>
                      <a:pt x="18" y="469"/>
                      <a:pt x="31" y="463"/>
                    </a:cubicBezTo>
                    <a:cubicBezTo>
                      <a:pt x="335" y="318"/>
                      <a:pt x="640" y="173"/>
                      <a:pt x="944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2773363" y="2760663"/>
                <a:ext cx="236538" cy="971550"/>
              </a:xfrm>
              <a:custGeom>
                <a:avLst/>
                <a:gdLst>
                  <a:gd name="T0" fmla="*/ 0 w 87"/>
                  <a:gd name="T1" fmla="*/ 0 h 359"/>
                  <a:gd name="T2" fmla="*/ 87 w 87"/>
                  <a:gd name="T3" fmla="*/ 42 h 359"/>
                  <a:gd name="T4" fmla="*/ 48 w 87"/>
                  <a:gd name="T5" fmla="*/ 359 h 359"/>
                  <a:gd name="T6" fmla="*/ 0 w 87"/>
                  <a:gd name="T7" fmla="*/ 252 h 359"/>
                  <a:gd name="T8" fmla="*/ 0 w 87"/>
                  <a:gd name="T9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59">
                    <a:moveTo>
                      <a:pt x="0" y="0"/>
                    </a:moveTo>
                    <a:cubicBezTo>
                      <a:pt x="29" y="14"/>
                      <a:pt x="58" y="28"/>
                      <a:pt x="87" y="42"/>
                    </a:cubicBezTo>
                    <a:cubicBezTo>
                      <a:pt x="74" y="148"/>
                      <a:pt x="61" y="253"/>
                      <a:pt x="48" y="359"/>
                    </a:cubicBezTo>
                    <a:cubicBezTo>
                      <a:pt x="23" y="328"/>
                      <a:pt x="0" y="293"/>
                      <a:pt x="0" y="252"/>
                    </a:cubicBezTo>
                    <a:cubicBezTo>
                      <a:pt x="1" y="168"/>
                      <a:pt x="0" y="8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3363913" y="2768600"/>
                <a:ext cx="2900363" cy="1693863"/>
              </a:xfrm>
              <a:custGeom>
                <a:avLst/>
                <a:gdLst>
                  <a:gd name="T0" fmla="*/ 496 w 1067"/>
                  <a:gd name="T1" fmla="*/ 275 h 625"/>
                  <a:gd name="T2" fmla="*/ 1067 w 1067"/>
                  <a:gd name="T3" fmla="*/ 0 h 625"/>
                  <a:gd name="T4" fmla="*/ 1067 w 1067"/>
                  <a:gd name="T5" fmla="*/ 253 h 625"/>
                  <a:gd name="T6" fmla="*/ 1022 w 1067"/>
                  <a:gd name="T7" fmla="*/ 353 h 625"/>
                  <a:gd name="T8" fmla="*/ 871 w 1067"/>
                  <a:gd name="T9" fmla="*/ 479 h 625"/>
                  <a:gd name="T10" fmla="*/ 285 w 1067"/>
                  <a:gd name="T11" fmla="*/ 591 h 625"/>
                  <a:gd name="T12" fmla="*/ 52 w 1067"/>
                  <a:gd name="T13" fmla="*/ 518 h 625"/>
                  <a:gd name="T14" fmla="*/ 0 w 1067"/>
                  <a:gd name="T15" fmla="*/ 101 h 625"/>
                  <a:gd name="T16" fmla="*/ 356 w 1067"/>
                  <a:gd name="T17" fmla="*/ 273 h 625"/>
                  <a:gd name="T18" fmla="*/ 496 w 1067"/>
                  <a:gd name="T19" fmla="*/ 275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7" h="625">
                    <a:moveTo>
                      <a:pt x="496" y="275"/>
                    </a:moveTo>
                    <a:cubicBezTo>
                      <a:pt x="686" y="184"/>
                      <a:pt x="876" y="92"/>
                      <a:pt x="1067" y="0"/>
                    </a:cubicBezTo>
                    <a:cubicBezTo>
                      <a:pt x="1066" y="85"/>
                      <a:pt x="1067" y="169"/>
                      <a:pt x="1067" y="253"/>
                    </a:cubicBezTo>
                    <a:cubicBezTo>
                      <a:pt x="1065" y="291"/>
                      <a:pt x="1044" y="324"/>
                      <a:pt x="1022" y="353"/>
                    </a:cubicBezTo>
                    <a:cubicBezTo>
                      <a:pt x="980" y="404"/>
                      <a:pt x="927" y="445"/>
                      <a:pt x="871" y="479"/>
                    </a:cubicBezTo>
                    <a:cubicBezTo>
                      <a:pt x="697" y="583"/>
                      <a:pt x="486" y="625"/>
                      <a:pt x="285" y="591"/>
                    </a:cubicBezTo>
                    <a:cubicBezTo>
                      <a:pt x="204" y="578"/>
                      <a:pt x="126" y="552"/>
                      <a:pt x="52" y="518"/>
                    </a:cubicBezTo>
                    <a:cubicBezTo>
                      <a:pt x="34" y="379"/>
                      <a:pt x="17" y="240"/>
                      <a:pt x="0" y="101"/>
                    </a:cubicBezTo>
                    <a:cubicBezTo>
                      <a:pt x="118" y="159"/>
                      <a:pt x="238" y="216"/>
                      <a:pt x="356" y="273"/>
                    </a:cubicBezTo>
                    <a:cubicBezTo>
                      <a:pt x="400" y="295"/>
                      <a:pt x="452" y="297"/>
                      <a:pt x="496" y="2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2974975" y="2955925"/>
                <a:ext cx="404813" cy="1728788"/>
              </a:xfrm>
              <a:custGeom>
                <a:avLst/>
                <a:gdLst>
                  <a:gd name="T0" fmla="*/ 0 w 149"/>
                  <a:gd name="T1" fmla="*/ 568 h 638"/>
                  <a:gd name="T2" fmla="*/ 74 w 149"/>
                  <a:gd name="T3" fmla="*/ 0 h 638"/>
                  <a:gd name="T4" fmla="*/ 145 w 149"/>
                  <a:gd name="T5" fmla="*/ 538 h 638"/>
                  <a:gd name="T6" fmla="*/ 149 w 149"/>
                  <a:gd name="T7" fmla="*/ 572 h 638"/>
                  <a:gd name="T8" fmla="*/ 101 w 149"/>
                  <a:gd name="T9" fmla="*/ 629 h 638"/>
                  <a:gd name="T10" fmla="*/ 27 w 149"/>
                  <a:gd name="T11" fmla="*/ 617 h 638"/>
                  <a:gd name="T12" fmla="*/ 0 w 149"/>
                  <a:gd name="T13" fmla="*/ 56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638">
                    <a:moveTo>
                      <a:pt x="0" y="568"/>
                    </a:moveTo>
                    <a:cubicBezTo>
                      <a:pt x="24" y="379"/>
                      <a:pt x="49" y="190"/>
                      <a:pt x="74" y="0"/>
                    </a:cubicBezTo>
                    <a:cubicBezTo>
                      <a:pt x="98" y="180"/>
                      <a:pt x="121" y="359"/>
                      <a:pt x="145" y="538"/>
                    </a:cubicBezTo>
                    <a:cubicBezTo>
                      <a:pt x="146" y="549"/>
                      <a:pt x="148" y="560"/>
                      <a:pt x="149" y="572"/>
                    </a:cubicBezTo>
                    <a:cubicBezTo>
                      <a:pt x="142" y="596"/>
                      <a:pt x="126" y="620"/>
                      <a:pt x="101" y="629"/>
                    </a:cubicBezTo>
                    <a:cubicBezTo>
                      <a:pt x="77" y="638"/>
                      <a:pt x="47" y="635"/>
                      <a:pt x="27" y="617"/>
                    </a:cubicBezTo>
                    <a:cubicBezTo>
                      <a:pt x="13" y="605"/>
                      <a:pt x="2" y="587"/>
                      <a:pt x="0" y="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</p:grpSp>
      </p:grpSp>
      <p:sp>
        <p:nvSpPr>
          <p:cNvPr id="45" name="文本框 44"/>
          <p:cNvSpPr txBox="1"/>
          <p:nvPr/>
        </p:nvSpPr>
        <p:spPr>
          <a:xfrm>
            <a:off x="2148576" y="2296474"/>
            <a:ext cx="359443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Road Rage" pitchFamily="50" charset="0"/>
              </a:rPr>
              <a:t>o1</a:t>
            </a:r>
            <a:endParaRPr lang="zh-CN" altLang="en-US" sz="11500" dirty="0">
              <a:solidFill>
                <a:schemeClr val="bg1"/>
              </a:solidFill>
              <a:latin typeface="Road Rage" pitchFamily="50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77800" y="2842192"/>
            <a:ext cx="4959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背景与意义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456183" y="551543"/>
            <a:ext cx="3069725" cy="663153"/>
          </a:xfrm>
          <a:custGeom>
            <a:avLst/>
            <a:gdLst>
              <a:gd name="connsiteX0" fmla="*/ 0 w 3153856"/>
              <a:gd name="connsiteY0" fmla="*/ 0 h 663153"/>
              <a:gd name="connsiteX1" fmla="*/ 3153856 w 3153856"/>
              <a:gd name="connsiteY1" fmla="*/ 0 h 663153"/>
              <a:gd name="connsiteX2" fmla="*/ 3153856 w 3153856"/>
              <a:gd name="connsiteY2" fmla="*/ 663153 h 663153"/>
              <a:gd name="connsiteX3" fmla="*/ 84132 w 3153856"/>
              <a:gd name="connsiteY3" fmla="*/ 663153 h 663153"/>
              <a:gd name="connsiteX4" fmla="*/ 249919 w 3153856"/>
              <a:gd name="connsiteY4" fmla="*/ 331578 h 663153"/>
              <a:gd name="connsiteX5" fmla="*/ 84131 w 3153856"/>
              <a:gd name="connsiteY5" fmla="*/ 1 h 663153"/>
              <a:gd name="connsiteX6" fmla="*/ 0 w 3153856"/>
              <a:gd name="connsiteY6" fmla="*/ 1 h 663153"/>
              <a:gd name="connsiteX7" fmla="*/ 0 w 3153856"/>
              <a:gd name="connsiteY7" fmla="*/ 0 h 663153"/>
              <a:gd name="connsiteX0-1" fmla="*/ 0 w 3153856"/>
              <a:gd name="connsiteY0-2" fmla="*/ 1 h 663153"/>
              <a:gd name="connsiteX1-3" fmla="*/ 3153856 w 3153856"/>
              <a:gd name="connsiteY1-4" fmla="*/ 0 h 663153"/>
              <a:gd name="connsiteX2-5" fmla="*/ 3153856 w 3153856"/>
              <a:gd name="connsiteY2-6" fmla="*/ 663153 h 663153"/>
              <a:gd name="connsiteX3-7" fmla="*/ 84132 w 3153856"/>
              <a:gd name="connsiteY3-8" fmla="*/ 663153 h 663153"/>
              <a:gd name="connsiteX4-9" fmla="*/ 249919 w 3153856"/>
              <a:gd name="connsiteY4-10" fmla="*/ 331578 h 663153"/>
              <a:gd name="connsiteX5-11" fmla="*/ 84131 w 3153856"/>
              <a:gd name="connsiteY5-12" fmla="*/ 1 h 663153"/>
              <a:gd name="connsiteX6-13" fmla="*/ 0 w 3153856"/>
              <a:gd name="connsiteY6-14" fmla="*/ 1 h 663153"/>
              <a:gd name="connsiteX0-15" fmla="*/ 0 w 3069725"/>
              <a:gd name="connsiteY0-16" fmla="*/ 1 h 663153"/>
              <a:gd name="connsiteX1-17" fmla="*/ 3069725 w 3069725"/>
              <a:gd name="connsiteY1-18" fmla="*/ 0 h 663153"/>
              <a:gd name="connsiteX2-19" fmla="*/ 3069725 w 3069725"/>
              <a:gd name="connsiteY2-20" fmla="*/ 663153 h 663153"/>
              <a:gd name="connsiteX3-21" fmla="*/ 1 w 3069725"/>
              <a:gd name="connsiteY3-22" fmla="*/ 663153 h 663153"/>
              <a:gd name="connsiteX4-23" fmla="*/ 165788 w 3069725"/>
              <a:gd name="connsiteY4-24" fmla="*/ 331578 h 663153"/>
              <a:gd name="connsiteX5-25" fmla="*/ 0 w 3069725"/>
              <a:gd name="connsiteY5-26" fmla="*/ 1 h 6631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69725" h="663153">
                <a:moveTo>
                  <a:pt x="0" y="1"/>
                </a:moveTo>
                <a:lnTo>
                  <a:pt x="3069725" y="0"/>
                </a:lnTo>
                <a:lnTo>
                  <a:pt x="3069725" y="663153"/>
                </a:lnTo>
                <a:lnTo>
                  <a:pt x="1" y="663153"/>
                </a:lnTo>
                <a:lnTo>
                  <a:pt x="165788" y="331578"/>
                </a:lnTo>
                <a:lnTo>
                  <a:pt x="0" y="1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>
            <a:off x="824312" y="551544"/>
            <a:ext cx="769257" cy="663153"/>
          </a:xfrm>
          <a:prstGeom prst="hexagon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97386" y="592158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659444" y="371537"/>
            <a:ext cx="1338828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背景与意义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02207" y="875330"/>
            <a:ext cx="5022106" cy="338554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 Background And Significance</a:t>
            </a:r>
            <a:endParaRPr lang="zh-CN" altLang="en-US" sz="1600" dirty="0">
              <a:ln>
                <a:solidFill>
                  <a:srgbClr val="00762F"/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44" y="2489517"/>
            <a:ext cx="4015657" cy="2921000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51" name="文本框 50"/>
          <p:cNvSpPr txBox="1"/>
          <p:nvPr/>
        </p:nvSpPr>
        <p:spPr>
          <a:xfrm>
            <a:off x="6814505" y="2384604"/>
            <a:ext cx="3674430" cy="328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我们的项目是基于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Arduino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自动浇水装置，希望在人们忙碌或者较长时间不方便浇花的情况下，按照设定的程序，根据检测到的土壤中的湿度值进行自动浇水。</a:t>
            </a:r>
          </a:p>
        </p:txBody>
      </p:sp>
      <p:cxnSp>
        <p:nvCxnSpPr>
          <p:cNvPr id="52" name="直接连接符 51"/>
          <p:cNvCxnSpPr/>
          <p:nvPr/>
        </p:nvCxnSpPr>
        <p:spPr>
          <a:xfrm>
            <a:off x="6484447" y="2384603"/>
            <a:ext cx="0" cy="3130828"/>
          </a:xfrm>
          <a:prstGeom prst="line">
            <a:avLst/>
          </a:prstGeom>
          <a:ln w="28575">
            <a:solidFill>
              <a:srgbClr val="089D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203" y="479968"/>
            <a:ext cx="1140633" cy="9087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763DAA-F599-446A-A404-D54AFFA4F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41" y="1942189"/>
            <a:ext cx="4429114" cy="44291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rgbClr val="089DA3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682192" y="1230148"/>
            <a:ext cx="4532078" cy="4502996"/>
            <a:chOff x="1245373" y="996543"/>
            <a:chExt cx="5002306" cy="4970205"/>
          </a:xfrm>
        </p:grpSpPr>
        <p:sp>
          <p:nvSpPr>
            <p:cNvPr id="23" name="任意多边形 22"/>
            <p:cNvSpPr/>
            <p:nvPr/>
          </p:nvSpPr>
          <p:spPr>
            <a:xfrm flipV="1">
              <a:off x="1245373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 flipV="1">
              <a:off x="2568775" y="3966812"/>
              <a:ext cx="2359540" cy="1999936"/>
            </a:xfrm>
            <a:custGeom>
              <a:avLst/>
              <a:gdLst>
                <a:gd name="connsiteX0" fmla="*/ 0 w 1338835"/>
                <a:gd name="connsiteY0" fmla="*/ 1154168 h 1154168"/>
                <a:gd name="connsiteX1" fmla="*/ 1338835 w 1338835"/>
                <a:gd name="connsiteY1" fmla="*/ 1154168 h 1154168"/>
                <a:gd name="connsiteX2" fmla="*/ 669417 w 1338835"/>
                <a:gd name="connsiteY2" fmla="*/ 0 h 1154168"/>
                <a:gd name="connsiteX3" fmla="*/ 0 w 1338835"/>
                <a:gd name="connsiteY3" fmla="*/ 1154168 h 1154168"/>
                <a:gd name="connsiteX0-1" fmla="*/ 1247395 w 1247395"/>
                <a:gd name="connsiteY0-2" fmla="*/ 1154168 h 1245608"/>
                <a:gd name="connsiteX1-3" fmla="*/ 577977 w 1247395"/>
                <a:gd name="connsiteY1-4" fmla="*/ 0 h 1245608"/>
                <a:gd name="connsiteX2-5" fmla="*/ 0 w 1247395"/>
                <a:gd name="connsiteY2-6" fmla="*/ 1245608 h 1245608"/>
                <a:gd name="connsiteX0-7" fmla="*/ 1361695 w 1361695"/>
                <a:gd name="connsiteY0-8" fmla="*/ 1154168 h 1154168"/>
                <a:gd name="connsiteX1-9" fmla="*/ 692277 w 1361695"/>
                <a:gd name="connsiteY1-10" fmla="*/ 0 h 1154168"/>
                <a:gd name="connsiteX2-11" fmla="*/ 0 w 1361695"/>
                <a:gd name="connsiteY2-12" fmla="*/ 1150358 h 11541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361695" h="1154168">
                  <a:moveTo>
                    <a:pt x="1361695" y="1154168"/>
                  </a:moveTo>
                  <a:lnTo>
                    <a:pt x="692277" y="0"/>
                  </a:lnTo>
                  <a:cubicBezTo>
                    <a:pt x="469138" y="384723"/>
                    <a:pt x="0" y="1150358"/>
                    <a:pt x="0" y="1150358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 flipV="1">
              <a:off x="1514403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flipV="1">
              <a:off x="2757191" y="4066311"/>
              <a:ext cx="2001754" cy="1719078"/>
            </a:xfrm>
            <a:custGeom>
              <a:avLst/>
              <a:gdLst>
                <a:gd name="connsiteX0" fmla="*/ 0 w 996314"/>
                <a:gd name="connsiteY0" fmla="*/ 858892 h 858892"/>
                <a:gd name="connsiteX1" fmla="*/ 996314 w 996314"/>
                <a:gd name="connsiteY1" fmla="*/ 858892 h 858892"/>
                <a:gd name="connsiteX2" fmla="*/ 498157 w 996314"/>
                <a:gd name="connsiteY2" fmla="*/ 0 h 858892"/>
                <a:gd name="connsiteX3" fmla="*/ 0 w 996314"/>
                <a:gd name="connsiteY3" fmla="*/ 858892 h 858892"/>
                <a:gd name="connsiteX0-1" fmla="*/ 904874 w 904874"/>
                <a:gd name="connsiteY0-2" fmla="*/ 858892 h 950332"/>
                <a:gd name="connsiteX1-3" fmla="*/ 406717 w 904874"/>
                <a:gd name="connsiteY1-4" fmla="*/ 0 h 950332"/>
                <a:gd name="connsiteX2-5" fmla="*/ 0 w 904874"/>
                <a:gd name="connsiteY2-6" fmla="*/ 950332 h 950332"/>
                <a:gd name="connsiteX0-7" fmla="*/ 1000124 w 1000124"/>
                <a:gd name="connsiteY0-8" fmla="*/ 858892 h 858892"/>
                <a:gd name="connsiteX1-9" fmla="*/ 501967 w 1000124"/>
                <a:gd name="connsiteY1-10" fmla="*/ 0 h 858892"/>
                <a:gd name="connsiteX2-11" fmla="*/ 0 w 1000124"/>
                <a:gd name="connsiteY2-12" fmla="*/ 855082 h 8588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0124" h="858892">
                  <a:moveTo>
                    <a:pt x="1000124" y="858892"/>
                  </a:moveTo>
                  <a:lnTo>
                    <a:pt x="501967" y="0"/>
                  </a:lnTo>
                  <a:cubicBezTo>
                    <a:pt x="335915" y="286297"/>
                    <a:pt x="0" y="855082"/>
                    <a:pt x="0" y="855082"/>
                  </a:cubicBez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 flipH="1" flipV="1">
              <a:off x="4536989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任意多边形 27"/>
            <p:cNvSpPr/>
            <p:nvPr/>
          </p:nvSpPr>
          <p:spPr>
            <a:xfrm flipH="1" flipV="1">
              <a:off x="4534298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982602" y="996543"/>
              <a:ext cx="1593372" cy="1133196"/>
              <a:chOff x="1743075" y="720725"/>
              <a:chExt cx="5573713" cy="3963988"/>
            </a:xfrm>
            <a:solidFill>
              <a:schemeClr val="bg1"/>
            </a:solidFill>
          </p:grpSpPr>
          <p:sp>
            <p:nvSpPr>
              <p:cNvPr id="30" name="Freeform 27"/>
              <p:cNvSpPr/>
              <p:nvPr/>
            </p:nvSpPr>
            <p:spPr bwMode="auto">
              <a:xfrm>
                <a:off x="1743075" y="720725"/>
                <a:ext cx="5573713" cy="2676525"/>
              </a:xfrm>
              <a:custGeom>
                <a:avLst/>
                <a:gdLst>
                  <a:gd name="T0" fmla="*/ 944 w 2050"/>
                  <a:gd name="T1" fmla="*/ 28 h 988"/>
                  <a:gd name="T2" fmla="*/ 1101 w 2050"/>
                  <a:gd name="T3" fmla="*/ 25 h 988"/>
                  <a:gd name="T4" fmla="*/ 2021 w 2050"/>
                  <a:gd name="T5" fmla="*/ 464 h 988"/>
                  <a:gd name="T6" fmla="*/ 2049 w 2050"/>
                  <a:gd name="T7" fmla="*/ 497 h 988"/>
                  <a:gd name="T8" fmla="*/ 2022 w 2050"/>
                  <a:gd name="T9" fmla="*/ 526 h 988"/>
                  <a:gd name="T10" fmla="*/ 1090 w 2050"/>
                  <a:gd name="T11" fmla="*/ 970 h 988"/>
                  <a:gd name="T12" fmla="*/ 966 w 2050"/>
                  <a:gd name="T13" fmla="*/ 973 h 988"/>
                  <a:gd name="T14" fmla="*/ 637 w 2050"/>
                  <a:gd name="T15" fmla="*/ 817 h 988"/>
                  <a:gd name="T16" fmla="*/ 573 w 2050"/>
                  <a:gd name="T17" fmla="*/ 784 h 988"/>
                  <a:gd name="T18" fmla="*/ 579 w 2050"/>
                  <a:gd name="T19" fmla="*/ 763 h 988"/>
                  <a:gd name="T20" fmla="*/ 972 w 2050"/>
                  <a:gd name="T21" fmla="*/ 559 h 988"/>
                  <a:gd name="T22" fmla="*/ 1099 w 2050"/>
                  <a:gd name="T23" fmla="*/ 550 h 988"/>
                  <a:gd name="T24" fmla="*/ 1138 w 2050"/>
                  <a:gd name="T25" fmla="*/ 500 h 988"/>
                  <a:gd name="T26" fmla="*/ 1110 w 2050"/>
                  <a:gd name="T27" fmla="*/ 448 h 988"/>
                  <a:gd name="T28" fmla="*/ 996 w 2050"/>
                  <a:gd name="T29" fmla="*/ 427 h 988"/>
                  <a:gd name="T30" fmla="*/ 922 w 2050"/>
                  <a:gd name="T31" fmla="*/ 466 h 988"/>
                  <a:gd name="T32" fmla="*/ 916 w 2050"/>
                  <a:gd name="T33" fmla="*/ 516 h 988"/>
                  <a:gd name="T34" fmla="*/ 521 w 2050"/>
                  <a:gd name="T35" fmla="*/ 721 h 988"/>
                  <a:gd name="T36" fmla="*/ 500 w 2050"/>
                  <a:gd name="T37" fmla="*/ 749 h 988"/>
                  <a:gd name="T38" fmla="*/ 269 w 2050"/>
                  <a:gd name="T39" fmla="*/ 641 h 988"/>
                  <a:gd name="T40" fmla="*/ 28 w 2050"/>
                  <a:gd name="T41" fmla="*/ 526 h 988"/>
                  <a:gd name="T42" fmla="*/ 1 w 2050"/>
                  <a:gd name="T43" fmla="*/ 493 h 988"/>
                  <a:gd name="T44" fmla="*/ 31 w 2050"/>
                  <a:gd name="T45" fmla="*/ 463 h 988"/>
                  <a:gd name="T46" fmla="*/ 944 w 2050"/>
                  <a:gd name="T47" fmla="*/ 28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50" h="988">
                    <a:moveTo>
                      <a:pt x="944" y="28"/>
                    </a:moveTo>
                    <a:cubicBezTo>
                      <a:pt x="992" y="1"/>
                      <a:pt x="1053" y="0"/>
                      <a:pt x="1101" y="25"/>
                    </a:cubicBezTo>
                    <a:cubicBezTo>
                      <a:pt x="1408" y="172"/>
                      <a:pt x="1715" y="318"/>
                      <a:pt x="2021" y="464"/>
                    </a:cubicBezTo>
                    <a:cubicBezTo>
                      <a:pt x="2035" y="470"/>
                      <a:pt x="2050" y="481"/>
                      <a:pt x="2049" y="497"/>
                    </a:cubicBezTo>
                    <a:cubicBezTo>
                      <a:pt x="2047" y="512"/>
                      <a:pt x="2034" y="521"/>
                      <a:pt x="2022" y="526"/>
                    </a:cubicBezTo>
                    <a:cubicBezTo>
                      <a:pt x="1711" y="674"/>
                      <a:pt x="1400" y="822"/>
                      <a:pt x="1090" y="970"/>
                    </a:cubicBezTo>
                    <a:cubicBezTo>
                      <a:pt x="1051" y="988"/>
                      <a:pt x="1005" y="988"/>
                      <a:pt x="966" y="973"/>
                    </a:cubicBezTo>
                    <a:cubicBezTo>
                      <a:pt x="856" y="921"/>
                      <a:pt x="747" y="869"/>
                      <a:pt x="637" y="817"/>
                    </a:cubicBezTo>
                    <a:cubicBezTo>
                      <a:pt x="616" y="806"/>
                      <a:pt x="594" y="797"/>
                      <a:pt x="573" y="784"/>
                    </a:cubicBezTo>
                    <a:cubicBezTo>
                      <a:pt x="567" y="777"/>
                      <a:pt x="570" y="766"/>
                      <a:pt x="579" y="763"/>
                    </a:cubicBezTo>
                    <a:cubicBezTo>
                      <a:pt x="710" y="695"/>
                      <a:pt x="841" y="627"/>
                      <a:pt x="972" y="559"/>
                    </a:cubicBezTo>
                    <a:cubicBezTo>
                      <a:pt x="1013" y="572"/>
                      <a:pt x="1060" y="570"/>
                      <a:pt x="1099" y="550"/>
                    </a:cubicBezTo>
                    <a:cubicBezTo>
                      <a:pt x="1118" y="540"/>
                      <a:pt x="1136" y="523"/>
                      <a:pt x="1138" y="500"/>
                    </a:cubicBezTo>
                    <a:cubicBezTo>
                      <a:pt x="1141" y="479"/>
                      <a:pt x="1126" y="460"/>
                      <a:pt x="1110" y="448"/>
                    </a:cubicBezTo>
                    <a:cubicBezTo>
                      <a:pt x="1077" y="426"/>
                      <a:pt x="1035" y="421"/>
                      <a:pt x="996" y="427"/>
                    </a:cubicBezTo>
                    <a:cubicBezTo>
                      <a:pt x="968" y="432"/>
                      <a:pt x="940" y="443"/>
                      <a:pt x="922" y="466"/>
                    </a:cubicBezTo>
                    <a:cubicBezTo>
                      <a:pt x="911" y="480"/>
                      <a:pt x="908" y="499"/>
                      <a:pt x="916" y="516"/>
                    </a:cubicBezTo>
                    <a:cubicBezTo>
                      <a:pt x="784" y="584"/>
                      <a:pt x="652" y="652"/>
                      <a:pt x="521" y="721"/>
                    </a:cubicBezTo>
                    <a:cubicBezTo>
                      <a:pt x="509" y="725"/>
                      <a:pt x="500" y="736"/>
                      <a:pt x="500" y="749"/>
                    </a:cubicBezTo>
                    <a:cubicBezTo>
                      <a:pt x="422" y="715"/>
                      <a:pt x="346" y="677"/>
                      <a:pt x="269" y="641"/>
                    </a:cubicBezTo>
                    <a:cubicBezTo>
                      <a:pt x="189" y="602"/>
                      <a:pt x="108" y="564"/>
                      <a:pt x="28" y="526"/>
                    </a:cubicBezTo>
                    <a:cubicBezTo>
                      <a:pt x="15" y="520"/>
                      <a:pt x="0" y="509"/>
                      <a:pt x="1" y="493"/>
                    </a:cubicBezTo>
                    <a:cubicBezTo>
                      <a:pt x="3" y="478"/>
                      <a:pt x="18" y="469"/>
                      <a:pt x="31" y="463"/>
                    </a:cubicBezTo>
                    <a:cubicBezTo>
                      <a:pt x="335" y="318"/>
                      <a:pt x="640" y="173"/>
                      <a:pt x="944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31" name="Freeform 28"/>
              <p:cNvSpPr/>
              <p:nvPr/>
            </p:nvSpPr>
            <p:spPr bwMode="auto">
              <a:xfrm>
                <a:off x="2773363" y="2760663"/>
                <a:ext cx="236538" cy="971550"/>
              </a:xfrm>
              <a:custGeom>
                <a:avLst/>
                <a:gdLst>
                  <a:gd name="T0" fmla="*/ 0 w 87"/>
                  <a:gd name="T1" fmla="*/ 0 h 359"/>
                  <a:gd name="T2" fmla="*/ 87 w 87"/>
                  <a:gd name="T3" fmla="*/ 42 h 359"/>
                  <a:gd name="T4" fmla="*/ 48 w 87"/>
                  <a:gd name="T5" fmla="*/ 359 h 359"/>
                  <a:gd name="T6" fmla="*/ 0 w 87"/>
                  <a:gd name="T7" fmla="*/ 252 h 359"/>
                  <a:gd name="T8" fmla="*/ 0 w 87"/>
                  <a:gd name="T9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59">
                    <a:moveTo>
                      <a:pt x="0" y="0"/>
                    </a:moveTo>
                    <a:cubicBezTo>
                      <a:pt x="29" y="14"/>
                      <a:pt x="58" y="28"/>
                      <a:pt x="87" y="42"/>
                    </a:cubicBezTo>
                    <a:cubicBezTo>
                      <a:pt x="74" y="148"/>
                      <a:pt x="61" y="253"/>
                      <a:pt x="48" y="359"/>
                    </a:cubicBezTo>
                    <a:cubicBezTo>
                      <a:pt x="23" y="328"/>
                      <a:pt x="0" y="293"/>
                      <a:pt x="0" y="252"/>
                    </a:cubicBezTo>
                    <a:cubicBezTo>
                      <a:pt x="1" y="168"/>
                      <a:pt x="0" y="8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32" name="Freeform 29"/>
              <p:cNvSpPr/>
              <p:nvPr/>
            </p:nvSpPr>
            <p:spPr bwMode="auto">
              <a:xfrm>
                <a:off x="3363913" y="2768600"/>
                <a:ext cx="2900363" cy="1693863"/>
              </a:xfrm>
              <a:custGeom>
                <a:avLst/>
                <a:gdLst>
                  <a:gd name="T0" fmla="*/ 496 w 1067"/>
                  <a:gd name="T1" fmla="*/ 275 h 625"/>
                  <a:gd name="T2" fmla="*/ 1067 w 1067"/>
                  <a:gd name="T3" fmla="*/ 0 h 625"/>
                  <a:gd name="T4" fmla="*/ 1067 w 1067"/>
                  <a:gd name="T5" fmla="*/ 253 h 625"/>
                  <a:gd name="T6" fmla="*/ 1022 w 1067"/>
                  <a:gd name="T7" fmla="*/ 353 h 625"/>
                  <a:gd name="T8" fmla="*/ 871 w 1067"/>
                  <a:gd name="T9" fmla="*/ 479 h 625"/>
                  <a:gd name="T10" fmla="*/ 285 w 1067"/>
                  <a:gd name="T11" fmla="*/ 591 h 625"/>
                  <a:gd name="T12" fmla="*/ 52 w 1067"/>
                  <a:gd name="T13" fmla="*/ 518 h 625"/>
                  <a:gd name="T14" fmla="*/ 0 w 1067"/>
                  <a:gd name="T15" fmla="*/ 101 h 625"/>
                  <a:gd name="T16" fmla="*/ 356 w 1067"/>
                  <a:gd name="T17" fmla="*/ 273 h 625"/>
                  <a:gd name="T18" fmla="*/ 496 w 1067"/>
                  <a:gd name="T19" fmla="*/ 275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7" h="625">
                    <a:moveTo>
                      <a:pt x="496" y="275"/>
                    </a:moveTo>
                    <a:cubicBezTo>
                      <a:pt x="686" y="184"/>
                      <a:pt x="876" y="92"/>
                      <a:pt x="1067" y="0"/>
                    </a:cubicBezTo>
                    <a:cubicBezTo>
                      <a:pt x="1066" y="85"/>
                      <a:pt x="1067" y="169"/>
                      <a:pt x="1067" y="253"/>
                    </a:cubicBezTo>
                    <a:cubicBezTo>
                      <a:pt x="1065" y="291"/>
                      <a:pt x="1044" y="324"/>
                      <a:pt x="1022" y="353"/>
                    </a:cubicBezTo>
                    <a:cubicBezTo>
                      <a:pt x="980" y="404"/>
                      <a:pt x="927" y="445"/>
                      <a:pt x="871" y="479"/>
                    </a:cubicBezTo>
                    <a:cubicBezTo>
                      <a:pt x="697" y="583"/>
                      <a:pt x="486" y="625"/>
                      <a:pt x="285" y="591"/>
                    </a:cubicBezTo>
                    <a:cubicBezTo>
                      <a:pt x="204" y="578"/>
                      <a:pt x="126" y="552"/>
                      <a:pt x="52" y="518"/>
                    </a:cubicBezTo>
                    <a:cubicBezTo>
                      <a:pt x="34" y="379"/>
                      <a:pt x="17" y="240"/>
                      <a:pt x="0" y="101"/>
                    </a:cubicBezTo>
                    <a:cubicBezTo>
                      <a:pt x="118" y="159"/>
                      <a:pt x="238" y="216"/>
                      <a:pt x="356" y="273"/>
                    </a:cubicBezTo>
                    <a:cubicBezTo>
                      <a:pt x="400" y="295"/>
                      <a:pt x="452" y="297"/>
                      <a:pt x="496" y="2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33" name="Freeform 30"/>
              <p:cNvSpPr/>
              <p:nvPr/>
            </p:nvSpPr>
            <p:spPr bwMode="auto">
              <a:xfrm>
                <a:off x="2974975" y="2955925"/>
                <a:ext cx="404813" cy="1728788"/>
              </a:xfrm>
              <a:custGeom>
                <a:avLst/>
                <a:gdLst>
                  <a:gd name="T0" fmla="*/ 0 w 149"/>
                  <a:gd name="T1" fmla="*/ 568 h 638"/>
                  <a:gd name="T2" fmla="*/ 74 w 149"/>
                  <a:gd name="T3" fmla="*/ 0 h 638"/>
                  <a:gd name="T4" fmla="*/ 145 w 149"/>
                  <a:gd name="T5" fmla="*/ 538 h 638"/>
                  <a:gd name="T6" fmla="*/ 149 w 149"/>
                  <a:gd name="T7" fmla="*/ 572 h 638"/>
                  <a:gd name="T8" fmla="*/ 101 w 149"/>
                  <a:gd name="T9" fmla="*/ 629 h 638"/>
                  <a:gd name="T10" fmla="*/ 27 w 149"/>
                  <a:gd name="T11" fmla="*/ 617 h 638"/>
                  <a:gd name="T12" fmla="*/ 0 w 149"/>
                  <a:gd name="T13" fmla="*/ 56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638">
                    <a:moveTo>
                      <a:pt x="0" y="568"/>
                    </a:moveTo>
                    <a:cubicBezTo>
                      <a:pt x="24" y="379"/>
                      <a:pt x="49" y="190"/>
                      <a:pt x="74" y="0"/>
                    </a:cubicBezTo>
                    <a:cubicBezTo>
                      <a:pt x="98" y="180"/>
                      <a:pt x="121" y="359"/>
                      <a:pt x="145" y="538"/>
                    </a:cubicBezTo>
                    <a:cubicBezTo>
                      <a:pt x="146" y="549"/>
                      <a:pt x="148" y="560"/>
                      <a:pt x="149" y="572"/>
                    </a:cubicBezTo>
                    <a:cubicBezTo>
                      <a:pt x="142" y="596"/>
                      <a:pt x="126" y="620"/>
                      <a:pt x="101" y="629"/>
                    </a:cubicBezTo>
                    <a:cubicBezTo>
                      <a:pt x="77" y="638"/>
                      <a:pt x="47" y="635"/>
                      <a:pt x="27" y="617"/>
                    </a:cubicBezTo>
                    <a:cubicBezTo>
                      <a:pt x="13" y="605"/>
                      <a:pt x="2" y="587"/>
                      <a:pt x="0" y="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</p:grpSp>
      </p:grpSp>
      <p:sp>
        <p:nvSpPr>
          <p:cNvPr id="34" name="文本框 33"/>
          <p:cNvSpPr txBox="1"/>
          <p:nvPr/>
        </p:nvSpPr>
        <p:spPr>
          <a:xfrm>
            <a:off x="3076188" y="2419413"/>
            <a:ext cx="202413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Road Rage" pitchFamily="50" charset="0"/>
              </a:rPr>
              <a:t>o2</a:t>
            </a:r>
            <a:endParaRPr lang="zh-CN" altLang="en-US" sz="11500" dirty="0">
              <a:solidFill>
                <a:schemeClr val="bg1"/>
              </a:solidFill>
              <a:latin typeface="Road Rage" pitchFamily="50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708889" y="2836314"/>
            <a:ext cx="4959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零件清单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8936" y="358866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456183" y="551543"/>
            <a:ext cx="3069725" cy="663153"/>
          </a:xfrm>
          <a:custGeom>
            <a:avLst/>
            <a:gdLst>
              <a:gd name="connsiteX0" fmla="*/ 0 w 3153856"/>
              <a:gd name="connsiteY0" fmla="*/ 0 h 663153"/>
              <a:gd name="connsiteX1" fmla="*/ 3153856 w 3153856"/>
              <a:gd name="connsiteY1" fmla="*/ 0 h 663153"/>
              <a:gd name="connsiteX2" fmla="*/ 3153856 w 3153856"/>
              <a:gd name="connsiteY2" fmla="*/ 663153 h 663153"/>
              <a:gd name="connsiteX3" fmla="*/ 84132 w 3153856"/>
              <a:gd name="connsiteY3" fmla="*/ 663153 h 663153"/>
              <a:gd name="connsiteX4" fmla="*/ 249919 w 3153856"/>
              <a:gd name="connsiteY4" fmla="*/ 331578 h 663153"/>
              <a:gd name="connsiteX5" fmla="*/ 84131 w 3153856"/>
              <a:gd name="connsiteY5" fmla="*/ 1 h 663153"/>
              <a:gd name="connsiteX6" fmla="*/ 0 w 3153856"/>
              <a:gd name="connsiteY6" fmla="*/ 1 h 663153"/>
              <a:gd name="connsiteX7" fmla="*/ 0 w 3153856"/>
              <a:gd name="connsiteY7" fmla="*/ 0 h 663153"/>
              <a:gd name="connsiteX0-1" fmla="*/ 0 w 3153856"/>
              <a:gd name="connsiteY0-2" fmla="*/ 1 h 663153"/>
              <a:gd name="connsiteX1-3" fmla="*/ 3153856 w 3153856"/>
              <a:gd name="connsiteY1-4" fmla="*/ 0 h 663153"/>
              <a:gd name="connsiteX2-5" fmla="*/ 3153856 w 3153856"/>
              <a:gd name="connsiteY2-6" fmla="*/ 663153 h 663153"/>
              <a:gd name="connsiteX3-7" fmla="*/ 84132 w 3153856"/>
              <a:gd name="connsiteY3-8" fmla="*/ 663153 h 663153"/>
              <a:gd name="connsiteX4-9" fmla="*/ 249919 w 3153856"/>
              <a:gd name="connsiteY4-10" fmla="*/ 331578 h 663153"/>
              <a:gd name="connsiteX5-11" fmla="*/ 84131 w 3153856"/>
              <a:gd name="connsiteY5-12" fmla="*/ 1 h 663153"/>
              <a:gd name="connsiteX6-13" fmla="*/ 0 w 3153856"/>
              <a:gd name="connsiteY6-14" fmla="*/ 1 h 663153"/>
              <a:gd name="connsiteX0-15" fmla="*/ 0 w 3069725"/>
              <a:gd name="connsiteY0-16" fmla="*/ 1 h 663153"/>
              <a:gd name="connsiteX1-17" fmla="*/ 3069725 w 3069725"/>
              <a:gd name="connsiteY1-18" fmla="*/ 0 h 663153"/>
              <a:gd name="connsiteX2-19" fmla="*/ 3069725 w 3069725"/>
              <a:gd name="connsiteY2-20" fmla="*/ 663153 h 663153"/>
              <a:gd name="connsiteX3-21" fmla="*/ 1 w 3069725"/>
              <a:gd name="connsiteY3-22" fmla="*/ 663153 h 663153"/>
              <a:gd name="connsiteX4-23" fmla="*/ 165788 w 3069725"/>
              <a:gd name="connsiteY4-24" fmla="*/ 331578 h 663153"/>
              <a:gd name="connsiteX5-25" fmla="*/ 0 w 3069725"/>
              <a:gd name="connsiteY5-26" fmla="*/ 1 h 6631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69725" h="663153">
                <a:moveTo>
                  <a:pt x="0" y="1"/>
                </a:moveTo>
                <a:lnTo>
                  <a:pt x="3069725" y="0"/>
                </a:lnTo>
                <a:lnTo>
                  <a:pt x="3069725" y="663153"/>
                </a:lnTo>
                <a:lnTo>
                  <a:pt x="1" y="663153"/>
                </a:lnTo>
                <a:lnTo>
                  <a:pt x="165788" y="331578"/>
                </a:lnTo>
                <a:lnTo>
                  <a:pt x="0" y="1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>
            <a:off x="824312" y="551544"/>
            <a:ext cx="769257" cy="663153"/>
          </a:xfrm>
          <a:prstGeom prst="hexagon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97386" y="592158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4548" y="358095"/>
            <a:ext cx="1415772" cy="7195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零件清单</a:t>
            </a:r>
          </a:p>
        </p:txBody>
      </p:sp>
      <p:grpSp>
        <p:nvGrpSpPr>
          <p:cNvPr id="14" name="Group 8"/>
          <p:cNvGrpSpPr/>
          <p:nvPr/>
        </p:nvGrpSpPr>
        <p:grpSpPr>
          <a:xfrm>
            <a:off x="8643728" y="1935739"/>
            <a:ext cx="173045" cy="149829"/>
            <a:chOff x="9322422" y="1072507"/>
            <a:chExt cx="216149" cy="187150"/>
          </a:xfrm>
        </p:grpSpPr>
        <p:sp>
          <p:nvSpPr>
            <p:cNvPr id="15" name="Freeform 22"/>
            <p:cNvSpPr/>
            <p:nvPr/>
          </p:nvSpPr>
          <p:spPr bwMode="auto">
            <a:xfrm>
              <a:off x="9467400" y="1081292"/>
              <a:ext cx="36024" cy="43054"/>
            </a:xfrm>
            <a:custGeom>
              <a:avLst/>
              <a:gdLst>
                <a:gd name="T0" fmla="*/ 41 w 41"/>
                <a:gd name="T1" fmla="*/ 0 h 49"/>
                <a:gd name="T2" fmla="*/ 0 w 41"/>
                <a:gd name="T3" fmla="*/ 0 h 49"/>
                <a:gd name="T4" fmla="*/ 0 w 41"/>
                <a:gd name="T5" fmla="*/ 16 h 49"/>
                <a:gd name="T6" fmla="*/ 41 w 41"/>
                <a:gd name="T7" fmla="*/ 49 h 49"/>
                <a:gd name="T8" fmla="*/ 41 w 41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9">
                  <a:moveTo>
                    <a:pt x="41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41" y="49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23"/>
            <p:cNvSpPr/>
            <p:nvPr/>
          </p:nvSpPr>
          <p:spPr bwMode="auto">
            <a:xfrm>
              <a:off x="9357568" y="1118194"/>
              <a:ext cx="145856" cy="141463"/>
            </a:xfrm>
            <a:custGeom>
              <a:avLst/>
              <a:gdLst>
                <a:gd name="T0" fmla="*/ 166 w 166"/>
                <a:gd name="T1" fmla="*/ 85 h 161"/>
                <a:gd name="T2" fmla="*/ 166 w 166"/>
                <a:gd name="T3" fmla="*/ 69 h 161"/>
                <a:gd name="T4" fmla="*/ 125 w 166"/>
                <a:gd name="T5" fmla="*/ 36 h 161"/>
                <a:gd name="T6" fmla="*/ 83 w 166"/>
                <a:gd name="T7" fmla="*/ 0 h 161"/>
                <a:gd name="T8" fmla="*/ 0 w 166"/>
                <a:gd name="T9" fmla="*/ 69 h 161"/>
                <a:gd name="T10" fmla="*/ 0 w 166"/>
                <a:gd name="T11" fmla="*/ 161 h 161"/>
                <a:gd name="T12" fmla="*/ 52 w 166"/>
                <a:gd name="T13" fmla="*/ 161 h 161"/>
                <a:gd name="T14" fmla="*/ 52 w 166"/>
                <a:gd name="T15" fmla="*/ 69 h 161"/>
                <a:gd name="T16" fmla="*/ 114 w 166"/>
                <a:gd name="T17" fmla="*/ 69 h 161"/>
                <a:gd name="T18" fmla="*/ 114 w 166"/>
                <a:gd name="T19" fmla="*/ 161 h 161"/>
                <a:gd name="T20" fmla="*/ 166 w 166"/>
                <a:gd name="T21" fmla="*/ 161 h 161"/>
                <a:gd name="T22" fmla="*/ 166 w 166"/>
                <a:gd name="T23" fmla="*/ 8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6" h="161">
                  <a:moveTo>
                    <a:pt x="166" y="85"/>
                  </a:moveTo>
                  <a:lnTo>
                    <a:pt x="166" y="69"/>
                  </a:lnTo>
                  <a:lnTo>
                    <a:pt x="125" y="36"/>
                  </a:lnTo>
                  <a:lnTo>
                    <a:pt x="83" y="0"/>
                  </a:lnTo>
                  <a:lnTo>
                    <a:pt x="0" y="69"/>
                  </a:lnTo>
                  <a:lnTo>
                    <a:pt x="0" y="161"/>
                  </a:lnTo>
                  <a:lnTo>
                    <a:pt x="52" y="161"/>
                  </a:lnTo>
                  <a:lnTo>
                    <a:pt x="52" y="69"/>
                  </a:lnTo>
                  <a:lnTo>
                    <a:pt x="114" y="69"/>
                  </a:lnTo>
                  <a:lnTo>
                    <a:pt x="114" y="161"/>
                  </a:lnTo>
                  <a:lnTo>
                    <a:pt x="166" y="161"/>
                  </a:lnTo>
                  <a:lnTo>
                    <a:pt x="166" y="85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24"/>
            <p:cNvSpPr/>
            <p:nvPr/>
          </p:nvSpPr>
          <p:spPr bwMode="auto">
            <a:xfrm>
              <a:off x="9322422" y="1072507"/>
              <a:ext cx="216149" cy="109831"/>
            </a:xfrm>
            <a:custGeom>
              <a:avLst/>
              <a:gdLst>
                <a:gd name="T0" fmla="*/ 40 w 246"/>
                <a:gd name="T1" fmla="*/ 111 h 125"/>
                <a:gd name="T2" fmla="*/ 123 w 246"/>
                <a:gd name="T3" fmla="*/ 45 h 125"/>
                <a:gd name="T4" fmla="*/ 165 w 246"/>
                <a:gd name="T5" fmla="*/ 78 h 125"/>
                <a:gd name="T6" fmla="*/ 206 w 246"/>
                <a:gd name="T7" fmla="*/ 111 h 125"/>
                <a:gd name="T8" fmla="*/ 224 w 246"/>
                <a:gd name="T9" fmla="*/ 125 h 125"/>
                <a:gd name="T10" fmla="*/ 246 w 246"/>
                <a:gd name="T11" fmla="*/ 102 h 125"/>
                <a:gd name="T12" fmla="*/ 206 w 246"/>
                <a:gd name="T13" fmla="*/ 69 h 125"/>
                <a:gd name="T14" fmla="*/ 165 w 246"/>
                <a:gd name="T15" fmla="*/ 36 h 125"/>
                <a:gd name="T16" fmla="*/ 123 w 246"/>
                <a:gd name="T17" fmla="*/ 0 h 125"/>
                <a:gd name="T18" fmla="*/ 0 w 246"/>
                <a:gd name="T19" fmla="*/ 102 h 125"/>
                <a:gd name="T20" fmla="*/ 21 w 246"/>
                <a:gd name="T21" fmla="*/ 125 h 125"/>
                <a:gd name="T22" fmla="*/ 40 w 246"/>
                <a:gd name="T23" fmla="*/ 1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25">
                  <a:moveTo>
                    <a:pt x="40" y="111"/>
                  </a:moveTo>
                  <a:lnTo>
                    <a:pt x="123" y="45"/>
                  </a:lnTo>
                  <a:lnTo>
                    <a:pt x="165" y="78"/>
                  </a:lnTo>
                  <a:lnTo>
                    <a:pt x="206" y="111"/>
                  </a:lnTo>
                  <a:lnTo>
                    <a:pt x="224" y="125"/>
                  </a:lnTo>
                  <a:lnTo>
                    <a:pt x="246" y="102"/>
                  </a:lnTo>
                  <a:lnTo>
                    <a:pt x="206" y="69"/>
                  </a:lnTo>
                  <a:lnTo>
                    <a:pt x="165" y="36"/>
                  </a:lnTo>
                  <a:lnTo>
                    <a:pt x="123" y="0"/>
                  </a:lnTo>
                  <a:lnTo>
                    <a:pt x="0" y="102"/>
                  </a:lnTo>
                  <a:lnTo>
                    <a:pt x="21" y="125"/>
                  </a:lnTo>
                  <a:lnTo>
                    <a:pt x="40" y="111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8" name="Freeform 25"/>
          <p:cNvSpPr/>
          <p:nvPr/>
        </p:nvSpPr>
        <p:spPr bwMode="auto">
          <a:xfrm>
            <a:off x="7984608" y="2172092"/>
            <a:ext cx="545867" cy="191335"/>
          </a:xfrm>
          <a:custGeom>
            <a:avLst/>
            <a:gdLst>
              <a:gd name="T0" fmla="*/ 250 w 328"/>
              <a:gd name="T1" fmla="*/ 65 h 115"/>
              <a:gd name="T2" fmla="*/ 274 w 328"/>
              <a:gd name="T3" fmla="*/ 115 h 115"/>
              <a:gd name="T4" fmla="*/ 165 w 328"/>
              <a:gd name="T5" fmla="*/ 65 h 115"/>
              <a:gd name="T6" fmla="*/ 24 w 328"/>
              <a:gd name="T7" fmla="*/ 33 h 115"/>
              <a:gd name="T8" fmla="*/ 122 w 328"/>
              <a:gd name="T9" fmla="*/ 0 h 115"/>
              <a:gd name="T10" fmla="*/ 308 w 328"/>
              <a:gd name="T11" fmla="*/ 33 h 115"/>
              <a:gd name="T12" fmla="*/ 250 w 328"/>
              <a:gd name="T13" fmla="*/ 6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8" h="115">
                <a:moveTo>
                  <a:pt x="250" y="65"/>
                </a:moveTo>
                <a:cubicBezTo>
                  <a:pt x="274" y="115"/>
                  <a:pt x="274" y="115"/>
                  <a:pt x="274" y="115"/>
                </a:cubicBezTo>
                <a:cubicBezTo>
                  <a:pt x="165" y="65"/>
                  <a:pt x="165" y="65"/>
                  <a:pt x="165" y="65"/>
                </a:cubicBezTo>
                <a:cubicBezTo>
                  <a:pt x="102" y="61"/>
                  <a:pt x="44" y="48"/>
                  <a:pt x="24" y="33"/>
                </a:cubicBezTo>
                <a:cubicBezTo>
                  <a:pt x="0" y="15"/>
                  <a:pt x="44" y="0"/>
                  <a:pt x="122" y="0"/>
                </a:cubicBezTo>
                <a:cubicBezTo>
                  <a:pt x="201" y="0"/>
                  <a:pt x="284" y="15"/>
                  <a:pt x="308" y="33"/>
                </a:cubicBezTo>
                <a:cubicBezTo>
                  <a:pt x="328" y="48"/>
                  <a:pt x="302" y="61"/>
                  <a:pt x="250" y="65"/>
                </a:cubicBez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19" name="Group 13"/>
          <p:cNvGrpSpPr/>
          <p:nvPr/>
        </p:nvGrpSpPr>
        <p:grpSpPr>
          <a:xfrm>
            <a:off x="7823521" y="2364838"/>
            <a:ext cx="161087" cy="135054"/>
            <a:chOff x="8297910" y="1608487"/>
            <a:chExt cx="201212" cy="168694"/>
          </a:xfrm>
        </p:grpSpPr>
        <p:sp>
          <p:nvSpPr>
            <p:cNvPr id="20" name="Freeform 29"/>
            <p:cNvSpPr/>
            <p:nvPr/>
          </p:nvSpPr>
          <p:spPr bwMode="auto">
            <a:xfrm>
              <a:off x="8297910" y="1725340"/>
              <a:ext cx="201212" cy="51841"/>
            </a:xfrm>
            <a:custGeom>
              <a:avLst/>
              <a:gdLst>
                <a:gd name="T0" fmla="*/ 149 w 229"/>
                <a:gd name="T1" fmla="*/ 31 h 59"/>
                <a:gd name="T2" fmla="*/ 78 w 229"/>
                <a:gd name="T3" fmla="*/ 31 h 59"/>
                <a:gd name="T4" fmla="*/ 78 w 229"/>
                <a:gd name="T5" fmla="*/ 0 h 59"/>
                <a:gd name="T6" fmla="*/ 0 w 229"/>
                <a:gd name="T7" fmla="*/ 0 h 59"/>
                <a:gd name="T8" fmla="*/ 0 w 229"/>
                <a:gd name="T9" fmla="*/ 59 h 59"/>
                <a:gd name="T10" fmla="*/ 229 w 229"/>
                <a:gd name="T11" fmla="*/ 59 h 59"/>
                <a:gd name="T12" fmla="*/ 229 w 229"/>
                <a:gd name="T13" fmla="*/ 0 h 59"/>
                <a:gd name="T14" fmla="*/ 149 w 229"/>
                <a:gd name="T15" fmla="*/ 0 h 59"/>
                <a:gd name="T16" fmla="*/ 149 w 229"/>
                <a:gd name="T17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59">
                  <a:moveTo>
                    <a:pt x="149" y="31"/>
                  </a:moveTo>
                  <a:lnTo>
                    <a:pt x="78" y="31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229" y="59"/>
                  </a:lnTo>
                  <a:lnTo>
                    <a:pt x="229" y="0"/>
                  </a:lnTo>
                  <a:lnTo>
                    <a:pt x="149" y="0"/>
                  </a:lnTo>
                  <a:lnTo>
                    <a:pt x="149" y="31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Rectangle 30"/>
            <p:cNvSpPr>
              <a:spLocks noChangeArrowheads="1"/>
            </p:cNvSpPr>
            <p:nvPr/>
          </p:nvSpPr>
          <p:spPr bwMode="auto">
            <a:xfrm>
              <a:off x="8378746" y="1725340"/>
              <a:ext cx="37782" cy="16694"/>
            </a:xfrm>
            <a:prstGeom prst="rect">
              <a:avLst/>
            </a:pr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31"/>
            <p:cNvSpPr>
              <a:spLocks noEditPoints="1"/>
            </p:cNvSpPr>
            <p:nvPr/>
          </p:nvSpPr>
          <p:spPr bwMode="auto">
            <a:xfrm>
              <a:off x="8297910" y="1608487"/>
              <a:ext cx="201212" cy="106317"/>
            </a:xfrm>
            <a:custGeom>
              <a:avLst/>
              <a:gdLst>
                <a:gd name="T0" fmla="*/ 170 w 229"/>
                <a:gd name="T1" fmla="*/ 0 h 121"/>
                <a:gd name="T2" fmla="*/ 114 w 229"/>
                <a:gd name="T3" fmla="*/ 0 h 121"/>
                <a:gd name="T4" fmla="*/ 114 w 229"/>
                <a:gd name="T5" fmla="*/ 19 h 121"/>
                <a:gd name="T6" fmla="*/ 151 w 229"/>
                <a:gd name="T7" fmla="*/ 19 h 121"/>
                <a:gd name="T8" fmla="*/ 151 w 229"/>
                <a:gd name="T9" fmla="*/ 43 h 121"/>
                <a:gd name="T10" fmla="*/ 114 w 229"/>
                <a:gd name="T11" fmla="*/ 43 h 121"/>
                <a:gd name="T12" fmla="*/ 114 w 229"/>
                <a:gd name="T13" fmla="*/ 121 h 121"/>
                <a:gd name="T14" fmla="*/ 149 w 229"/>
                <a:gd name="T15" fmla="*/ 121 h 121"/>
                <a:gd name="T16" fmla="*/ 229 w 229"/>
                <a:gd name="T17" fmla="*/ 121 h 121"/>
                <a:gd name="T18" fmla="*/ 229 w 229"/>
                <a:gd name="T19" fmla="*/ 43 h 121"/>
                <a:gd name="T20" fmla="*/ 170 w 229"/>
                <a:gd name="T21" fmla="*/ 43 h 121"/>
                <a:gd name="T22" fmla="*/ 170 w 229"/>
                <a:gd name="T23" fmla="*/ 0 h 121"/>
                <a:gd name="T24" fmla="*/ 114 w 229"/>
                <a:gd name="T25" fmla="*/ 0 h 121"/>
                <a:gd name="T26" fmla="*/ 57 w 229"/>
                <a:gd name="T27" fmla="*/ 0 h 121"/>
                <a:gd name="T28" fmla="*/ 57 w 229"/>
                <a:gd name="T29" fmla="*/ 43 h 121"/>
                <a:gd name="T30" fmla="*/ 0 w 229"/>
                <a:gd name="T31" fmla="*/ 43 h 121"/>
                <a:gd name="T32" fmla="*/ 0 w 229"/>
                <a:gd name="T33" fmla="*/ 121 h 121"/>
                <a:gd name="T34" fmla="*/ 78 w 229"/>
                <a:gd name="T35" fmla="*/ 121 h 121"/>
                <a:gd name="T36" fmla="*/ 114 w 229"/>
                <a:gd name="T37" fmla="*/ 121 h 121"/>
                <a:gd name="T38" fmla="*/ 114 w 229"/>
                <a:gd name="T39" fmla="*/ 43 h 121"/>
                <a:gd name="T40" fmla="*/ 78 w 229"/>
                <a:gd name="T41" fmla="*/ 43 h 121"/>
                <a:gd name="T42" fmla="*/ 78 w 229"/>
                <a:gd name="T43" fmla="*/ 43 h 121"/>
                <a:gd name="T44" fmla="*/ 78 w 229"/>
                <a:gd name="T45" fmla="*/ 19 h 121"/>
                <a:gd name="T46" fmla="*/ 114 w 229"/>
                <a:gd name="T47" fmla="*/ 19 h 121"/>
                <a:gd name="T48" fmla="*/ 114 w 229"/>
                <a:gd name="T4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9" h="121">
                  <a:moveTo>
                    <a:pt x="170" y="0"/>
                  </a:moveTo>
                  <a:lnTo>
                    <a:pt x="114" y="0"/>
                  </a:lnTo>
                  <a:lnTo>
                    <a:pt x="114" y="19"/>
                  </a:lnTo>
                  <a:lnTo>
                    <a:pt x="151" y="19"/>
                  </a:lnTo>
                  <a:lnTo>
                    <a:pt x="151" y="43"/>
                  </a:lnTo>
                  <a:lnTo>
                    <a:pt x="114" y="43"/>
                  </a:lnTo>
                  <a:lnTo>
                    <a:pt x="114" y="121"/>
                  </a:lnTo>
                  <a:lnTo>
                    <a:pt x="149" y="121"/>
                  </a:lnTo>
                  <a:lnTo>
                    <a:pt x="229" y="121"/>
                  </a:lnTo>
                  <a:lnTo>
                    <a:pt x="229" y="43"/>
                  </a:lnTo>
                  <a:lnTo>
                    <a:pt x="170" y="43"/>
                  </a:lnTo>
                  <a:lnTo>
                    <a:pt x="170" y="0"/>
                  </a:lnTo>
                  <a:close/>
                  <a:moveTo>
                    <a:pt x="114" y="0"/>
                  </a:moveTo>
                  <a:lnTo>
                    <a:pt x="57" y="0"/>
                  </a:lnTo>
                  <a:lnTo>
                    <a:pt x="57" y="43"/>
                  </a:lnTo>
                  <a:lnTo>
                    <a:pt x="0" y="43"/>
                  </a:lnTo>
                  <a:lnTo>
                    <a:pt x="0" y="121"/>
                  </a:lnTo>
                  <a:lnTo>
                    <a:pt x="78" y="121"/>
                  </a:lnTo>
                  <a:lnTo>
                    <a:pt x="114" y="121"/>
                  </a:lnTo>
                  <a:lnTo>
                    <a:pt x="114" y="43"/>
                  </a:lnTo>
                  <a:lnTo>
                    <a:pt x="78" y="43"/>
                  </a:lnTo>
                  <a:lnTo>
                    <a:pt x="78" y="43"/>
                  </a:lnTo>
                  <a:lnTo>
                    <a:pt x="78" y="19"/>
                  </a:lnTo>
                  <a:lnTo>
                    <a:pt x="114" y="19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3" name="Freeform 32"/>
          <p:cNvSpPr/>
          <p:nvPr/>
        </p:nvSpPr>
        <p:spPr bwMode="auto">
          <a:xfrm>
            <a:off x="7073657" y="2536472"/>
            <a:ext cx="732981" cy="301071"/>
          </a:xfrm>
          <a:custGeom>
            <a:avLst/>
            <a:gdLst>
              <a:gd name="T0" fmla="*/ 333 w 441"/>
              <a:gd name="T1" fmla="*/ 102 h 181"/>
              <a:gd name="T2" fmla="*/ 356 w 441"/>
              <a:gd name="T3" fmla="*/ 181 h 181"/>
              <a:gd name="T4" fmla="*/ 217 w 441"/>
              <a:gd name="T5" fmla="*/ 102 h 181"/>
              <a:gd name="T6" fmla="*/ 30 w 441"/>
              <a:gd name="T7" fmla="*/ 52 h 181"/>
              <a:gd name="T8" fmla="*/ 170 w 441"/>
              <a:gd name="T9" fmla="*/ 0 h 181"/>
              <a:gd name="T10" fmla="*/ 417 w 441"/>
              <a:gd name="T11" fmla="*/ 52 h 181"/>
              <a:gd name="T12" fmla="*/ 333 w 441"/>
              <a:gd name="T13" fmla="*/ 10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181">
                <a:moveTo>
                  <a:pt x="333" y="102"/>
                </a:moveTo>
                <a:cubicBezTo>
                  <a:pt x="356" y="181"/>
                  <a:pt x="356" y="181"/>
                  <a:pt x="356" y="181"/>
                </a:cubicBezTo>
                <a:cubicBezTo>
                  <a:pt x="217" y="102"/>
                  <a:pt x="217" y="102"/>
                  <a:pt x="217" y="102"/>
                </a:cubicBezTo>
                <a:cubicBezTo>
                  <a:pt x="132" y="95"/>
                  <a:pt x="54" y="76"/>
                  <a:pt x="30" y="52"/>
                </a:cubicBezTo>
                <a:cubicBezTo>
                  <a:pt x="0" y="23"/>
                  <a:pt x="63" y="0"/>
                  <a:pt x="170" y="0"/>
                </a:cubicBezTo>
                <a:cubicBezTo>
                  <a:pt x="277" y="0"/>
                  <a:pt x="387" y="23"/>
                  <a:pt x="417" y="52"/>
                </a:cubicBezTo>
                <a:cubicBezTo>
                  <a:pt x="441" y="76"/>
                  <a:pt x="405" y="95"/>
                  <a:pt x="333" y="102"/>
                </a:cubicBez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4" name="Freeform 36"/>
          <p:cNvSpPr/>
          <p:nvPr/>
        </p:nvSpPr>
        <p:spPr bwMode="auto">
          <a:xfrm>
            <a:off x="6060708" y="3098519"/>
            <a:ext cx="879296" cy="339760"/>
          </a:xfrm>
          <a:custGeom>
            <a:avLst/>
            <a:gdLst>
              <a:gd name="T0" fmla="*/ 393 w 529"/>
              <a:gd name="T1" fmla="*/ 116 h 204"/>
              <a:gd name="T2" fmla="*/ 408 w 529"/>
              <a:gd name="T3" fmla="*/ 204 h 204"/>
              <a:gd name="T4" fmla="*/ 251 w 529"/>
              <a:gd name="T5" fmla="*/ 116 h 204"/>
              <a:gd name="T6" fmla="*/ 31 w 529"/>
              <a:gd name="T7" fmla="*/ 59 h 204"/>
              <a:gd name="T8" fmla="*/ 210 w 529"/>
              <a:gd name="T9" fmla="*/ 0 h 204"/>
              <a:gd name="T10" fmla="*/ 503 w 529"/>
              <a:gd name="T11" fmla="*/ 59 h 204"/>
              <a:gd name="T12" fmla="*/ 393 w 529"/>
              <a:gd name="T13" fmla="*/ 116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9" h="204">
                <a:moveTo>
                  <a:pt x="393" y="116"/>
                </a:moveTo>
                <a:cubicBezTo>
                  <a:pt x="408" y="204"/>
                  <a:pt x="408" y="204"/>
                  <a:pt x="408" y="204"/>
                </a:cubicBezTo>
                <a:cubicBezTo>
                  <a:pt x="251" y="116"/>
                  <a:pt x="251" y="116"/>
                  <a:pt x="251" y="116"/>
                </a:cubicBezTo>
                <a:cubicBezTo>
                  <a:pt x="148" y="108"/>
                  <a:pt x="57" y="86"/>
                  <a:pt x="31" y="59"/>
                </a:cubicBezTo>
                <a:cubicBezTo>
                  <a:pt x="0" y="27"/>
                  <a:pt x="80" y="0"/>
                  <a:pt x="210" y="0"/>
                </a:cubicBezTo>
                <a:cubicBezTo>
                  <a:pt x="340" y="0"/>
                  <a:pt x="472" y="27"/>
                  <a:pt x="503" y="59"/>
                </a:cubicBezTo>
                <a:cubicBezTo>
                  <a:pt x="529" y="86"/>
                  <a:pt x="481" y="108"/>
                  <a:pt x="393" y="116"/>
                </a:cubicBez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25" name="Freeform 40"/>
          <p:cNvSpPr>
            <a:spLocks noEditPoints="1"/>
          </p:cNvSpPr>
          <p:nvPr/>
        </p:nvSpPr>
        <p:spPr bwMode="auto">
          <a:xfrm>
            <a:off x="6897094" y="2841061"/>
            <a:ext cx="146315" cy="147721"/>
          </a:xfrm>
          <a:custGeom>
            <a:avLst/>
            <a:gdLst>
              <a:gd name="T0" fmla="*/ 66 w 88"/>
              <a:gd name="T1" fmla="*/ 83 h 89"/>
              <a:gd name="T2" fmla="*/ 82 w 88"/>
              <a:gd name="T3" fmla="*/ 67 h 89"/>
              <a:gd name="T4" fmla="*/ 87 w 88"/>
              <a:gd name="T5" fmla="*/ 53 h 89"/>
              <a:gd name="T6" fmla="*/ 87 w 88"/>
              <a:gd name="T7" fmla="*/ 36 h 89"/>
              <a:gd name="T8" fmla="*/ 82 w 88"/>
              <a:gd name="T9" fmla="*/ 22 h 89"/>
              <a:gd name="T10" fmla="*/ 66 w 88"/>
              <a:gd name="T11" fmla="*/ 6 h 89"/>
              <a:gd name="T12" fmla="*/ 60 w 88"/>
              <a:gd name="T13" fmla="*/ 3 h 89"/>
              <a:gd name="T14" fmla="*/ 47 w 88"/>
              <a:gd name="T15" fmla="*/ 0 h 89"/>
              <a:gd name="T16" fmla="*/ 49 w 88"/>
              <a:gd name="T17" fmla="*/ 5 h 89"/>
              <a:gd name="T18" fmla="*/ 54 w 88"/>
              <a:gd name="T19" fmla="*/ 5 h 89"/>
              <a:gd name="T20" fmla="*/ 59 w 88"/>
              <a:gd name="T21" fmla="*/ 6 h 89"/>
              <a:gd name="T22" fmla="*/ 58 w 88"/>
              <a:gd name="T23" fmla="*/ 7 h 89"/>
              <a:gd name="T24" fmla="*/ 51 w 88"/>
              <a:gd name="T25" fmla="*/ 10 h 89"/>
              <a:gd name="T26" fmla="*/ 52 w 88"/>
              <a:gd name="T27" fmla="*/ 14 h 89"/>
              <a:gd name="T28" fmla="*/ 56 w 88"/>
              <a:gd name="T29" fmla="*/ 17 h 89"/>
              <a:gd name="T30" fmla="*/ 62 w 88"/>
              <a:gd name="T31" fmla="*/ 9 h 89"/>
              <a:gd name="T32" fmla="*/ 67 w 88"/>
              <a:gd name="T33" fmla="*/ 10 h 89"/>
              <a:gd name="T34" fmla="*/ 71 w 88"/>
              <a:gd name="T35" fmla="*/ 12 h 89"/>
              <a:gd name="T36" fmla="*/ 73 w 88"/>
              <a:gd name="T37" fmla="*/ 18 h 89"/>
              <a:gd name="T38" fmla="*/ 71 w 88"/>
              <a:gd name="T39" fmla="*/ 21 h 89"/>
              <a:gd name="T40" fmla="*/ 69 w 88"/>
              <a:gd name="T41" fmla="*/ 19 h 89"/>
              <a:gd name="T42" fmla="*/ 63 w 88"/>
              <a:gd name="T43" fmla="*/ 20 h 89"/>
              <a:gd name="T44" fmla="*/ 67 w 88"/>
              <a:gd name="T45" fmla="*/ 22 h 89"/>
              <a:gd name="T46" fmla="*/ 58 w 88"/>
              <a:gd name="T47" fmla="*/ 26 h 89"/>
              <a:gd name="T48" fmla="*/ 53 w 88"/>
              <a:gd name="T49" fmla="*/ 29 h 89"/>
              <a:gd name="T50" fmla="*/ 48 w 88"/>
              <a:gd name="T51" fmla="*/ 34 h 89"/>
              <a:gd name="T52" fmla="*/ 51 w 88"/>
              <a:gd name="T53" fmla="*/ 53 h 89"/>
              <a:gd name="T54" fmla="*/ 56 w 88"/>
              <a:gd name="T55" fmla="*/ 54 h 89"/>
              <a:gd name="T56" fmla="*/ 61 w 88"/>
              <a:gd name="T57" fmla="*/ 56 h 89"/>
              <a:gd name="T58" fmla="*/ 69 w 88"/>
              <a:gd name="T59" fmla="*/ 60 h 89"/>
              <a:gd name="T60" fmla="*/ 73 w 88"/>
              <a:gd name="T61" fmla="*/ 64 h 89"/>
              <a:gd name="T62" fmla="*/ 80 w 88"/>
              <a:gd name="T63" fmla="*/ 67 h 89"/>
              <a:gd name="T64" fmla="*/ 50 w 88"/>
              <a:gd name="T65" fmla="*/ 78 h 89"/>
              <a:gd name="T66" fmla="*/ 0 w 88"/>
              <a:gd name="T67" fmla="*/ 38 h 89"/>
              <a:gd name="T68" fmla="*/ 1 w 88"/>
              <a:gd name="T69" fmla="*/ 56 h 89"/>
              <a:gd name="T70" fmla="*/ 9 w 88"/>
              <a:gd name="T71" fmla="*/ 72 h 89"/>
              <a:gd name="T72" fmla="*/ 28 w 88"/>
              <a:gd name="T73" fmla="*/ 86 h 89"/>
              <a:gd name="T74" fmla="*/ 45 w 88"/>
              <a:gd name="T75" fmla="*/ 71 h 89"/>
              <a:gd name="T76" fmla="*/ 43 w 88"/>
              <a:gd name="T77" fmla="*/ 63 h 89"/>
              <a:gd name="T78" fmla="*/ 45 w 88"/>
              <a:gd name="T79" fmla="*/ 57 h 89"/>
              <a:gd name="T80" fmla="*/ 40 w 88"/>
              <a:gd name="T81" fmla="*/ 55 h 89"/>
              <a:gd name="T82" fmla="*/ 34 w 88"/>
              <a:gd name="T83" fmla="*/ 51 h 89"/>
              <a:gd name="T84" fmla="*/ 25 w 88"/>
              <a:gd name="T85" fmla="*/ 47 h 89"/>
              <a:gd name="T86" fmla="*/ 21 w 88"/>
              <a:gd name="T87" fmla="*/ 40 h 89"/>
              <a:gd name="T88" fmla="*/ 19 w 88"/>
              <a:gd name="T89" fmla="*/ 39 h 89"/>
              <a:gd name="T90" fmla="*/ 19 w 88"/>
              <a:gd name="T91" fmla="*/ 40 h 89"/>
              <a:gd name="T92" fmla="*/ 16 w 88"/>
              <a:gd name="T93" fmla="*/ 33 h 89"/>
              <a:gd name="T94" fmla="*/ 16 w 88"/>
              <a:gd name="T95" fmla="*/ 26 h 89"/>
              <a:gd name="T96" fmla="*/ 19 w 88"/>
              <a:gd name="T97" fmla="*/ 18 h 89"/>
              <a:gd name="T98" fmla="*/ 18 w 88"/>
              <a:gd name="T99" fmla="*/ 13 h 89"/>
              <a:gd name="T100" fmla="*/ 39 w 88"/>
              <a:gd name="T101" fmla="*/ 3 h 89"/>
              <a:gd name="T102" fmla="*/ 47 w 88"/>
              <a:gd name="T103" fmla="*/ 0 h 89"/>
              <a:gd name="T104" fmla="*/ 27 w 88"/>
              <a:gd name="T105" fmla="*/ 3 h 89"/>
              <a:gd name="T106" fmla="*/ 13 w 88"/>
              <a:gd name="T107" fmla="*/ 13 h 89"/>
              <a:gd name="T108" fmla="*/ 3 w 88"/>
              <a:gd name="T109" fmla="*/ 28 h 89"/>
              <a:gd name="T110" fmla="*/ 47 w 88"/>
              <a:gd name="T111" fmla="*/ 56 h 89"/>
              <a:gd name="T112" fmla="*/ 40 w 88"/>
              <a:gd name="T113" fmla="*/ 49 h 89"/>
              <a:gd name="T114" fmla="*/ 39 w 88"/>
              <a:gd name="T115" fmla="*/ 45 h 89"/>
              <a:gd name="T116" fmla="*/ 31 w 88"/>
              <a:gd name="T117" fmla="*/ 46 h 89"/>
              <a:gd name="T118" fmla="*/ 35 w 88"/>
              <a:gd name="T119" fmla="*/ 37 h 89"/>
              <a:gd name="T120" fmla="*/ 43 w 88"/>
              <a:gd name="T121" fmla="*/ 37 h 89"/>
              <a:gd name="T122" fmla="*/ 46 w 88"/>
              <a:gd name="T123" fmla="*/ 3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8" h="89">
                <a:moveTo>
                  <a:pt x="47" y="89"/>
                </a:moveTo>
                <a:cubicBezTo>
                  <a:pt x="49" y="89"/>
                  <a:pt x="52" y="88"/>
                  <a:pt x="54" y="88"/>
                </a:cubicBezTo>
                <a:cubicBezTo>
                  <a:pt x="55" y="87"/>
                  <a:pt x="57" y="87"/>
                  <a:pt x="58" y="86"/>
                </a:cubicBezTo>
                <a:cubicBezTo>
                  <a:pt x="59" y="86"/>
                  <a:pt x="59" y="86"/>
                  <a:pt x="60" y="86"/>
                </a:cubicBezTo>
                <a:cubicBezTo>
                  <a:pt x="61" y="85"/>
                  <a:pt x="63" y="85"/>
                  <a:pt x="64" y="84"/>
                </a:cubicBezTo>
                <a:cubicBezTo>
                  <a:pt x="65" y="84"/>
                  <a:pt x="65" y="83"/>
                  <a:pt x="66" y="83"/>
                </a:cubicBezTo>
                <a:cubicBezTo>
                  <a:pt x="69" y="81"/>
                  <a:pt x="71" y="79"/>
                  <a:pt x="74" y="77"/>
                </a:cubicBezTo>
                <a:cubicBezTo>
                  <a:pt x="74" y="77"/>
                  <a:pt x="75" y="76"/>
                  <a:pt x="75" y="76"/>
                </a:cubicBezTo>
                <a:cubicBezTo>
                  <a:pt x="76" y="75"/>
                  <a:pt x="76" y="75"/>
                  <a:pt x="77" y="74"/>
                </a:cubicBezTo>
                <a:cubicBezTo>
                  <a:pt x="77" y="73"/>
                  <a:pt x="78" y="73"/>
                  <a:pt x="79" y="72"/>
                </a:cubicBezTo>
                <a:cubicBezTo>
                  <a:pt x="80" y="71"/>
                  <a:pt x="81" y="69"/>
                  <a:pt x="82" y="68"/>
                </a:cubicBezTo>
                <a:cubicBezTo>
                  <a:pt x="82" y="67"/>
                  <a:pt x="82" y="67"/>
                  <a:pt x="82" y="67"/>
                </a:cubicBezTo>
                <a:cubicBezTo>
                  <a:pt x="83" y="66"/>
                  <a:pt x="83" y="65"/>
                  <a:pt x="83" y="65"/>
                </a:cubicBezTo>
                <a:cubicBezTo>
                  <a:pt x="84" y="64"/>
                  <a:pt x="84" y="64"/>
                  <a:pt x="84" y="64"/>
                </a:cubicBezTo>
                <a:cubicBezTo>
                  <a:pt x="84" y="63"/>
                  <a:pt x="84" y="62"/>
                  <a:pt x="85" y="62"/>
                </a:cubicBezTo>
                <a:cubicBezTo>
                  <a:pt x="85" y="61"/>
                  <a:pt x="85" y="60"/>
                  <a:pt x="86" y="60"/>
                </a:cubicBezTo>
                <a:cubicBezTo>
                  <a:pt x="86" y="58"/>
                  <a:pt x="86" y="57"/>
                  <a:pt x="87" y="56"/>
                </a:cubicBezTo>
                <a:cubicBezTo>
                  <a:pt x="87" y="55"/>
                  <a:pt x="87" y="54"/>
                  <a:pt x="87" y="53"/>
                </a:cubicBezTo>
                <a:cubicBezTo>
                  <a:pt x="87" y="53"/>
                  <a:pt x="88" y="52"/>
                  <a:pt x="88" y="51"/>
                </a:cubicBezTo>
                <a:cubicBezTo>
                  <a:pt x="88" y="50"/>
                  <a:pt x="88" y="50"/>
                  <a:pt x="88" y="49"/>
                </a:cubicBezTo>
                <a:cubicBezTo>
                  <a:pt x="88" y="47"/>
                  <a:pt x="88" y="46"/>
                  <a:pt x="88" y="44"/>
                </a:cubicBezTo>
                <a:cubicBezTo>
                  <a:pt x="88" y="43"/>
                  <a:pt x="88" y="41"/>
                  <a:pt x="88" y="40"/>
                </a:cubicBezTo>
                <a:cubicBezTo>
                  <a:pt x="88" y="39"/>
                  <a:pt x="88" y="38"/>
                  <a:pt x="88" y="38"/>
                </a:cubicBezTo>
                <a:cubicBezTo>
                  <a:pt x="88" y="37"/>
                  <a:pt x="87" y="36"/>
                  <a:pt x="87" y="36"/>
                </a:cubicBezTo>
                <a:cubicBezTo>
                  <a:pt x="87" y="35"/>
                  <a:pt x="87" y="34"/>
                  <a:pt x="87" y="33"/>
                </a:cubicBezTo>
                <a:cubicBezTo>
                  <a:pt x="86" y="32"/>
                  <a:pt x="86" y="31"/>
                  <a:pt x="86" y="29"/>
                </a:cubicBezTo>
                <a:cubicBezTo>
                  <a:pt x="85" y="29"/>
                  <a:pt x="85" y="29"/>
                  <a:pt x="85" y="28"/>
                </a:cubicBezTo>
                <a:cubicBezTo>
                  <a:pt x="85" y="27"/>
                  <a:pt x="84" y="26"/>
                  <a:pt x="84" y="25"/>
                </a:cubicBezTo>
                <a:cubicBezTo>
                  <a:pt x="84" y="25"/>
                  <a:pt x="84" y="25"/>
                  <a:pt x="83" y="24"/>
                </a:cubicBezTo>
                <a:cubicBezTo>
                  <a:pt x="83" y="24"/>
                  <a:pt x="83" y="23"/>
                  <a:pt x="82" y="22"/>
                </a:cubicBezTo>
                <a:cubicBezTo>
                  <a:pt x="81" y="21"/>
                  <a:pt x="80" y="19"/>
                  <a:pt x="79" y="17"/>
                </a:cubicBezTo>
                <a:cubicBezTo>
                  <a:pt x="78" y="16"/>
                  <a:pt x="77" y="15"/>
                  <a:pt x="77" y="15"/>
                </a:cubicBezTo>
                <a:cubicBezTo>
                  <a:pt x="76" y="14"/>
                  <a:pt x="76" y="14"/>
                  <a:pt x="75" y="13"/>
                </a:cubicBezTo>
                <a:cubicBezTo>
                  <a:pt x="75" y="13"/>
                  <a:pt x="74" y="12"/>
                  <a:pt x="74" y="12"/>
                </a:cubicBezTo>
                <a:cubicBezTo>
                  <a:pt x="73" y="11"/>
                  <a:pt x="72" y="10"/>
                  <a:pt x="71" y="9"/>
                </a:cubicBezTo>
                <a:cubicBezTo>
                  <a:pt x="69" y="8"/>
                  <a:pt x="68" y="7"/>
                  <a:pt x="66" y="6"/>
                </a:cubicBezTo>
                <a:cubicBezTo>
                  <a:pt x="65" y="6"/>
                  <a:pt x="65" y="5"/>
                  <a:pt x="64" y="5"/>
                </a:cubicBezTo>
                <a:cubicBezTo>
                  <a:pt x="64" y="5"/>
                  <a:pt x="64" y="5"/>
                  <a:pt x="63" y="5"/>
                </a:cubicBezTo>
                <a:cubicBezTo>
                  <a:pt x="63" y="4"/>
                  <a:pt x="63" y="4"/>
                  <a:pt x="62" y="4"/>
                </a:cubicBezTo>
                <a:cubicBezTo>
                  <a:pt x="62" y="4"/>
                  <a:pt x="62" y="4"/>
                  <a:pt x="62" y="4"/>
                </a:cubicBezTo>
                <a:cubicBezTo>
                  <a:pt x="61" y="4"/>
                  <a:pt x="61" y="3"/>
                  <a:pt x="60" y="3"/>
                </a:cubicBezTo>
                <a:cubicBezTo>
                  <a:pt x="60" y="3"/>
                  <a:pt x="60" y="3"/>
                  <a:pt x="60" y="3"/>
                </a:cubicBezTo>
                <a:cubicBezTo>
                  <a:pt x="60" y="3"/>
                  <a:pt x="59" y="3"/>
                  <a:pt x="58" y="3"/>
                </a:cubicBezTo>
                <a:cubicBezTo>
                  <a:pt x="58" y="3"/>
                  <a:pt x="58" y="2"/>
                  <a:pt x="58" y="2"/>
                </a:cubicBezTo>
                <a:cubicBezTo>
                  <a:pt x="57" y="2"/>
                  <a:pt x="55" y="2"/>
                  <a:pt x="54" y="1"/>
                </a:cubicBezTo>
                <a:cubicBezTo>
                  <a:pt x="54" y="1"/>
                  <a:pt x="53" y="1"/>
                  <a:pt x="53" y="1"/>
                </a:cubicBezTo>
                <a:cubicBezTo>
                  <a:pt x="53" y="1"/>
                  <a:pt x="52" y="1"/>
                  <a:pt x="52" y="1"/>
                </a:cubicBezTo>
                <a:cubicBezTo>
                  <a:pt x="50" y="1"/>
                  <a:pt x="49" y="0"/>
                  <a:pt x="47" y="0"/>
                </a:cubicBezTo>
                <a:cubicBezTo>
                  <a:pt x="47" y="3"/>
                  <a:pt x="47" y="3"/>
                  <a:pt x="47" y="3"/>
                </a:cubicBezTo>
                <a:cubicBezTo>
                  <a:pt x="49" y="3"/>
                  <a:pt x="51" y="3"/>
                  <a:pt x="52" y="3"/>
                </a:cubicBezTo>
                <a:cubicBezTo>
                  <a:pt x="52" y="4"/>
                  <a:pt x="52" y="3"/>
                  <a:pt x="51" y="4"/>
                </a:cubicBezTo>
                <a:cubicBezTo>
                  <a:pt x="51" y="4"/>
                  <a:pt x="51" y="4"/>
                  <a:pt x="51" y="4"/>
                </a:cubicBezTo>
                <a:cubicBezTo>
                  <a:pt x="50" y="4"/>
                  <a:pt x="49" y="4"/>
                  <a:pt x="48" y="4"/>
                </a:cubicBezTo>
                <a:cubicBezTo>
                  <a:pt x="48" y="4"/>
                  <a:pt x="49" y="4"/>
                  <a:pt x="49" y="5"/>
                </a:cubicBezTo>
                <a:cubicBezTo>
                  <a:pt x="50" y="5"/>
                  <a:pt x="50" y="5"/>
                  <a:pt x="51" y="5"/>
                </a:cubicBezTo>
                <a:cubicBezTo>
                  <a:pt x="52" y="5"/>
                  <a:pt x="52" y="5"/>
                  <a:pt x="53" y="5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4"/>
                  <a:pt x="53" y="4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4" y="4"/>
                  <a:pt x="54" y="5"/>
                </a:cubicBezTo>
                <a:cubicBezTo>
                  <a:pt x="55" y="5"/>
                  <a:pt x="55" y="5"/>
                  <a:pt x="56" y="4"/>
                </a:cubicBezTo>
                <a:cubicBezTo>
                  <a:pt x="56" y="4"/>
                  <a:pt x="56" y="4"/>
                  <a:pt x="56" y="4"/>
                </a:cubicBezTo>
                <a:cubicBezTo>
                  <a:pt x="57" y="4"/>
                  <a:pt x="57" y="5"/>
                  <a:pt x="58" y="5"/>
                </a:cubicBezTo>
                <a:cubicBezTo>
                  <a:pt x="59" y="5"/>
                  <a:pt x="60" y="6"/>
                  <a:pt x="61" y="6"/>
                </a:cubicBezTo>
                <a:cubicBezTo>
                  <a:pt x="61" y="6"/>
                  <a:pt x="60" y="6"/>
                  <a:pt x="60" y="6"/>
                </a:cubicBezTo>
                <a:cubicBezTo>
                  <a:pt x="60" y="6"/>
                  <a:pt x="60" y="6"/>
                  <a:pt x="59" y="6"/>
                </a:cubicBezTo>
                <a:cubicBezTo>
                  <a:pt x="59" y="6"/>
                  <a:pt x="60" y="7"/>
                  <a:pt x="60" y="7"/>
                </a:cubicBezTo>
                <a:cubicBezTo>
                  <a:pt x="61" y="7"/>
                  <a:pt x="61" y="7"/>
                  <a:pt x="61" y="8"/>
                </a:cubicBezTo>
                <a:cubicBezTo>
                  <a:pt x="61" y="9"/>
                  <a:pt x="60" y="8"/>
                  <a:pt x="60" y="8"/>
                </a:cubicBezTo>
                <a:cubicBezTo>
                  <a:pt x="59" y="8"/>
                  <a:pt x="58" y="9"/>
                  <a:pt x="57" y="8"/>
                </a:cubicBezTo>
                <a:cubicBezTo>
                  <a:pt x="57" y="7"/>
                  <a:pt x="58" y="7"/>
                  <a:pt x="58" y="7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7" y="7"/>
                  <a:pt x="57" y="7"/>
                </a:cubicBezTo>
                <a:cubicBezTo>
                  <a:pt x="57" y="7"/>
                  <a:pt x="57" y="8"/>
                  <a:pt x="56" y="8"/>
                </a:cubicBezTo>
                <a:cubicBezTo>
                  <a:pt x="56" y="8"/>
                  <a:pt x="56" y="8"/>
                  <a:pt x="55" y="8"/>
                </a:cubicBezTo>
                <a:cubicBezTo>
                  <a:pt x="55" y="8"/>
                  <a:pt x="54" y="8"/>
                  <a:pt x="54" y="9"/>
                </a:cubicBezTo>
                <a:cubicBezTo>
                  <a:pt x="53" y="9"/>
                  <a:pt x="53" y="9"/>
                  <a:pt x="53" y="9"/>
                </a:cubicBezTo>
                <a:cubicBezTo>
                  <a:pt x="52" y="9"/>
                  <a:pt x="52" y="9"/>
                  <a:pt x="51" y="10"/>
                </a:cubicBezTo>
                <a:cubicBezTo>
                  <a:pt x="50" y="10"/>
                  <a:pt x="50" y="10"/>
                  <a:pt x="49" y="11"/>
                </a:cubicBezTo>
                <a:cubicBezTo>
                  <a:pt x="49" y="11"/>
                  <a:pt x="49" y="11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3"/>
                  <a:pt x="49" y="13"/>
                  <a:pt x="49" y="13"/>
                </a:cubicBezTo>
                <a:cubicBezTo>
                  <a:pt x="49" y="13"/>
                  <a:pt x="50" y="13"/>
                  <a:pt x="50" y="13"/>
                </a:cubicBezTo>
                <a:cubicBezTo>
                  <a:pt x="51" y="13"/>
                  <a:pt x="51" y="14"/>
                  <a:pt x="52" y="14"/>
                </a:cubicBezTo>
                <a:cubicBezTo>
                  <a:pt x="52" y="14"/>
                  <a:pt x="53" y="15"/>
                  <a:pt x="53" y="15"/>
                </a:cubicBezTo>
                <a:cubicBezTo>
                  <a:pt x="54" y="15"/>
                  <a:pt x="55" y="15"/>
                  <a:pt x="55" y="15"/>
                </a:cubicBezTo>
                <a:cubicBezTo>
                  <a:pt x="55" y="16"/>
                  <a:pt x="54" y="16"/>
                  <a:pt x="54" y="16"/>
                </a:cubicBezTo>
                <a:cubicBezTo>
                  <a:pt x="55" y="17"/>
                  <a:pt x="54" y="17"/>
                  <a:pt x="54" y="17"/>
                </a:cubicBezTo>
                <a:cubicBezTo>
                  <a:pt x="54" y="18"/>
                  <a:pt x="54" y="18"/>
                  <a:pt x="55" y="18"/>
                </a:cubicBezTo>
                <a:cubicBezTo>
                  <a:pt x="55" y="18"/>
                  <a:pt x="56" y="18"/>
                  <a:pt x="56" y="17"/>
                </a:cubicBezTo>
                <a:cubicBezTo>
                  <a:pt x="56" y="17"/>
                  <a:pt x="56" y="16"/>
                  <a:pt x="57" y="15"/>
                </a:cubicBezTo>
                <a:cubicBezTo>
                  <a:pt x="59" y="15"/>
                  <a:pt x="61" y="14"/>
                  <a:pt x="61" y="12"/>
                </a:cubicBezTo>
                <a:cubicBezTo>
                  <a:pt x="61" y="12"/>
                  <a:pt x="61" y="12"/>
                  <a:pt x="61" y="11"/>
                </a:cubicBezTo>
                <a:cubicBezTo>
                  <a:pt x="61" y="11"/>
                  <a:pt x="61" y="11"/>
                  <a:pt x="61" y="10"/>
                </a:cubicBezTo>
                <a:cubicBezTo>
                  <a:pt x="61" y="10"/>
                  <a:pt x="62" y="10"/>
                  <a:pt x="62" y="10"/>
                </a:cubicBezTo>
                <a:cubicBezTo>
                  <a:pt x="62" y="9"/>
                  <a:pt x="62" y="9"/>
                  <a:pt x="62" y="9"/>
                </a:cubicBezTo>
                <a:cubicBezTo>
                  <a:pt x="62" y="9"/>
                  <a:pt x="62" y="9"/>
                  <a:pt x="62" y="9"/>
                </a:cubicBezTo>
                <a:cubicBezTo>
                  <a:pt x="63" y="9"/>
                  <a:pt x="63" y="9"/>
                  <a:pt x="63" y="9"/>
                </a:cubicBezTo>
                <a:cubicBezTo>
                  <a:pt x="63" y="9"/>
                  <a:pt x="64" y="9"/>
                  <a:pt x="64" y="9"/>
                </a:cubicBezTo>
                <a:cubicBezTo>
                  <a:pt x="65" y="9"/>
                  <a:pt x="65" y="9"/>
                  <a:pt x="65" y="9"/>
                </a:cubicBezTo>
                <a:cubicBezTo>
                  <a:pt x="66" y="9"/>
                  <a:pt x="66" y="10"/>
                  <a:pt x="66" y="10"/>
                </a:cubicBezTo>
                <a:cubicBezTo>
                  <a:pt x="66" y="10"/>
                  <a:pt x="67" y="10"/>
                  <a:pt x="67" y="10"/>
                </a:cubicBezTo>
                <a:cubicBezTo>
                  <a:pt x="67" y="11"/>
                  <a:pt x="66" y="11"/>
                  <a:pt x="66" y="11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12"/>
                  <a:pt x="67" y="12"/>
                  <a:pt x="67" y="12"/>
                </a:cubicBezTo>
                <a:cubicBezTo>
                  <a:pt x="68" y="12"/>
                  <a:pt x="68" y="12"/>
                  <a:pt x="68" y="12"/>
                </a:cubicBezTo>
                <a:cubicBezTo>
                  <a:pt x="69" y="12"/>
                  <a:pt x="69" y="11"/>
                  <a:pt x="69" y="11"/>
                </a:cubicBezTo>
                <a:cubicBezTo>
                  <a:pt x="70" y="11"/>
                  <a:pt x="70" y="12"/>
                  <a:pt x="71" y="12"/>
                </a:cubicBezTo>
                <a:cubicBezTo>
                  <a:pt x="71" y="12"/>
                  <a:pt x="71" y="13"/>
                  <a:pt x="71" y="13"/>
                </a:cubicBezTo>
                <a:cubicBezTo>
                  <a:pt x="71" y="13"/>
                  <a:pt x="71" y="14"/>
                  <a:pt x="71" y="14"/>
                </a:cubicBezTo>
                <a:cubicBezTo>
                  <a:pt x="71" y="15"/>
                  <a:pt x="72" y="15"/>
                  <a:pt x="72" y="15"/>
                </a:cubicBezTo>
                <a:cubicBezTo>
                  <a:pt x="73" y="15"/>
                  <a:pt x="73" y="16"/>
                  <a:pt x="73" y="16"/>
                </a:cubicBezTo>
                <a:cubicBezTo>
                  <a:pt x="73" y="16"/>
                  <a:pt x="73" y="16"/>
                  <a:pt x="73" y="17"/>
                </a:cubicBezTo>
                <a:cubicBezTo>
                  <a:pt x="73" y="17"/>
                  <a:pt x="73" y="17"/>
                  <a:pt x="73" y="18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20"/>
                  <a:pt x="73" y="19"/>
                  <a:pt x="73" y="20"/>
                </a:cubicBezTo>
                <a:cubicBezTo>
                  <a:pt x="74" y="20"/>
                  <a:pt x="73" y="20"/>
                  <a:pt x="73" y="21"/>
                </a:cubicBezTo>
                <a:cubicBezTo>
                  <a:pt x="74" y="21"/>
                  <a:pt x="74" y="22"/>
                  <a:pt x="73" y="22"/>
                </a:cubicBezTo>
                <a:cubicBezTo>
                  <a:pt x="73" y="22"/>
                  <a:pt x="73" y="22"/>
                  <a:pt x="72" y="22"/>
                </a:cubicBezTo>
                <a:cubicBezTo>
                  <a:pt x="72" y="22"/>
                  <a:pt x="72" y="22"/>
                  <a:pt x="71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0" y="21"/>
                  <a:pt x="69" y="21"/>
                  <a:pt x="69" y="21"/>
                </a:cubicBezTo>
                <a:cubicBezTo>
                  <a:pt x="70" y="20"/>
                  <a:pt x="70" y="20"/>
                  <a:pt x="71" y="19"/>
                </a:cubicBezTo>
                <a:cubicBezTo>
                  <a:pt x="71" y="19"/>
                  <a:pt x="72" y="19"/>
                  <a:pt x="72" y="18"/>
                </a:cubicBezTo>
                <a:cubicBezTo>
                  <a:pt x="71" y="18"/>
                  <a:pt x="71" y="18"/>
                  <a:pt x="70" y="18"/>
                </a:cubicBezTo>
                <a:cubicBezTo>
                  <a:pt x="70" y="19"/>
                  <a:pt x="69" y="19"/>
                  <a:pt x="69" y="19"/>
                </a:cubicBezTo>
                <a:cubicBezTo>
                  <a:pt x="68" y="19"/>
                  <a:pt x="67" y="19"/>
                  <a:pt x="67" y="19"/>
                </a:cubicBezTo>
                <a:cubicBezTo>
                  <a:pt x="66" y="20"/>
                  <a:pt x="67" y="19"/>
                  <a:pt x="67" y="20"/>
                </a:cubicBezTo>
                <a:cubicBezTo>
                  <a:pt x="67" y="20"/>
                  <a:pt x="67" y="20"/>
                  <a:pt x="66" y="20"/>
                </a:cubicBezTo>
                <a:cubicBezTo>
                  <a:pt x="66" y="20"/>
                  <a:pt x="66" y="19"/>
                  <a:pt x="66" y="19"/>
                </a:cubicBezTo>
                <a:cubicBezTo>
                  <a:pt x="66" y="19"/>
                  <a:pt x="65" y="19"/>
                  <a:pt x="64" y="19"/>
                </a:cubicBezTo>
                <a:cubicBezTo>
                  <a:pt x="64" y="19"/>
                  <a:pt x="64" y="19"/>
                  <a:pt x="63" y="20"/>
                </a:cubicBezTo>
                <a:cubicBezTo>
                  <a:pt x="64" y="20"/>
                  <a:pt x="65" y="20"/>
                  <a:pt x="65" y="20"/>
                </a:cubicBezTo>
                <a:cubicBezTo>
                  <a:pt x="65" y="21"/>
                  <a:pt x="64" y="21"/>
                  <a:pt x="64" y="22"/>
                </a:cubicBezTo>
                <a:cubicBezTo>
                  <a:pt x="64" y="22"/>
                  <a:pt x="65" y="23"/>
                  <a:pt x="65" y="23"/>
                </a:cubicBezTo>
                <a:cubicBezTo>
                  <a:pt x="65" y="23"/>
                  <a:pt x="65" y="23"/>
                  <a:pt x="66" y="23"/>
                </a:cubicBezTo>
                <a:cubicBezTo>
                  <a:pt x="66" y="23"/>
                  <a:pt x="66" y="23"/>
                  <a:pt x="66" y="23"/>
                </a:cubicBezTo>
                <a:cubicBezTo>
                  <a:pt x="67" y="23"/>
                  <a:pt x="67" y="22"/>
                  <a:pt x="67" y="22"/>
                </a:cubicBezTo>
                <a:cubicBezTo>
                  <a:pt x="68" y="23"/>
                  <a:pt x="67" y="23"/>
                  <a:pt x="66" y="23"/>
                </a:cubicBezTo>
                <a:cubicBezTo>
                  <a:pt x="65" y="24"/>
                  <a:pt x="64" y="24"/>
                  <a:pt x="64" y="24"/>
                </a:cubicBezTo>
                <a:cubicBezTo>
                  <a:pt x="64" y="24"/>
                  <a:pt x="62" y="25"/>
                  <a:pt x="62" y="25"/>
                </a:cubicBezTo>
                <a:cubicBezTo>
                  <a:pt x="62" y="24"/>
                  <a:pt x="63" y="24"/>
                  <a:pt x="63" y="24"/>
                </a:cubicBezTo>
                <a:cubicBezTo>
                  <a:pt x="62" y="23"/>
                  <a:pt x="61" y="24"/>
                  <a:pt x="61" y="24"/>
                </a:cubicBezTo>
                <a:cubicBezTo>
                  <a:pt x="60" y="24"/>
                  <a:pt x="58" y="25"/>
                  <a:pt x="58" y="26"/>
                </a:cubicBezTo>
                <a:cubicBezTo>
                  <a:pt x="58" y="26"/>
                  <a:pt x="58" y="26"/>
                  <a:pt x="58" y="27"/>
                </a:cubicBezTo>
                <a:cubicBezTo>
                  <a:pt x="58" y="27"/>
                  <a:pt x="57" y="27"/>
                  <a:pt x="57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5" y="27"/>
                  <a:pt x="55" y="27"/>
                </a:cubicBezTo>
                <a:cubicBezTo>
                  <a:pt x="55" y="28"/>
                  <a:pt x="55" y="28"/>
                  <a:pt x="54" y="28"/>
                </a:cubicBezTo>
                <a:cubicBezTo>
                  <a:pt x="54" y="29"/>
                  <a:pt x="54" y="29"/>
                  <a:pt x="53" y="29"/>
                </a:cubicBezTo>
                <a:cubicBezTo>
                  <a:pt x="53" y="29"/>
                  <a:pt x="53" y="30"/>
                  <a:pt x="53" y="30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30"/>
                  <a:pt x="52" y="31"/>
                  <a:pt x="52" y="32"/>
                </a:cubicBezTo>
                <a:cubicBezTo>
                  <a:pt x="51" y="32"/>
                  <a:pt x="51" y="33"/>
                  <a:pt x="50" y="33"/>
                </a:cubicBezTo>
                <a:cubicBezTo>
                  <a:pt x="50" y="33"/>
                  <a:pt x="49" y="33"/>
                  <a:pt x="49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7" y="34"/>
                  <a:pt x="47" y="35"/>
                  <a:pt x="47" y="35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5"/>
                  <a:pt x="47" y="55"/>
                  <a:pt x="48" y="55"/>
                </a:cubicBezTo>
                <a:cubicBezTo>
                  <a:pt x="48" y="54"/>
                  <a:pt x="48" y="54"/>
                  <a:pt x="48" y="54"/>
                </a:cubicBezTo>
                <a:cubicBezTo>
                  <a:pt x="49" y="53"/>
                  <a:pt x="49" y="53"/>
                  <a:pt x="50" y="53"/>
                </a:cubicBezTo>
                <a:cubicBezTo>
                  <a:pt x="50" y="53"/>
                  <a:pt x="50" y="53"/>
                  <a:pt x="51" y="53"/>
                </a:cubicBezTo>
                <a:cubicBezTo>
                  <a:pt x="51" y="53"/>
                  <a:pt x="51" y="52"/>
                  <a:pt x="51" y="52"/>
                </a:cubicBezTo>
                <a:cubicBezTo>
                  <a:pt x="52" y="53"/>
                  <a:pt x="51" y="53"/>
                  <a:pt x="51" y="53"/>
                </a:cubicBezTo>
                <a:cubicBezTo>
                  <a:pt x="52" y="54"/>
                  <a:pt x="52" y="53"/>
                  <a:pt x="53" y="53"/>
                </a:cubicBezTo>
                <a:cubicBezTo>
                  <a:pt x="53" y="53"/>
                  <a:pt x="53" y="53"/>
                  <a:pt x="54" y="53"/>
                </a:cubicBezTo>
                <a:cubicBezTo>
                  <a:pt x="54" y="53"/>
                  <a:pt x="54" y="54"/>
                  <a:pt x="55" y="54"/>
                </a:cubicBezTo>
                <a:cubicBezTo>
                  <a:pt x="55" y="54"/>
                  <a:pt x="55" y="54"/>
                  <a:pt x="56" y="54"/>
                </a:cubicBezTo>
                <a:cubicBezTo>
                  <a:pt x="56" y="54"/>
                  <a:pt x="56" y="54"/>
                  <a:pt x="57" y="54"/>
                </a:cubicBezTo>
                <a:cubicBezTo>
                  <a:pt x="57" y="54"/>
                  <a:pt x="58" y="54"/>
                  <a:pt x="58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0" y="55"/>
                  <a:pt x="60" y="55"/>
                  <a:pt x="60" y="55"/>
                </a:cubicBezTo>
                <a:cubicBezTo>
                  <a:pt x="61" y="55"/>
                  <a:pt x="61" y="55"/>
                  <a:pt x="61" y="56"/>
                </a:cubicBezTo>
                <a:cubicBezTo>
                  <a:pt x="61" y="56"/>
                  <a:pt x="61" y="56"/>
                  <a:pt x="62" y="56"/>
                </a:cubicBezTo>
                <a:cubicBezTo>
                  <a:pt x="62" y="56"/>
                  <a:pt x="62" y="57"/>
                  <a:pt x="63" y="57"/>
                </a:cubicBezTo>
                <a:cubicBezTo>
                  <a:pt x="63" y="58"/>
                  <a:pt x="64" y="58"/>
                  <a:pt x="64" y="58"/>
                </a:cubicBezTo>
                <a:cubicBezTo>
                  <a:pt x="65" y="58"/>
                  <a:pt x="65" y="58"/>
                  <a:pt x="66" y="58"/>
                </a:cubicBezTo>
                <a:cubicBezTo>
                  <a:pt x="67" y="58"/>
                  <a:pt x="67" y="59"/>
                  <a:pt x="68" y="59"/>
                </a:cubicBezTo>
                <a:cubicBezTo>
                  <a:pt x="68" y="59"/>
                  <a:pt x="69" y="60"/>
                  <a:pt x="69" y="60"/>
                </a:cubicBezTo>
                <a:cubicBezTo>
                  <a:pt x="69" y="60"/>
                  <a:pt x="69" y="61"/>
                  <a:pt x="69" y="61"/>
                </a:cubicBezTo>
                <a:cubicBezTo>
                  <a:pt x="69" y="61"/>
                  <a:pt x="70" y="62"/>
                  <a:pt x="70" y="63"/>
                </a:cubicBezTo>
                <a:cubicBezTo>
                  <a:pt x="70" y="63"/>
                  <a:pt x="70" y="63"/>
                  <a:pt x="71" y="63"/>
                </a:cubicBezTo>
                <a:cubicBezTo>
                  <a:pt x="71" y="63"/>
                  <a:pt x="71" y="64"/>
                  <a:pt x="71" y="64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4"/>
                  <a:pt x="73" y="64"/>
                  <a:pt x="73" y="64"/>
                </a:cubicBezTo>
                <a:cubicBezTo>
                  <a:pt x="74" y="64"/>
                  <a:pt x="74" y="64"/>
                  <a:pt x="74" y="65"/>
                </a:cubicBezTo>
                <a:cubicBezTo>
                  <a:pt x="74" y="65"/>
                  <a:pt x="74" y="65"/>
                  <a:pt x="75" y="65"/>
                </a:cubicBezTo>
                <a:cubicBezTo>
                  <a:pt x="75" y="66"/>
                  <a:pt x="75" y="65"/>
                  <a:pt x="76" y="65"/>
                </a:cubicBezTo>
                <a:cubicBezTo>
                  <a:pt x="76" y="65"/>
                  <a:pt x="77" y="66"/>
                  <a:pt x="7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9" y="66"/>
                  <a:pt x="79" y="66"/>
                  <a:pt x="80" y="67"/>
                </a:cubicBezTo>
                <a:cubicBezTo>
                  <a:pt x="74" y="76"/>
                  <a:pt x="65" y="83"/>
                  <a:pt x="54" y="85"/>
                </a:cubicBezTo>
                <a:cubicBezTo>
                  <a:pt x="54" y="85"/>
                  <a:pt x="54" y="84"/>
                  <a:pt x="54" y="84"/>
                </a:cubicBezTo>
                <a:cubicBezTo>
                  <a:pt x="54" y="83"/>
                  <a:pt x="54" y="82"/>
                  <a:pt x="54" y="82"/>
                </a:cubicBezTo>
                <a:cubicBezTo>
                  <a:pt x="53" y="81"/>
                  <a:pt x="53" y="80"/>
                  <a:pt x="53" y="80"/>
                </a:cubicBezTo>
                <a:cubicBezTo>
                  <a:pt x="53" y="79"/>
                  <a:pt x="52" y="78"/>
                  <a:pt x="51" y="78"/>
                </a:cubicBezTo>
                <a:cubicBezTo>
                  <a:pt x="51" y="78"/>
                  <a:pt x="51" y="78"/>
                  <a:pt x="50" y="78"/>
                </a:cubicBezTo>
                <a:cubicBezTo>
                  <a:pt x="49" y="77"/>
                  <a:pt x="48" y="77"/>
                  <a:pt x="48" y="76"/>
                </a:cubicBezTo>
                <a:cubicBezTo>
                  <a:pt x="47" y="76"/>
                  <a:pt x="47" y="75"/>
                  <a:pt x="47" y="75"/>
                </a:cubicBezTo>
                <a:cubicBezTo>
                  <a:pt x="47" y="75"/>
                  <a:pt x="47" y="75"/>
                  <a:pt x="47" y="74"/>
                </a:cubicBezTo>
                <a:lnTo>
                  <a:pt x="47" y="89"/>
                </a:lnTo>
                <a:close/>
                <a:moveTo>
                  <a:pt x="0" y="36"/>
                </a:moveTo>
                <a:cubicBezTo>
                  <a:pt x="0" y="36"/>
                  <a:pt x="0" y="37"/>
                  <a:pt x="0" y="38"/>
                </a:cubicBezTo>
                <a:cubicBezTo>
                  <a:pt x="0" y="38"/>
                  <a:pt x="0" y="39"/>
                  <a:pt x="0" y="40"/>
                </a:cubicBezTo>
                <a:cubicBezTo>
                  <a:pt x="0" y="41"/>
                  <a:pt x="0" y="43"/>
                  <a:pt x="0" y="44"/>
                </a:cubicBezTo>
                <a:cubicBezTo>
                  <a:pt x="0" y="46"/>
                  <a:pt x="0" y="47"/>
                  <a:pt x="0" y="49"/>
                </a:cubicBezTo>
                <a:cubicBezTo>
                  <a:pt x="0" y="50"/>
                  <a:pt x="0" y="50"/>
                  <a:pt x="0" y="51"/>
                </a:cubicBezTo>
                <a:cubicBezTo>
                  <a:pt x="0" y="52"/>
                  <a:pt x="0" y="53"/>
                  <a:pt x="0" y="53"/>
                </a:cubicBezTo>
                <a:cubicBezTo>
                  <a:pt x="1" y="54"/>
                  <a:pt x="1" y="55"/>
                  <a:pt x="1" y="56"/>
                </a:cubicBezTo>
                <a:cubicBezTo>
                  <a:pt x="1" y="57"/>
                  <a:pt x="2" y="58"/>
                  <a:pt x="2" y="60"/>
                </a:cubicBezTo>
                <a:cubicBezTo>
                  <a:pt x="2" y="60"/>
                  <a:pt x="3" y="61"/>
                  <a:pt x="3" y="62"/>
                </a:cubicBezTo>
                <a:cubicBezTo>
                  <a:pt x="3" y="62"/>
                  <a:pt x="4" y="63"/>
                  <a:pt x="4" y="64"/>
                </a:cubicBezTo>
                <a:cubicBezTo>
                  <a:pt x="4" y="64"/>
                  <a:pt x="4" y="64"/>
                  <a:pt x="4" y="65"/>
                </a:cubicBezTo>
                <a:cubicBezTo>
                  <a:pt x="5" y="65"/>
                  <a:pt x="5" y="66"/>
                  <a:pt x="5" y="67"/>
                </a:cubicBezTo>
                <a:cubicBezTo>
                  <a:pt x="6" y="68"/>
                  <a:pt x="8" y="70"/>
                  <a:pt x="9" y="72"/>
                </a:cubicBezTo>
                <a:cubicBezTo>
                  <a:pt x="10" y="73"/>
                  <a:pt x="10" y="73"/>
                  <a:pt x="11" y="74"/>
                </a:cubicBezTo>
                <a:cubicBezTo>
                  <a:pt x="12" y="75"/>
                  <a:pt x="12" y="75"/>
                  <a:pt x="13" y="76"/>
                </a:cubicBezTo>
                <a:cubicBezTo>
                  <a:pt x="13" y="76"/>
                  <a:pt x="14" y="77"/>
                  <a:pt x="14" y="77"/>
                </a:cubicBezTo>
                <a:cubicBezTo>
                  <a:pt x="16" y="79"/>
                  <a:pt x="19" y="81"/>
                  <a:pt x="22" y="83"/>
                </a:cubicBezTo>
                <a:cubicBezTo>
                  <a:pt x="22" y="83"/>
                  <a:pt x="23" y="84"/>
                  <a:pt x="24" y="84"/>
                </a:cubicBezTo>
                <a:cubicBezTo>
                  <a:pt x="25" y="85"/>
                  <a:pt x="26" y="85"/>
                  <a:pt x="28" y="86"/>
                </a:cubicBezTo>
                <a:cubicBezTo>
                  <a:pt x="28" y="86"/>
                  <a:pt x="29" y="86"/>
                  <a:pt x="30" y="86"/>
                </a:cubicBezTo>
                <a:cubicBezTo>
                  <a:pt x="34" y="88"/>
                  <a:pt x="39" y="89"/>
                  <a:pt x="44" y="89"/>
                </a:cubicBezTo>
                <a:cubicBezTo>
                  <a:pt x="45" y="89"/>
                  <a:pt x="46" y="89"/>
                  <a:pt x="47" y="89"/>
                </a:cubicBezTo>
                <a:cubicBezTo>
                  <a:pt x="47" y="74"/>
                  <a:pt x="47" y="74"/>
                  <a:pt x="47" y="74"/>
                </a:cubicBezTo>
                <a:cubicBezTo>
                  <a:pt x="47" y="74"/>
                  <a:pt x="47" y="74"/>
                  <a:pt x="46" y="74"/>
                </a:cubicBezTo>
                <a:cubicBezTo>
                  <a:pt x="46" y="73"/>
                  <a:pt x="45" y="72"/>
                  <a:pt x="45" y="71"/>
                </a:cubicBezTo>
                <a:cubicBezTo>
                  <a:pt x="44" y="70"/>
                  <a:pt x="44" y="70"/>
                  <a:pt x="44" y="69"/>
                </a:cubicBezTo>
                <a:cubicBezTo>
                  <a:pt x="44" y="69"/>
                  <a:pt x="43" y="69"/>
                  <a:pt x="43" y="69"/>
                </a:cubicBezTo>
                <a:cubicBezTo>
                  <a:pt x="43" y="68"/>
                  <a:pt x="43" y="68"/>
                  <a:pt x="43" y="67"/>
                </a:cubicBezTo>
                <a:cubicBezTo>
                  <a:pt x="43" y="67"/>
                  <a:pt x="44" y="66"/>
                  <a:pt x="44" y="66"/>
                </a:cubicBezTo>
                <a:cubicBezTo>
                  <a:pt x="44" y="66"/>
                  <a:pt x="43" y="65"/>
                  <a:pt x="43" y="65"/>
                </a:cubicBezTo>
                <a:cubicBezTo>
                  <a:pt x="43" y="64"/>
                  <a:pt x="43" y="64"/>
                  <a:pt x="43" y="63"/>
                </a:cubicBezTo>
                <a:cubicBezTo>
                  <a:pt x="43" y="63"/>
                  <a:pt x="44" y="63"/>
                  <a:pt x="44" y="63"/>
                </a:cubicBezTo>
                <a:cubicBezTo>
                  <a:pt x="44" y="62"/>
                  <a:pt x="44" y="62"/>
                  <a:pt x="44" y="62"/>
                </a:cubicBezTo>
                <a:cubicBezTo>
                  <a:pt x="45" y="62"/>
                  <a:pt x="45" y="62"/>
                  <a:pt x="45" y="61"/>
                </a:cubicBezTo>
                <a:cubicBezTo>
                  <a:pt x="45" y="61"/>
                  <a:pt x="46" y="61"/>
                  <a:pt x="46" y="60"/>
                </a:cubicBezTo>
                <a:cubicBezTo>
                  <a:pt x="46" y="60"/>
                  <a:pt x="46" y="58"/>
                  <a:pt x="46" y="58"/>
                </a:cubicBezTo>
                <a:cubicBezTo>
                  <a:pt x="46" y="57"/>
                  <a:pt x="46" y="57"/>
                  <a:pt x="45" y="57"/>
                </a:cubicBezTo>
                <a:cubicBezTo>
                  <a:pt x="45" y="56"/>
                  <a:pt x="45" y="55"/>
                  <a:pt x="45" y="55"/>
                </a:cubicBezTo>
                <a:cubicBezTo>
                  <a:pt x="44" y="55"/>
                  <a:pt x="44" y="56"/>
                  <a:pt x="44" y="56"/>
                </a:cubicBezTo>
                <a:cubicBezTo>
                  <a:pt x="44" y="56"/>
                  <a:pt x="44" y="57"/>
                  <a:pt x="43" y="57"/>
                </a:cubicBezTo>
                <a:cubicBezTo>
                  <a:pt x="43" y="57"/>
                  <a:pt x="43" y="56"/>
                  <a:pt x="42" y="56"/>
                </a:cubicBezTo>
                <a:cubicBezTo>
                  <a:pt x="42" y="56"/>
                  <a:pt x="41" y="56"/>
                  <a:pt x="41" y="56"/>
                </a:cubicBezTo>
                <a:cubicBezTo>
                  <a:pt x="41" y="56"/>
                  <a:pt x="41" y="55"/>
                  <a:pt x="40" y="55"/>
                </a:cubicBezTo>
                <a:cubicBezTo>
                  <a:pt x="40" y="55"/>
                  <a:pt x="39" y="55"/>
                  <a:pt x="39" y="54"/>
                </a:cubicBezTo>
                <a:cubicBezTo>
                  <a:pt x="39" y="54"/>
                  <a:pt x="39" y="54"/>
                  <a:pt x="39" y="53"/>
                </a:cubicBezTo>
                <a:cubicBezTo>
                  <a:pt x="38" y="53"/>
                  <a:pt x="38" y="52"/>
                  <a:pt x="37" y="52"/>
                </a:cubicBezTo>
                <a:cubicBezTo>
                  <a:pt x="37" y="51"/>
                  <a:pt x="36" y="52"/>
                  <a:pt x="36" y="51"/>
                </a:cubicBezTo>
                <a:cubicBezTo>
                  <a:pt x="36" y="51"/>
                  <a:pt x="35" y="51"/>
                  <a:pt x="35" y="51"/>
                </a:cubicBezTo>
                <a:cubicBezTo>
                  <a:pt x="35" y="51"/>
                  <a:pt x="35" y="51"/>
                  <a:pt x="34" y="51"/>
                </a:cubicBezTo>
                <a:cubicBezTo>
                  <a:pt x="33" y="50"/>
                  <a:pt x="33" y="49"/>
                  <a:pt x="32" y="49"/>
                </a:cubicBezTo>
                <a:cubicBezTo>
                  <a:pt x="31" y="49"/>
                  <a:pt x="31" y="49"/>
                  <a:pt x="30" y="49"/>
                </a:cubicBezTo>
                <a:cubicBezTo>
                  <a:pt x="30" y="49"/>
                  <a:pt x="29" y="49"/>
                  <a:pt x="29" y="49"/>
                </a:cubicBezTo>
                <a:cubicBezTo>
                  <a:pt x="28" y="49"/>
                  <a:pt x="27" y="48"/>
                  <a:pt x="27" y="48"/>
                </a:cubicBezTo>
                <a:cubicBezTo>
                  <a:pt x="26" y="48"/>
                  <a:pt x="26" y="48"/>
                  <a:pt x="26" y="47"/>
                </a:cubicBezTo>
                <a:cubicBezTo>
                  <a:pt x="26" y="47"/>
                  <a:pt x="25" y="47"/>
                  <a:pt x="25" y="47"/>
                </a:cubicBezTo>
                <a:cubicBezTo>
                  <a:pt x="25" y="47"/>
                  <a:pt x="24" y="47"/>
                  <a:pt x="24" y="46"/>
                </a:cubicBezTo>
                <a:cubicBezTo>
                  <a:pt x="24" y="46"/>
                  <a:pt x="23" y="46"/>
                  <a:pt x="23" y="46"/>
                </a:cubicBezTo>
                <a:cubicBezTo>
                  <a:pt x="23" y="45"/>
                  <a:pt x="24" y="45"/>
                  <a:pt x="24" y="44"/>
                </a:cubicBezTo>
                <a:cubicBezTo>
                  <a:pt x="24" y="43"/>
                  <a:pt x="23" y="43"/>
                  <a:pt x="22" y="42"/>
                </a:cubicBezTo>
                <a:cubicBezTo>
                  <a:pt x="22" y="41"/>
                  <a:pt x="22" y="41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40"/>
                  <a:pt x="21" y="39"/>
                  <a:pt x="20" y="39"/>
                </a:cubicBezTo>
                <a:cubicBezTo>
                  <a:pt x="20" y="38"/>
                  <a:pt x="19" y="38"/>
                  <a:pt x="19" y="37"/>
                </a:cubicBezTo>
                <a:cubicBezTo>
                  <a:pt x="19" y="37"/>
                  <a:pt x="20" y="36"/>
                  <a:pt x="19" y="36"/>
                </a:cubicBezTo>
                <a:cubicBezTo>
                  <a:pt x="19" y="35"/>
                  <a:pt x="18" y="35"/>
                  <a:pt x="18" y="37"/>
                </a:cubicBezTo>
                <a:cubicBezTo>
                  <a:pt x="18" y="37"/>
                  <a:pt x="18" y="37"/>
                  <a:pt x="19" y="38"/>
                </a:cubicBezTo>
                <a:cubicBezTo>
                  <a:pt x="19" y="38"/>
                  <a:pt x="19" y="38"/>
                  <a:pt x="19" y="39"/>
                </a:cubicBezTo>
                <a:cubicBezTo>
                  <a:pt x="19" y="39"/>
                  <a:pt x="19" y="39"/>
                  <a:pt x="19" y="40"/>
                </a:cubicBezTo>
                <a:cubicBezTo>
                  <a:pt x="20" y="40"/>
                  <a:pt x="20" y="41"/>
                  <a:pt x="20" y="42"/>
                </a:cubicBezTo>
                <a:cubicBezTo>
                  <a:pt x="20" y="42"/>
                  <a:pt x="21" y="42"/>
                  <a:pt x="20" y="43"/>
                </a:cubicBezTo>
                <a:cubicBezTo>
                  <a:pt x="20" y="43"/>
                  <a:pt x="20" y="42"/>
                  <a:pt x="19" y="42"/>
                </a:cubicBezTo>
                <a:cubicBezTo>
                  <a:pt x="19" y="42"/>
                  <a:pt x="19" y="42"/>
                  <a:pt x="19" y="41"/>
                </a:cubicBezTo>
                <a:cubicBezTo>
                  <a:pt x="18" y="41"/>
                  <a:pt x="19" y="41"/>
                  <a:pt x="19" y="40"/>
                </a:cubicBezTo>
                <a:cubicBezTo>
                  <a:pt x="18" y="40"/>
                  <a:pt x="17" y="40"/>
                  <a:pt x="17" y="39"/>
                </a:cubicBezTo>
                <a:cubicBezTo>
                  <a:pt x="17" y="39"/>
                  <a:pt x="18" y="38"/>
                  <a:pt x="18" y="38"/>
                </a:cubicBezTo>
                <a:cubicBezTo>
                  <a:pt x="18" y="38"/>
                  <a:pt x="17" y="37"/>
                  <a:pt x="17" y="37"/>
                </a:cubicBezTo>
                <a:cubicBezTo>
                  <a:pt x="17" y="36"/>
                  <a:pt x="17" y="36"/>
                  <a:pt x="17" y="35"/>
                </a:cubicBezTo>
                <a:cubicBezTo>
                  <a:pt x="17" y="35"/>
                  <a:pt x="17" y="34"/>
                  <a:pt x="17" y="34"/>
                </a:cubicBezTo>
                <a:cubicBezTo>
                  <a:pt x="17" y="34"/>
                  <a:pt x="16" y="33"/>
                  <a:pt x="16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2"/>
                  <a:pt x="14" y="32"/>
                  <a:pt x="14" y="31"/>
                </a:cubicBezTo>
                <a:cubicBezTo>
                  <a:pt x="14" y="31"/>
                  <a:pt x="14" y="30"/>
                  <a:pt x="14" y="30"/>
                </a:cubicBezTo>
                <a:cubicBezTo>
                  <a:pt x="14" y="29"/>
                  <a:pt x="14" y="28"/>
                  <a:pt x="14" y="28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6"/>
                  <a:pt x="16" y="26"/>
                  <a:pt x="16" y="26"/>
                </a:cubicBezTo>
                <a:cubicBezTo>
                  <a:pt x="16" y="25"/>
                  <a:pt x="17" y="24"/>
                  <a:pt x="17" y="24"/>
                </a:cubicBezTo>
                <a:cubicBezTo>
                  <a:pt x="18" y="23"/>
                  <a:pt x="18" y="22"/>
                  <a:pt x="19" y="22"/>
                </a:cubicBezTo>
                <a:cubicBezTo>
                  <a:pt x="19" y="21"/>
                  <a:pt x="19" y="21"/>
                  <a:pt x="19" y="20"/>
                </a:cubicBezTo>
                <a:cubicBezTo>
                  <a:pt x="19" y="20"/>
                  <a:pt x="18" y="20"/>
                  <a:pt x="18" y="19"/>
                </a:cubicBezTo>
                <a:cubicBezTo>
                  <a:pt x="18" y="19"/>
                  <a:pt x="19" y="19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7"/>
                  <a:pt x="19" y="17"/>
                  <a:pt x="19" y="16"/>
                </a:cubicBezTo>
                <a:cubicBezTo>
                  <a:pt x="19" y="16"/>
                  <a:pt x="20" y="16"/>
                  <a:pt x="19" y="15"/>
                </a:cubicBezTo>
                <a:cubicBezTo>
                  <a:pt x="19" y="15"/>
                  <a:pt x="18" y="15"/>
                  <a:pt x="18" y="15"/>
                </a:cubicBezTo>
                <a:cubicBezTo>
                  <a:pt x="18" y="15"/>
                  <a:pt x="18" y="14"/>
                  <a:pt x="18" y="14"/>
                </a:cubicBezTo>
                <a:cubicBezTo>
                  <a:pt x="18" y="14"/>
                  <a:pt x="18" y="14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2"/>
                  <a:pt x="18" y="12"/>
                  <a:pt x="18" y="12"/>
                </a:cubicBezTo>
                <a:cubicBezTo>
                  <a:pt x="23" y="7"/>
                  <a:pt x="29" y="4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7" y="3"/>
                  <a:pt x="37" y="4"/>
                </a:cubicBezTo>
                <a:cubicBezTo>
                  <a:pt x="37" y="3"/>
                  <a:pt x="38" y="4"/>
                  <a:pt x="38" y="4"/>
                </a:cubicBezTo>
                <a:cubicBezTo>
                  <a:pt x="38" y="4"/>
                  <a:pt x="39" y="3"/>
                  <a:pt x="39" y="3"/>
                </a:cubicBezTo>
                <a:cubicBezTo>
                  <a:pt x="40" y="4"/>
                  <a:pt x="41" y="4"/>
                  <a:pt x="42" y="4"/>
                </a:cubicBezTo>
                <a:cubicBezTo>
                  <a:pt x="42" y="4"/>
                  <a:pt x="42" y="4"/>
                  <a:pt x="42" y="3"/>
                </a:cubicBezTo>
                <a:cubicBezTo>
                  <a:pt x="43" y="3"/>
                  <a:pt x="43" y="3"/>
                  <a:pt x="43" y="2"/>
                </a:cubicBezTo>
                <a:cubicBezTo>
                  <a:pt x="43" y="2"/>
                  <a:pt x="44" y="2"/>
                  <a:pt x="44" y="2"/>
                </a:cubicBezTo>
                <a:cubicBezTo>
                  <a:pt x="45" y="2"/>
                  <a:pt x="46" y="3"/>
                  <a:pt x="47" y="3"/>
                </a:cubicBezTo>
                <a:cubicBezTo>
                  <a:pt x="47" y="0"/>
                  <a:pt x="47" y="0"/>
                  <a:pt x="47" y="0"/>
                </a:cubicBezTo>
                <a:cubicBezTo>
                  <a:pt x="46" y="0"/>
                  <a:pt x="45" y="0"/>
                  <a:pt x="45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38" y="0"/>
                  <a:pt x="34" y="1"/>
                  <a:pt x="30" y="2"/>
                </a:cubicBezTo>
                <a:cubicBezTo>
                  <a:pt x="29" y="3"/>
                  <a:pt x="28" y="3"/>
                  <a:pt x="28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4"/>
                  <a:pt x="26" y="4"/>
                  <a:pt x="26" y="4"/>
                </a:cubicBezTo>
                <a:cubicBezTo>
                  <a:pt x="25" y="4"/>
                  <a:pt x="24" y="5"/>
                  <a:pt x="24" y="5"/>
                </a:cubicBezTo>
                <a:cubicBezTo>
                  <a:pt x="23" y="5"/>
                  <a:pt x="22" y="6"/>
                  <a:pt x="22" y="6"/>
                </a:cubicBezTo>
                <a:cubicBezTo>
                  <a:pt x="19" y="7"/>
                  <a:pt x="17" y="9"/>
                  <a:pt x="15" y="11"/>
                </a:cubicBezTo>
                <a:cubicBezTo>
                  <a:pt x="15" y="11"/>
                  <a:pt x="14" y="11"/>
                  <a:pt x="14" y="12"/>
                </a:cubicBezTo>
                <a:cubicBezTo>
                  <a:pt x="14" y="12"/>
                  <a:pt x="13" y="13"/>
                  <a:pt x="13" y="13"/>
                </a:cubicBezTo>
                <a:cubicBezTo>
                  <a:pt x="12" y="14"/>
                  <a:pt x="12" y="14"/>
                  <a:pt x="11" y="15"/>
                </a:cubicBezTo>
                <a:cubicBezTo>
                  <a:pt x="10" y="15"/>
                  <a:pt x="10" y="16"/>
                  <a:pt x="9" y="17"/>
                </a:cubicBezTo>
                <a:cubicBezTo>
                  <a:pt x="8" y="19"/>
                  <a:pt x="6" y="21"/>
                  <a:pt x="5" y="22"/>
                </a:cubicBezTo>
                <a:cubicBezTo>
                  <a:pt x="5" y="23"/>
                  <a:pt x="5" y="24"/>
                  <a:pt x="4" y="24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6"/>
                  <a:pt x="3" y="27"/>
                  <a:pt x="3" y="28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31"/>
                  <a:pt x="1" y="32"/>
                  <a:pt x="1" y="33"/>
                </a:cubicBezTo>
                <a:cubicBezTo>
                  <a:pt x="1" y="34"/>
                  <a:pt x="1" y="35"/>
                  <a:pt x="0" y="36"/>
                </a:cubicBezTo>
                <a:close/>
                <a:moveTo>
                  <a:pt x="47" y="35"/>
                </a:moveTo>
                <a:cubicBezTo>
                  <a:pt x="47" y="55"/>
                  <a:pt x="47" y="55"/>
                  <a:pt x="47" y="55"/>
                </a:cubicBezTo>
                <a:cubicBezTo>
                  <a:pt x="47" y="56"/>
                  <a:pt x="47" y="56"/>
                  <a:pt x="47" y="56"/>
                </a:cubicBezTo>
                <a:cubicBezTo>
                  <a:pt x="46" y="56"/>
                  <a:pt x="46" y="55"/>
                  <a:pt x="45" y="55"/>
                </a:cubicBezTo>
                <a:cubicBezTo>
                  <a:pt x="44" y="55"/>
                  <a:pt x="44" y="55"/>
                  <a:pt x="43" y="55"/>
                </a:cubicBezTo>
                <a:cubicBezTo>
                  <a:pt x="42" y="55"/>
                  <a:pt x="41" y="54"/>
                  <a:pt x="41" y="53"/>
                </a:cubicBezTo>
                <a:cubicBezTo>
                  <a:pt x="41" y="53"/>
                  <a:pt x="41" y="52"/>
                  <a:pt x="41" y="51"/>
                </a:cubicBezTo>
                <a:cubicBezTo>
                  <a:pt x="41" y="51"/>
                  <a:pt x="42" y="51"/>
                  <a:pt x="42" y="50"/>
                </a:cubicBezTo>
                <a:cubicBezTo>
                  <a:pt x="42" y="50"/>
                  <a:pt x="41" y="49"/>
                  <a:pt x="40" y="49"/>
                </a:cubicBezTo>
                <a:cubicBezTo>
                  <a:pt x="40" y="49"/>
                  <a:pt x="38" y="50"/>
                  <a:pt x="37" y="49"/>
                </a:cubicBezTo>
                <a:cubicBezTo>
                  <a:pt x="37" y="49"/>
                  <a:pt x="38" y="49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8" y="46"/>
                  <a:pt x="39" y="46"/>
                </a:cubicBezTo>
                <a:cubicBezTo>
                  <a:pt x="39" y="46"/>
                  <a:pt x="39" y="45"/>
                  <a:pt x="39" y="45"/>
                </a:cubicBezTo>
                <a:cubicBezTo>
                  <a:pt x="39" y="45"/>
                  <a:pt x="39" y="44"/>
                  <a:pt x="39" y="44"/>
                </a:cubicBezTo>
                <a:cubicBezTo>
                  <a:pt x="38" y="44"/>
                  <a:pt x="37" y="44"/>
                  <a:pt x="37" y="44"/>
                </a:cubicBezTo>
                <a:cubicBezTo>
                  <a:pt x="36" y="45"/>
                  <a:pt x="36" y="46"/>
                  <a:pt x="35" y="47"/>
                </a:cubicBezTo>
                <a:cubicBezTo>
                  <a:pt x="35" y="47"/>
                  <a:pt x="34" y="47"/>
                  <a:pt x="34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7"/>
                  <a:pt x="31" y="47"/>
                  <a:pt x="31" y="46"/>
                </a:cubicBezTo>
                <a:cubicBezTo>
                  <a:pt x="31" y="46"/>
                  <a:pt x="30" y="45"/>
                  <a:pt x="30" y="45"/>
                </a:cubicBezTo>
                <a:cubicBezTo>
                  <a:pt x="30" y="43"/>
                  <a:pt x="30" y="42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40"/>
                  <a:pt x="31" y="40"/>
                  <a:pt x="32" y="39"/>
                </a:cubicBezTo>
                <a:cubicBezTo>
                  <a:pt x="32" y="39"/>
                  <a:pt x="33" y="38"/>
                  <a:pt x="33" y="38"/>
                </a:cubicBezTo>
                <a:cubicBezTo>
                  <a:pt x="34" y="38"/>
                  <a:pt x="34" y="37"/>
                  <a:pt x="35" y="37"/>
                </a:cubicBezTo>
                <a:cubicBezTo>
                  <a:pt x="36" y="37"/>
                  <a:pt x="36" y="37"/>
                  <a:pt x="37" y="37"/>
                </a:cubicBezTo>
                <a:cubicBezTo>
                  <a:pt x="37" y="37"/>
                  <a:pt x="37" y="37"/>
                  <a:pt x="38" y="37"/>
                </a:cubicBezTo>
                <a:cubicBezTo>
                  <a:pt x="38" y="38"/>
                  <a:pt x="39" y="37"/>
                  <a:pt x="39" y="36"/>
                </a:cubicBezTo>
                <a:cubicBezTo>
                  <a:pt x="40" y="37"/>
                  <a:pt x="41" y="36"/>
                  <a:pt x="41" y="36"/>
                </a:cubicBezTo>
                <a:cubicBezTo>
                  <a:pt x="42" y="36"/>
                  <a:pt x="42" y="37"/>
                  <a:pt x="42" y="37"/>
                </a:cubicBezTo>
                <a:cubicBezTo>
                  <a:pt x="43" y="37"/>
                  <a:pt x="43" y="37"/>
                  <a:pt x="43" y="37"/>
                </a:cubicBezTo>
                <a:cubicBezTo>
                  <a:pt x="44" y="37"/>
                  <a:pt x="44" y="37"/>
                  <a:pt x="44" y="38"/>
                </a:cubicBezTo>
                <a:cubicBezTo>
                  <a:pt x="44" y="38"/>
                  <a:pt x="44" y="39"/>
                  <a:pt x="44" y="39"/>
                </a:cubicBezTo>
                <a:cubicBezTo>
                  <a:pt x="44" y="40"/>
                  <a:pt x="45" y="40"/>
                  <a:pt x="46" y="40"/>
                </a:cubicBezTo>
                <a:cubicBezTo>
                  <a:pt x="46" y="40"/>
                  <a:pt x="46" y="39"/>
                  <a:pt x="46" y="38"/>
                </a:cubicBezTo>
                <a:cubicBezTo>
                  <a:pt x="46" y="38"/>
                  <a:pt x="46" y="38"/>
                  <a:pt x="46" y="38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6"/>
                  <a:pt x="46" y="35"/>
                  <a:pt x="47" y="35"/>
                </a:cubicBezTo>
                <a:close/>
              </a:path>
            </a:pathLst>
          </a:custGeom>
          <a:solidFill>
            <a:srgbClr val="6C79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6" name="Freeform 41"/>
          <p:cNvSpPr/>
          <p:nvPr/>
        </p:nvSpPr>
        <p:spPr bwMode="auto">
          <a:xfrm>
            <a:off x="8450986" y="4832491"/>
            <a:ext cx="1219056" cy="508585"/>
          </a:xfrm>
          <a:custGeom>
            <a:avLst/>
            <a:gdLst>
              <a:gd name="T0" fmla="*/ 537 w 733"/>
              <a:gd name="T1" fmla="*/ 173 h 306"/>
              <a:gd name="T2" fmla="*/ 543 w 733"/>
              <a:gd name="T3" fmla="*/ 306 h 306"/>
              <a:gd name="T4" fmla="*/ 338 w 733"/>
              <a:gd name="T5" fmla="*/ 173 h 306"/>
              <a:gd name="T6" fmla="*/ 39 w 733"/>
              <a:gd name="T7" fmla="*/ 89 h 306"/>
              <a:gd name="T8" fmla="*/ 300 w 733"/>
              <a:gd name="T9" fmla="*/ 0 h 306"/>
              <a:gd name="T10" fmla="*/ 702 w 733"/>
              <a:gd name="T11" fmla="*/ 89 h 306"/>
              <a:gd name="T12" fmla="*/ 537 w 733"/>
              <a:gd name="T13" fmla="*/ 173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3" h="306">
                <a:moveTo>
                  <a:pt x="537" y="173"/>
                </a:moveTo>
                <a:cubicBezTo>
                  <a:pt x="543" y="306"/>
                  <a:pt x="543" y="306"/>
                  <a:pt x="543" y="306"/>
                </a:cubicBezTo>
                <a:cubicBezTo>
                  <a:pt x="338" y="173"/>
                  <a:pt x="338" y="173"/>
                  <a:pt x="338" y="173"/>
                </a:cubicBezTo>
                <a:cubicBezTo>
                  <a:pt x="195" y="162"/>
                  <a:pt x="70" y="128"/>
                  <a:pt x="39" y="89"/>
                </a:cubicBezTo>
                <a:cubicBezTo>
                  <a:pt x="0" y="40"/>
                  <a:pt x="117" y="0"/>
                  <a:pt x="300" y="0"/>
                </a:cubicBezTo>
                <a:cubicBezTo>
                  <a:pt x="483" y="0"/>
                  <a:pt x="663" y="40"/>
                  <a:pt x="702" y="89"/>
                </a:cubicBezTo>
                <a:cubicBezTo>
                  <a:pt x="733" y="128"/>
                  <a:pt x="662" y="162"/>
                  <a:pt x="537" y="173"/>
                </a:cubicBez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7" name="Group 21"/>
          <p:cNvGrpSpPr/>
          <p:nvPr/>
        </p:nvGrpSpPr>
        <p:grpSpPr>
          <a:xfrm>
            <a:off x="9583536" y="4615837"/>
            <a:ext cx="189235" cy="151239"/>
            <a:chOff x="10496292" y="4420165"/>
            <a:chExt cx="236371" cy="188910"/>
          </a:xfrm>
        </p:grpSpPr>
        <p:sp>
          <p:nvSpPr>
            <p:cNvPr id="28" name="Freeform 45"/>
            <p:cNvSpPr/>
            <p:nvPr/>
          </p:nvSpPr>
          <p:spPr bwMode="auto">
            <a:xfrm>
              <a:off x="10496292" y="4420165"/>
              <a:ext cx="201212" cy="188910"/>
            </a:xfrm>
            <a:custGeom>
              <a:avLst/>
              <a:gdLst>
                <a:gd name="T0" fmla="*/ 58 w 97"/>
                <a:gd name="T1" fmla="*/ 45 h 91"/>
                <a:gd name="T2" fmla="*/ 74 w 97"/>
                <a:gd name="T3" fmla="*/ 32 h 91"/>
                <a:gd name="T4" fmla="*/ 78 w 97"/>
                <a:gd name="T5" fmla="*/ 32 h 91"/>
                <a:gd name="T6" fmla="*/ 89 w 97"/>
                <a:gd name="T7" fmla="*/ 40 h 91"/>
                <a:gd name="T8" fmla="*/ 96 w 97"/>
                <a:gd name="T9" fmla="*/ 37 h 91"/>
                <a:gd name="T10" fmla="*/ 96 w 97"/>
                <a:gd name="T11" fmla="*/ 22 h 91"/>
                <a:gd name="T12" fmla="*/ 65 w 97"/>
                <a:gd name="T13" fmla="*/ 3 h 91"/>
                <a:gd name="T14" fmla="*/ 47 w 97"/>
                <a:gd name="T15" fmla="*/ 20 h 91"/>
                <a:gd name="T16" fmla="*/ 22 w 97"/>
                <a:gd name="T17" fmla="*/ 13 h 91"/>
                <a:gd name="T18" fmla="*/ 3 w 97"/>
                <a:gd name="T19" fmla="*/ 43 h 91"/>
                <a:gd name="T20" fmla="*/ 62 w 97"/>
                <a:gd name="T21" fmla="*/ 91 h 91"/>
                <a:gd name="T22" fmla="*/ 72 w 97"/>
                <a:gd name="T23" fmla="*/ 82 h 91"/>
                <a:gd name="T24" fmla="*/ 58 w 97"/>
                <a:gd name="T2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91">
                  <a:moveTo>
                    <a:pt x="58" y="45"/>
                  </a:moveTo>
                  <a:cubicBezTo>
                    <a:pt x="60" y="37"/>
                    <a:pt x="66" y="32"/>
                    <a:pt x="74" y="32"/>
                  </a:cubicBezTo>
                  <a:cubicBezTo>
                    <a:pt x="76" y="32"/>
                    <a:pt x="77" y="32"/>
                    <a:pt x="78" y="32"/>
                  </a:cubicBezTo>
                  <a:cubicBezTo>
                    <a:pt x="83" y="33"/>
                    <a:pt x="87" y="36"/>
                    <a:pt x="89" y="40"/>
                  </a:cubicBezTo>
                  <a:cubicBezTo>
                    <a:pt x="91" y="39"/>
                    <a:pt x="94" y="38"/>
                    <a:pt x="96" y="37"/>
                  </a:cubicBezTo>
                  <a:cubicBezTo>
                    <a:pt x="97" y="28"/>
                    <a:pt x="96" y="22"/>
                    <a:pt x="96" y="22"/>
                  </a:cubicBezTo>
                  <a:cubicBezTo>
                    <a:pt x="93" y="9"/>
                    <a:pt x="79" y="0"/>
                    <a:pt x="65" y="3"/>
                  </a:cubicBezTo>
                  <a:cubicBezTo>
                    <a:pt x="56" y="5"/>
                    <a:pt x="49" y="12"/>
                    <a:pt x="47" y="20"/>
                  </a:cubicBezTo>
                  <a:cubicBezTo>
                    <a:pt x="41" y="14"/>
                    <a:pt x="31" y="10"/>
                    <a:pt x="22" y="13"/>
                  </a:cubicBezTo>
                  <a:cubicBezTo>
                    <a:pt x="8" y="16"/>
                    <a:pt x="0" y="29"/>
                    <a:pt x="3" y="43"/>
                  </a:cubicBezTo>
                  <a:cubicBezTo>
                    <a:pt x="3" y="43"/>
                    <a:pt x="8" y="77"/>
                    <a:pt x="62" y="91"/>
                  </a:cubicBezTo>
                  <a:cubicBezTo>
                    <a:pt x="66" y="88"/>
                    <a:pt x="69" y="85"/>
                    <a:pt x="72" y="82"/>
                  </a:cubicBezTo>
                  <a:cubicBezTo>
                    <a:pt x="54" y="63"/>
                    <a:pt x="57" y="47"/>
                    <a:pt x="58" y="45"/>
                  </a:cubicBez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46"/>
            <p:cNvSpPr/>
            <p:nvPr/>
          </p:nvSpPr>
          <p:spPr bwMode="auto">
            <a:xfrm>
              <a:off x="10612287" y="4493113"/>
              <a:ext cx="120376" cy="101924"/>
            </a:xfrm>
            <a:custGeom>
              <a:avLst/>
              <a:gdLst>
                <a:gd name="T0" fmla="*/ 46 w 58"/>
                <a:gd name="T1" fmla="*/ 6 h 49"/>
                <a:gd name="T2" fmla="*/ 42 w 58"/>
                <a:gd name="T3" fmla="*/ 5 h 49"/>
                <a:gd name="T4" fmla="*/ 40 w 58"/>
                <a:gd name="T5" fmla="*/ 5 h 49"/>
                <a:gd name="T6" fmla="*/ 32 w 58"/>
                <a:gd name="T7" fmla="*/ 10 h 49"/>
                <a:gd name="T8" fmla="*/ 22 w 58"/>
                <a:gd name="T9" fmla="*/ 0 h 49"/>
                <a:gd name="T10" fmla="*/ 18 w 58"/>
                <a:gd name="T11" fmla="*/ 0 h 49"/>
                <a:gd name="T12" fmla="*/ 5 w 58"/>
                <a:gd name="T13" fmla="*/ 11 h 49"/>
                <a:gd name="T14" fmla="*/ 18 w 58"/>
                <a:gd name="T15" fmla="*/ 45 h 49"/>
                <a:gd name="T16" fmla="*/ 23 w 58"/>
                <a:gd name="T17" fmla="*/ 49 h 49"/>
                <a:gd name="T18" fmla="*/ 56 w 58"/>
                <a:gd name="T19" fmla="*/ 23 h 49"/>
                <a:gd name="T20" fmla="*/ 46 w 58"/>
                <a:gd name="T21" fmla="*/ 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9">
                  <a:moveTo>
                    <a:pt x="46" y="6"/>
                  </a:moveTo>
                  <a:cubicBezTo>
                    <a:pt x="45" y="5"/>
                    <a:pt x="43" y="5"/>
                    <a:pt x="42" y="5"/>
                  </a:cubicBezTo>
                  <a:cubicBezTo>
                    <a:pt x="42" y="5"/>
                    <a:pt x="41" y="5"/>
                    <a:pt x="40" y="5"/>
                  </a:cubicBezTo>
                  <a:cubicBezTo>
                    <a:pt x="37" y="6"/>
                    <a:pt x="34" y="8"/>
                    <a:pt x="32" y="10"/>
                  </a:cubicBezTo>
                  <a:cubicBezTo>
                    <a:pt x="31" y="5"/>
                    <a:pt x="27" y="1"/>
                    <a:pt x="22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2" y="0"/>
                    <a:pt x="6" y="4"/>
                    <a:pt x="5" y="11"/>
                  </a:cubicBezTo>
                  <a:cubicBezTo>
                    <a:pt x="5" y="11"/>
                    <a:pt x="0" y="27"/>
                    <a:pt x="18" y="45"/>
                  </a:cubicBezTo>
                  <a:cubicBezTo>
                    <a:pt x="20" y="46"/>
                    <a:pt x="21" y="48"/>
                    <a:pt x="23" y="49"/>
                  </a:cubicBezTo>
                  <a:cubicBezTo>
                    <a:pt x="53" y="41"/>
                    <a:pt x="56" y="23"/>
                    <a:pt x="56" y="23"/>
                  </a:cubicBezTo>
                  <a:cubicBezTo>
                    <a:pt x="58" y="15"/>
                    <a:pt x="53" y="7"/>
                    <a:pt x="46" y="6"/>
                  </a:cubicBezTo>
                  <a:close/>
                </a:path>
              </a:pathLst>
            </a:custGeom>
            <a:solidFill>
              <a:srgbClr val="6C7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1" name="Freeform 47"/>
          <p:cNvSpPr>
            <a:spLocks noEditPoints="1"/>
          </p:cNvSpPr>
          <p:nvPr/>
        </p:nvSpPr>
        <p:spPr bwMode="auto">
          <a:xfrm>
            <a:off x="8309596" y="4686177"/>
            <a:ext cx="175859" cy="137874"/>
          </a:xfrm>
          <a:custGeom>
            <a:avLst/>
            <a:gdLst>
              <a:gd name="T0" fmla="*/ 95 w 106"/>
              <a:gd name="T1" fmla="*/ 19 h 83"/>
              <a:gd name="T2" fmla="*/ 86 w 106"/>
              <a:gd name="T3" fmla="*/ 19 h 83"/>
              <a:gd name="T4" fmla="*/ 86 w 106"/>
              <a:gd name="T5" fmla="*/ 24 h 83"/>
              <a:gd name="T6" fmla="*/ 96 w 106"/>
              <a:gd name="T7" fmla="*/ 47 h 83"/>
              <a:gd name="T8" fmla="*/ 96 w 106"/>
              <a:gd name="T9" fmla="*/ 58 h 83"/>
              <a:gd name="T10" fmla="*/ 86 w 106"/>
              <a:gd name="T11" fmla="*/ 83 h 83"/>
              <a:gd name="T12" fmla="*/ 106 w 106"/>
              <a:gd name="T13" fmla="*/ 79 h 83"/>
              <a:gd name="T14" fmla="*/ 106 w 106"/>
              <a:gd name="T15" fmla="*/ 30 h 83"/>
              <a:gd name="T16" fmla="*/ 85 w 106"/>
              <a:gd name="T17" fmla="*/ 0 h 83"/>
              <a:gd name="T18" fmla="*/ 53 w 106"/>
              <a:gd name="T19" fmla="*/ 7 h 83"/>
              <a:gd name="T20" fmla="*/ 86 w 106"/>
              <a:gd name="T21" fmla="*/ 19 h 83"/>
              <a:gd name="T22" fmla="*/ 53 w 106"/>
              <a:gd name="T23" fmla="*/ 67 h 83"/>
              <a:gd name="T24" fmla="*/ 81 w 106"/>
              <a:gd name="T25" fmla="*/ 79 h 83"/>
              <a:gd name="T26" fmla="*/ 86 w 106"/>
              <a:gd name="T27" fmla="*/ 83 h 83"/>
              <a:gd name="T28" fmla="*/ 75 w 106"/>
              <a:gd name="T29" fmla="*/ 58 h 83"/>
              <a:gd name="T30" fmla="*/ 86 w 106"/>
              <a:gd name="T31" fmla="*/ 47 h 83"/>
              <a:gd name="T32" fmla="*/ 53 w 106"/>
              <a:gd name="T33" fmla="*/ 24 h 83"/>
              <a:gd name="T34" fmla="*/ 53 w 106"/>
              <a:gd name="T35" fmla="*/ 0 h 83"/>
              <a:gd name="T36" fmla="*/ 20 w 106"/>
              <a:gd name="T37" fmla="*/ 1 h 83"/>
              <a:gd name="T38" fmla="*/ 27 w 106"/>
              <a:gd name="T39" fmla="*/ 7 h 83"/>
              <a:gd name="T40" fmla="*/ 53 w 106"/>
              <a:gd name="T41" fmla="*/ 7 h 83"/>
              <a:gd name="T42" fmla="*/ 20 w 106"/>
              <a:gd name="T43" fmla="*/ 83 h 83"/>
              <a:gd name="T44" fmla="*/ 25 w 106"/>
              <a:gd name="T45" fmla="*/ 79 h 83"/>
              <a:gd name="T46" fmla="*/ 53 w 106"/>
              <a:gd name="T47" fmla="*/ 67 h 83"/>
              <a:gd name="T48" fmla="*/ 20 w 106"/>
              <a:gd name="T49" fmla="*/ 24 h 83"/>
              <a:gd name="T50" fmla="*/ 31 w 106"/>
              <a:gd name="T51" fmla="*/ 47 h 83"/>
              <a:gd name="T52" fmla="*/ 31 w 106"/>
              <a:gd name="T53" fmla="*/ 58 h 83"/>
              <a:gd name="T54" fmla="*/ 20 w 106"/>
              <a:gd name="T55" fmla="*/ 83 h 83"/>
              <a:gd name="T56" fmla="*/ 11 w 106"/>
              <a:gd name="T57" fmla="*/ 19 h 83"/>
              <a:gd name="T58" fmla="*/ 0 w 106"/>
              <a:gd name="T59" fmla="*/ 64 h 83"/>
              <a:gd name="T60" fmla="*/ 0 w 106"/>
              <a:gd name="T61" fmla="*/ 79 h 83"/>
              <a:gd name="T62" fmla="*/ 20 w 106"/>
              <a:gd name="T63" fmla="*/ 83 h 83"/>
              <a:gd name="T64" fmla="*/ 10 w 106"/>
              <a:gd name="T65" fmla="*/ 58 h 83"/>
              <a:gd name="T66" fmla="*/ 20 w 106"/>
              <a:gd name="T67" fmla="*/ 47 h 83"/>
              <a:gd name="T68" fmla="*/ 18 w 106"/>
              <a:gd name="T69" fmla="*/ 24 h 83"/>
              <a:gd name="T70" fmla="*/ 20 w 106"/>
              <a:gd name="T71" fmla="*/ 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6" h="83">
                <a:moveTo>
                  <a:pt x="106" y="30"/>
                </a:moveTo>
                <a:cubicBezTo>
                  <a:pt x="95" y="19"/>
                  <a:pt x="95" y="19"/>
                  <a:pt x="95" y="19"/>
                </a:cubicBezTo>
                <a:cubicBezTo>
                  <a:pt x="86" y="1"/>
                  <a:pt x="86" y="1"/>
                  <a:pt x="86" y="1"/>
                </a:cubicBezTo>
                <a:cubicBezTo>
                  <a:pt x="86" y="19"/>
                  <a:pt x="86" y="19"/>
                  <a:pt x="86" y="19"/>
                </a:cubicBezTo>
                <a:cubicBezTo>
                  <a:pt x="88" y="24"/>
                  <a:pt x="88" y="24"/>
                  <a:pt x="88" y="24"/>
                </a:cubicBezTo>
                <a:cubicBezTo>
                  <a:pt x="86" y="24"/>
                  <a:pt x="86" y="24"/>
                  <a:pt x="86" y="24"/>
                </a:cubicBezTo>
                <a:cubicBezTo>
                  <a:pt x="86" y="47"/>
                  <a:pt x="86" y="47"/>
                  <a:pt x="86" y="47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58"/>
                  <a:pt x="96" y="58"/>
                  <a:pt x="96" y="58"/>
                </a:cubicBezTo>
                <a:cubicBezTo>
                  <a:pt x="96" y="58"/>
                  <a:pt x="96" y="58"/>
                  <a:pt x="96" y="58"/>
                </a:cubicBezTo>
                <a:cubicBezTo>
                  <a:pt x="86" y="58"/>
                  <a:pt x="86" y="58"/>
                  <a:pt x="86" y="58"/>
                </a:cubicBezTo>
                <a:cubicBezTo>
                  <a:pt x="86" y="83"/>
                  <a:pt x="86" y="83"/>
                  <a:pt x="86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3" y="83"/>
                  <a:pt x="106" y="81"/>
                  <a:pt x="106" y="79"/>
                </a:cubicBezTo>
                <a:cubicBezTo>
                  <a:pt x="106" y="67"/>
                  <a:pt x="106" y="67"/>
                  <a:pt x="106" y="67"/>
                </a:cubicBezTo>
                <a:lnTo>
                  <a:pt x="106" y="30"/>
                </a:lnTo>
                <a:close/>
                <a:moveTo>
                  <a:pt x="86" y="1"/>
                </a:moveTo>
                <a:cubicBezTo>
                  <a:pt x="85" y="0"/>
                  <a:pt x="85" y="0"/>
                  <a:pt x="85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3" y="7"/>
                  <a:pt x="53" y="7"/>
                  <a:pt x="53" y="7"/>
                </a:cubicBezTo>
                <a:cubicBezTo>
                  <a:pt x="79" y="7"/>
                  <a:pt x="79" y="7"/>
                  <a:pt x="79" y="7"/>
                </a:cubicBezTo>
                <a:cubicBezTo>
                  <a:pt x="86" y="19"/>
                  <a:pt x="86" y="19"/>
                  <a:pt x="86" y="19"/>
                </a:cubicBezTo>
                <a:cubicBezTo>
                  <a:pt x="86" y="1"/>
                  <a:pt x="86" y="1"/>
                  <a:pt x="86" y="1"/>
                </a:cubicBezTo>
                <a:close/>
                <a:moveTo>
                  <a:pt x="53" y="67"/>
                </a:moveTo>
                <a:cubicBezTo>
                  <a:pt x="81" y="67"/>
                  <a:pt x="81" y="67"/>
                  <a:pt x="81" y="67"/>
                </a:cubicBezTo>
                <a:cubicBezTo>
                  <a:pt x="81" y="79"/>
                  <a:pt x="81" y="79"/>
                  <a:pt x="81" y="79"/>
                </a:cubicBezTo>
                <a:cubicBezTo>
                  <a:pt x="81" y="81"/>
                  <a:pt x="83" y="83"/>
                  <a:pt x="85" y="83"/>
                </a:cubicBezTo>
                <a:cubicBezTo>
                  <a:pt x="86" y="83"/>
                  <a:pt x="86" y="83"/>
                  <a:pt x="86" y="83"/>
                </a:cubicBezTo>
                <a:cubicBezTo>
                  <a:pt x="86" y="58"/>
                  <a:pt x="86" y="58"/>
                  <a:pt x="86" y="58"/>
                </a:cubicBezTo>
                <a:cubicBezTo>
                  <a:pt x="75" y="58"/>
                  <a:pt x="75" y="58"/>
                  <a:pt x="75" y="58"/>
                </a:cubicBezTo>
                <a:cubicBezTo>
                  <a:pt x="75" y="47"/>
                  <a:pt x="75" y="47"/>
                  <a:pt x="75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6" y="24"/>
                  <a:pt x="86" y="24"/>
                  <a:pt x="86" y="24"/>
                </a:cubicBezTo>
                <a:cubicBezTo>
                  <a:pt x="53" y="24"/>
                  <a:pt x="53" y="24"/>
                  <a:pt x="53" y="24"/>
                </a:cubicBezTo>
                <a:lnTo>
                  <a:pt x="53" y="67"/>
                </a:lnTo>
                <a:close/>
                <a:moveTo>
                  <a:pt x="53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19"/>
                  <a:pt x="20" y="19"/>
                  <a:pt x="20" y="19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53" y="7"/>
                  <a:pt x="53" y="7"/>
                  <a:pt x="53" y="7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20" y="83"/>
                </a:moveTo>
                <a:cubicBezTo>
                  <a:pt x="20" y="83"/>
                  <a:pt x="20" y="83"/>
                  <a:pt x="20" y="83"/>
                </a:cubicBezTo>
                <a:cubicBezTo>
                  <a:pt x="23" y="83"/>
                  <a:pt x="25" y="81"/>
                  <a:pt x="25" y="79"/>
                </a:cubicBezTo>
                <a:cubicBezTo>
                  <a:pt x="25" y="67"/>
                  <a:pt x="25" y="67"/>
                  <a:pt x="25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24"/>
                  <a:pt x="53" y="24"/>
                  <a:pt x="53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47"/>
                  <a:pt x="20" y="47"/>
                  <a:pt x="20" y="47"/>
                </a:cubicBezTo>
                <a:cubicBezTo>
                  <a:pt x="31" y="47"/>
                  <a:pt x="31" y="47"/>
                  <a:pt x="31" y="47"/>
                </a:cubicBezTo>
                <a:cubicBezTo>
                  <a:pt x="31" y="58"/>
                  <a:pt x="31" y="58"/>
                  <a:pt x="31" y="58"/>
                </a:cubicBezTo>
                <a:cubicBezTo>
                  <a:pt x="31" y="58"/>
                  <a:pt x="31" y="58"/>
                  <a:pt x="31" y="58"/>
                </a:cubicBezTo>
                <a:cubicBezTo>
                  <a:pt x="20" y="58"/>
                  <a:pt x="20" y="58"/>
                  <a:pt x="20" y="58"/>
                </a:cubicBezTo>
                <a:lnTo>
                  <a:pt x="20" y="83"/>
                </a:lnTo>
                <a:close/>
                <a:moveTo>
                  <a:pt x="20" y="1"/>
                </a:moveTo>
                <a:cubicBezTo>
                  <a:pt x="11" y="19"/>
                  <a:pt x="11" y="19"/>
                  <a:pt x="11" y="19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1"/>
                  <a:pt x="2" y="83"/>
                  <a:pt x="5" y="83"/>
                </a:cubicBezTo>
                <a:cubicBezTo>
                  <a:pt x="20" y="83"/>
                  <a:pt x="20" y="83"/>
                  <a:pt x="20" y="83"/>
                </a:cubicBezTo>
                <a:cubicBezTo>
                  <a:pt x="20" y="58"/>
                  <a:pt x="20" y="58"/>
                  <a:pt x="20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47"/>
                  <a:pt x="10" y="47"/>
                  <a:pt x="10" y="47"/>
                </a:cubicBezTo>
                <a:cubicBezTo>
                  <a:pt x="20" y="47"/>
                  <a:pt x="20" y="47"/>
                  <a:pt x="20" y="47"/>
                </a:cubicBezTo>
                <a:cubicBezTo>
                  <a:pt x="20" y="24"/>
                  <a:pt x="20" y="24"/>
                  <a:pt x="20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20" y="19"/>
                  <a:pt x="20" y="19"/>
                  <a:pt x="20" y="19"/>
                </a:cubicBezTo>
                <a:lnTo>
                  <a:pt x="20" y="1"/>
                </a:lnTo>
                <a:close/>
              </a:path>
            </a:pathLst>
          </a:custGeom>
          <a:solidFill>
            <a:srgbClr val="6C79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" name="Freeform 48"/>
          <p:cNvSpPr/>
          <p:nvPr/>
        </p:nvSpPr>
        <p:spPr bwMode="auto">
          <a:xfrm>
            <a:off x="7291019" y="4905649"/>
            <a:ext cx="1024908" cy="391111"/>
          </a:xfrm>
          <a:custGeom>
            <a:avLst/>
            <a:gdLst>
              <a:gd name="T0" fmla="*/ 493 w 616"/>
              <a:gd name="T1" fmla="*/ 235 h 235"/>
              <a:gd name="T2" fmla="*/ 300 w 616"/>
              <a:gd name="T3" fmla="*/ 133 h 235"/>
              <a:gd name="T4" fmla="*/ 40 w 616"/>
              <a:gd name="T5" fmla="*/ 68 h 235"/>
              <a:gd name="T6" fmla="*/ 238 w 616"/>
              <a:gd name="T7" fmla="*/ 0 h 235"/>
              <a:gd name="T8" fmla="*/ 583 w 616"/>
              <a:gd name="T9" fmla="*/ 68 h 235"/>
              <a:gd name="T10" fmla="*/ 463 w 616"/>
              <a:gd name="T11" fmla="*/ 133 h 235"/>
              <a:gd name="T12" fmla="*/ 493 w 616"/>
              <a:gd name="T13" fmla="*/ 235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6" h="235">
                <a:moveTo>
                  <a:pt x="493" y="235"/>
                </a:moveTo>
                <a:cubicBezTo>
                  <a:pt x="300" y="133"/>
                  <a:pt x="300" y="133"/>
                  <a:pt x="300" y="133"/>
                </a:cubicBezTo>
                <a:cubicBezTo>
                  <a:pt x="181" y="124"/>
                  <a:pt x="73" y="99"/>
                  <a:pt x="40" y="68"/>
                </a:cubicBezTo>
                <a:cubicBezTo>
                  <a:pt x="0" y="31"/>
                  <a:pt x="88" y="0"/>
                  <a:pt x="238" y="0"/>
                </a:cubicBezTo>
                <a:cubicBezTo>
                  <a:pt x="388" y="0"/>
                  <a:pt x="542" y="31"/>
                  <a:pt x="583" y="68"/>
                </a:cubicBezTo>
                <a:cubicBezTo>
                  <a:pt x="616" y="99"/>
                  <a:pt x="564" y="124"/>
                  <a:pt x="463" y="133"/>
                </a:cubicBezTo>
                <a:lnTo>
                  <a:pt x="493" y="235"/>
                </a:lnTo>
                <a:close/>
              </a:path>
            </a:pathLst>
          </a:custGeom>
          <a:solidFill>
            <a:srgbClr val="D0DB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2" name="Oval 67"/>
          <p:cNvSpPr/>
          <p:nvPr/>
        </p:nvSpPr>
        <p:spPr>
          <a:xfrm>
            <a:off x="1352122" y="2389430"/>
            <a:ext cx="498481" cy="498481"/>
          </a:xfrm>
          <a:prstGeom prst="ellipse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63" name="Group 68"/>
          <p:cNvGrpSpPr/>
          <p:nvPr/>
        </p:nvGrpSpPr>
        <p:grpSpPr>
          <a:xfrm>
            <a:off x="1460892" y="2517043"/>
            <a:ext cx="280941" cy="243254"/>
            <a:chOff x="9322422" y="1072507"/>
            <a:chExt cx="216149" cy="187154"/>
          </a:xfrm>
          <a:solidFill>
            <a:schemeClr val="bg1"/>
          </a:solidFill>
        </p:grpSpPr>
        <p:sp>
          <p:nvSpPr>
            <p:cNvPr id="64" name="Freeform 22"/>
            <p:cNvSpPr/>
            <p:nvPr/>
          </p:nvSpPr>
          <p:spPr bwMode="auto">
            <a:xfrm>
              <a:off x="9467400" y="1081293"/>
              <a:ext cx="36024" cy="43054"/>
            </a:xfrm>
            <a:custGeom>
              <a:avLst/>
              <a:gdLst>
                <a:gd name="T0" fmla="*/ 41 w 41"/>
                <a:gd name="T1" fmla="*/ 0 h 49"/>
                <a:gd name="T2" fmla="*/ 0 w 41"/>
                <a:gd name="T3" fmla="*/ 0 h 49"/>
                <a:gd name="T4" fmla="*/ 0 w 41"/>
                <a:gd name="T5" fmla="*/ 16 h 49"/>
                <a:gd name="T6" fmla="*/ 41 w 41"/>
                <a:gd name="T7" fmla="*/ 49 h 49"/>
                <a:gd name="T8" fmla="*/ 41 w 41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9">
                  <a:moveTo>
                    <a:pt x="41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41" y="49"/>
                  </a:lnTo>
                  <a:lnTo>
                    <a:pt x="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5" name="Freeform 23"/>
            <p:cNvSpPr/>
            <p:nvPr/>
          </p:nvSpPr>
          <p:spPr bwMode="auto">
            <a:xfrm>
              <a:off x="9357568" y="1118197"/>
              <a:ext cx="145857" cy="141464"/>
            </a:xfrm>
            <a:custGeom>
              <a:avLst/>
              <a:gdLst>
                <a:gd name="T0" fmla="*/ 166 w 166"/>
                <a:gd name="T1" fmla="*/ 85 h 161"/>
                <a:gd name="T2" fmla="*/ 166 w 166"/>
                <a:gd name="T3" fmla="*/ 69 h 161"/>
                <a:gd name="T4" fmla="*/ 125 w 166"/>
                <a:gd name="T5" fmla="*/ 36 h 161"/>
                <a:gd name="T6" fmla="*/ 83 w 166"/>
                <a:gd name="T7" fmla="*/ 0 h 161"/>
                <a:gd name="T8" fmla="*/ 0 w 166"/>
                <a:gd name="T9" fmla="*/ 69 h 161"/>
                <a:gd name="T10" fmla="*/ 0 w 166"/>
                <a:gd name="T11" fmla="*/ 161 h 161"/>
                <a:gd name="T12" fmla="*/ 52 w 166"/>
                <a:gd name="T13" fmla="*/ 161 h 161"/>
                <a:gd name="T14" fmla="*/ 52 w 166"/>
                <a:gd name="T15" fmla="*/ 69 h 161"/>
                <a:gd name="T16" fmla="*/ 114 w 166"/>
                <a:gd name="T17" fmla="*/ 69 h 161"/>
                <a:gd name="T18" fmla="*/ 114 w 166"/>
                <a:gd name="T19" fmla="*/ 161 h 161"/>
                <a:gd name="T20" fmla="*/ 166 w 166"/>
                <a:gd name="T21" fmla="*/ 161 h 161"/>
                <a:gd name="T22" fmla="*/ 166 w 166"/>
                <a:gd name="T23" fmla="*/ 8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6" h="161">
                  <a:moveTo>
                    <a:pt x="166" y="85"/>
                  </a:moveTo>
                  <a:lnTo>
                    <a:pt x="166" y="69"/>
                  </a:lnTo>
                  <a:lnTo>
                    <a:pt x="125" y="36"/>
                  </a:lnTo>
                  <a:lnTo>
                    <a:pt x="83" y="0"/>
                  </a:lnTo>
                  <a:lnTo>
                    <a:pt x="0" y="69"/>
                  </a:lnTo>
                  <a:lnTo>
                    <a:pt x="0" y="161"/>
                  </a:lnTo>
                  <a:lnTo>
                    <a:pt x="52" y="161"/>
                  </a:lnTo>
                  <a:lnTo>
                    <a:pt x="52" y="69"/>
                  </a:lnTo>
                  <a:lnTo>
                    <a:pt x="114" y="69"/>
                  </a:lnTo>
                  <a:lnTo>
                    <a:pt x="114" y="161"/>
                  </a:lnTo>
                  <a:lnTo>
                    <a:pt x="166" y="161"/>
                  </a:lnTo>
                  <a:lnTo>
                    <a:pt x="166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6" name="Freeform 24"/>
            <p:cNvSpPr/>
            <p:nvPr/>
          </p:nvSpPr>
          <p:spPr bwMode="auto">
            <a:xfrm>
              <a:off x="9322422" y="1072507"/>
              <a:ext cx="216149" cy="109832"/>
            </a:xfrm>
            <a:custGeom>
              <a:avLst/>
              <a:gdLst>
                <a:gd name="T0" fmla="*/ 40 w 246"/>
                <a:gd name="T1" fmla="*/ 111 h 125"/>
                <a:gd name="T2" fmla="*/ 123 w 246"/>
                <a:gd name="T3" fmla="*/ 45 h 125"/>
                <a:gd name="T4" fmla="*/ 165 w 246"/>
                <a:gd name="T5" fmla="*/ 78 h 125"/>
                <a:gd name="T6" fmla="*/ 206 w 246"/>
                <a:gd name="T7" fmla="*/ 111 h 125"/>
                <a:gd name="T8" fmla="*/ 224 w 246"/>
                <a:gd name="T9" fmla="*/ 125 h 125"/>
                <a:gd name="T10" fmla="*/ 246 w 246"/>
                <a:gd name="T11" fmla="*/ 102 h 125"/>
                <a:gd name="T12" fmla="*/ 206 w 246"/>
                <a:gd name="T13" fmla="*/ 69 h 125"/>
                <a:gd name="T14" fmla="*/ 165 w 246"/>
                <a:gd name="T15" fmla="*/ 36 h 125"/>
                <a:gd name="T16" fmla="*/ 123 w 246"/>
                <a:gd name="T17" fmla="*/ 0 h 125"/>
                <a:gd name="T18" fmla="*/ 0 w 246"/>
                <a:gd name="T19" fmla="*/ 102 h 125"/>
                <a:gd name="T20" fmla="*/ 21 w 246"/>
                <a:gd name="T21" fmla="*/ 125 h 125"/>
                <a:gd name="T22" fmla="*/ 40 w 246"/>
                <a:gd name="T23" fmla="*/ 11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25">
                  <a:moveTo>
                    <a:pt x="40" y="111"/>
                  </a:moveTo>
                  <a:lnTo>
                    <a:pt x="123" y="45"/>
                  </a:lnTo>
                  <a:lnTo>
                    <a:pt x="165" y="78"/>
                  </a:lnTo>
                  <a:lnTo>
                    <a:pt x="206" y="111"/>
                  </a:lnTo>
                  <a:lnTo>
                    <a:pt x="224" y="125"/>
                  </a:lnTo>
                  <a:lnTo>
                    <a:pt x="246" y="102"/>
                  </a:lnTo>
                  <a:lnTo>
                    <a:pt x="206" y="69"/>
                  </a:lnTo>
                  <a:lnTo>
                    <a:pt x="165" y="36"/>
                  </a:lnTo>
                  <a:lnTo>
                    <a:pt x="123" y="0"/>
                  </a:lnTo>
                  <a:lnTo>
                    <a:pt x="0" y="102"/>
                  </a:lnTo>
                  <a:lnTo>
                    <a:pt x="21" y="125"/>
                  </a:lnTo>
                  <a:lnTo>
                    <a:pt x="40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7" name="Oval 73"/>
          <p:cNvSpPr/>
          <p:nvPr/>
        </p:nvSpPr>
        <p:spPr>
          <a:xfrm>
            <a:off x="1352122" y="3075547"/>
            <a:ext cx="498481" cy="498481"/>
          </a:xfrm>
          <a:prstGeom prst="ellipse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68" name="Group 74"/>
          <p:cNvGrpSpPr/>
          <p:nvPr/>
        </p:nvGrpSpPr>
        <p:grpSpPr>
          <a:xfrm>
            <a:off x="1470599" y="3200727"/>
            <a:ext cx="261527" cy="219272"/>
            <a:chOff x="8297910" y="1608487"/>
            <a:chExt cx="201212" cy="168702"/>
          </a:xfrm>
          <a:solidFill>
            <a:schemeClr val="bg1"/>
          </a:solidFill>
        </p:grpSpPr>
        <p:sp>
          <p:nvSpPr>
            <p:cNvPr id="69" name="Freeform 29"/>
            <p:cNvSpPr/>
            <p:nvPr/>
          </p:nvSpPr>
          <p:spPr bwMode="auto">
            <a:xfrm>
              <a:off x="8297910" y="1725348"/>
              <a:ext cx="201212" cy="51841"/>
            </a:xfrm>
            <a:custGeom>
              <a:avLst/>
              <a:gdLst>
                <a:gd name="T0" fmla="*/ 149 w 229"/>
                <a:gd name="T1" fmla="*/ 31 h 59"/>
                <a:gd name="T2" fmla="*/ 78 w 229"/>
                <a:gd name="T3" fmla="*/ 31 h 59"/>
                <a:gd name="T4" fmla="*/ 78 w 229"/>
                <a:gd name="T5" fmla="*/ 0 h 59"/>
                <a:gd name="T6" fmla="*/ 0 w 229"/>
                <a:gd name="T7" fmla="*/ 0 h 59"/>
                <a:gd name="T8" fmla="*/ 0 w 229"/>
                <a:gd name="T9" fmla="*/ 59 h 59"/>
                <a:gd name="T10" fmla="*/ 229 w 229"/>
                <a:gd name="T11" fmla="*/ 59 h 59"/>
                <a:gd name="T12" fmla="*/ 229 w 229"/>
                <a:gd name="T13" fmla="*/ 0 h 59"/>
                <a:gd name="T14" fmla="*/ 149 w 229"/>
                <a:gd name="T15" fmla="*/ 0 h 59"/>
                <a:gd name="T16" fmla="*/ 149 w 229"/>
                <a:gd name="T17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" h="59">
                  <a:moveTo>
                    <a:pt x="149" y="31"/>
                  </a:moveTo>
                  <a:lnTo>
                    <a:pt x="78" y="31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229" y="59"/>
                  </a:lnTo>
                  <a:lnTo>
                    <a:pt x="229" y="0"/>
                  </a:lnTo>
                  <a:lnTo>
                    <a:pt x="149" y="0"/>
                  </a:lnTo>
                  <a:lnTo>
                    <a:pt x="149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0" name="Rectangle 30"/>
            <p:cNvSpPr>
              <a:spLocks noChangeArrowheads="1"/>
            </p:cNvSpPr>
            <p:nvPr/>
          </p:nvSpPr>
          <p:spPr bwMode="auto">
            <a:xfrm>
              <a:off x="8378746" y="1725348"/>
              <a:ext cx="37782" cy="1669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1" name="Freeform 31"/>
            <p:cNvSpPr>
              <a:spLocks noEditPoints="1"/>
            </p:cNvSpPr>
            <p:nvPr/>
          </p:nvSpPr>
          <p:spPr bwMode="auto">
            <a:xfrm>
              <a:off x="8297910" y="1608487"/>
              <a:ext cx="201212" cy="106317"/>
            </a:xfrm>
            <a:custGeom>
              <a:avLst/>
              <a:gdLst>
                <a:gd name="T0" fmla="*/ 170 w 229"/>
                <a:gd name="T1" fmla="*/ 0 h 121"/>
                <a:gd name="T2" fmla="*/ 114 w 229"/>
                <a:gd name="T3" fmla="*/ 0 h 121"/>
                <a:gd name="T4" fmla="*/ 114 w 229"/>
                <a:gd name="T5" fmla="*/ 19 h 121"/>
                <a:gd name="T6" fmla="*/ 151 w 229"/>
                <a:gd name="T7" fmla="*/ 19 h 121"/>
                <a:gd name="T8" fmla="*/ 151 w 229"/>
                <a:gd name="T9" fmla="*/ 43 h 121"/>
                <a:gd name="T10" fmla="*/ 114 w 229"/>
                <a:gd name="T11" fmla="*/ 43 h 121"/>
                <a:gd name="T12" fmla="*/ 114 w 229"/>
                <a:gd name="T13" fmla="*/ 121 h 121"/>
                <a:gd name="T14" fmla="*/ 149 w 229"/>
                <a:gd name="T15" fmla="*/ 121 h 121"/>
                <a:gd name="T16" fmla="*/ 229 w 229"/>
                <a:gd name="T17" fmla="*/ 121 h 121"/>
                <a:gd name="T18" fmla="*/ 229 w 229"/>
                <a:gd name="T19" fmla="*/ 43 h 121"/>
                <a:gd name="T20" fmla="*/ 170 w 229"/>
                <a:gd name="T21" fmla="*/ 43 h 121"/>
                <a:gd name="T22" fmla="*/ 170 w 229"/>
                <a:gd name="T23" fmla="*/ 0 h 121"/>
                <a:gd name="T24" fmla="*/ 114 w 229"/>
                <a:gd name="T25" fmla="*/ 0 h 121"/>
                <a:gd name="T26" fmla="*/ 57 w 229"/>
                <a:gd name="T27" fmla="*/ 0 h 121"/>
                <a:gd name="T28" fmla="*/ 57 w 229"/>
                <a:gd name="T29" fmla="*/ 43 h 121"/>
                <a:gd name="T30" fmla="*/ 0 w 229"/>
                <a:gd name="T31" fmla="*/ 43 h 121"/>
                <a:gd name="T32" fmla="*/ 0 w 229"/>
                <a:gd name="T33" fmla="*/ 121 h 121"/>
                <a:gd name="T34" fmla="*/ 78 w 229"/>
                <a:gd name="T35" fmla="*/ 121 h 121"/>
                <a:gd name="T36" fmla="*/ 114 w 229"/>
                <a:gd name="T37" fmla="*/ 121 h 121"/>
                <a:gd name="T38" fmla="*/ 114 w 229"/>
                <a:gd name="T39" fmla="*/ 43 h 121"/>
                <a:gd name="T40" fmla="*/ 78 w 229"/>
                <a:gd name="T41" fmla="*/ 43 h 121"/>
                <a:gd name="T42" fmla="*/ 78 w 229"/>
                <a:gd name="T43" fmla="*/ 43 h 121"/>
                <a:gd name="T44" fmla="*/ 78 w 229"/>
                <a:gd name="T45" fmla="*/ 19 h 121"/>
                <a:gd name="T46" fmla="*/ 114 w 229"/>
                <a:gd name="T47" fmla="*/ 19 h 121"/>
                <a:gd name="T48" fmla="*/ 114 w 229"/>
                <a:gd name="T4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9" h="121">
                  <a:moveTo>
                    <a:pt x="170" y="0"/>
                  </a:moveTo>
                  <a:lnTo>
                    <a:pt x="114" y="0"/>
                  </a:lnTo>
                  <a:lnTo>
                    <a:pt x="114" y="19"/>
                  </a:lnTo>
                  <a:lnTo>
                    <a:pt x="151" y="19"/>
                  </a:lnTo>
                  <a:lnTo>
                    <a:pt x="151" y="43"/>
                  </a:lnTo>
                  <a:lnTo>
                    <a:pt x="114" y="43"/>
                  </a:lnTo>
                  <a:lnTo>
                    <a:pt x="114" y="121"/>
                  </a:lnTo>
                  <a:lnTo>
                    <a:pt x="149" y="121"/>
                  </a:lnTo>
                  <a:lnTo>
                    <a:pt x="229" y="121"/>
                  </a:lnTo>
                  <a:lnTo>
                    <a:pt x="229" y="43"/>
                  </a:lnTo>
                  <a:lnTo>
                    <a:pt x="170" y="43"/>
                  </a:lnTo>
                  <a:lnTo>
                    <a:pt x="170" y="0"/>
                  </a:lnTo>
                  <a:close/>
                  <a:moveTo>
                    <a:pt x="114" y="0"/>
                  </a:moveTo>
                  <a:lnTo>
                    <a:pt x="57" y="0"/>
                  </a:lnTo>
                  <a:lnTo>
                    <a:pt x="57" y="43"/>
                  </a:lnTo>
                  <a:lnTo>
                    <a:pt x="0" y="43"/>
                  </a:lnTo>
                  <a:lnTo>
                    <a:pt x="0" y="121"/>
                  </a:lnTo>
                  <a:lnTo>
                    <a:pt x="78" y="121"/>
                  </a:lnTo>
                  <a:lnTo>
                    <a:pt x="114" y="121"/>
                  </a:lnTo>
                  <a:lnTo>
                    <a:pt x="114" y="43"/>
                  </a:lnTo>
                  <a:lnTo>
                    <a:pt x="78" y="43"/>
                  </a:lnTo>
                  <a:lnTo>
                    <a:pt x="78" y="43"/>
                  </a:lnTo>
                  <a:lnTo>
                    <a:pt x="78" y="19"/>
                  </a:lnTo>
                  <a:lnTo>
                    <a:pt x="114" y="19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72" name="Oval 79"/>
          <p:cNvSpPr/>
          <p:nvPr/>
        </p:nvSpPr>
        <p:spPr>
          <a:xfrm>
            <a:off x="1352122" y="3761664"/>
            <a:ext cx="498481" cy="498481"/>
          </a:xfrm>
          <a:prstGeom prst="ellipse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3" name="Freeform 40"/>
          <p:cNvSpPr>
            <a:spLocks noEditPoints="1"/>
          </p:cNvSpPr>
          <p:nvPr/>
        </p:nvSpPr>
        <p:spPr bwMode="auto">
          <a:xfrm>
            <a:off x="1482591" y="3890990"/>
            <a:ext cx="237544" cy="239828"/>
          </a:xfrm>
          <a:custGeom>
            <a:avLst/>
            <a:gdLst>
              <a:gd name="T0" fmla="*/ 66 w 88"/>
              <a:gd name="T1" fmla="*/ 83 h 89"/>
              <a:gd name="T2" fmla="*/ 82 w 88"/>
              <a:gd name="T3" fmla="*/ 67 h 89"/>
              <a:gd name="T4" fmla="*/ 87 w 88"/>
              <a:gd name="T5" fmla="*/ 53 h 89"/>
              <a:gd name="T6" fmla="*/ 87 w 88"/>
              <a:gd name="T7" fmla="*/ 36 h 89"/>
              <a:gd name="T8" fmla="*/ 82 w 88"/>
              <a:gd name="T9" fmla="*/ 22 h 89"/>
              <a:gd name="T10" fmla="*/ 66 w 88"/>
              <a:gd name="T11" fmla="*/ 6 h 89"/>
              <a:gd name="T12" fmla="*/ 60 w 88"/>
              <a:gd name="T13" fmla="*/ 3 h 89"/>
              <a:gd name="T14" fmla="*/ 47 w 88"/>
              <a:gd name="T15" fmla="*/ 0 h 89"/>
              <a:gd name="T16" fmla="*/ 49 w 88"/>
              <a:gd name="T17" fmla="*/ 5 h 89"/>
              <a:gd name="T18" fmla="*/ 54 w 88"/>
              <a:gd name="T19" fmla="*/ 5 h 89"/>
              <a:gd name="T20" fmla="*/ 59 w 88"/>
              <a:gd name="T21" fmla="*/ 6 h 89"/>
              <a:gd name="T22" fmla="*/ 58 w 88"/>
              <a:gd name="T23" fmla="*/ 7 h 89"/>
              <a:gd name="T24" fmla="*/ 51 w 88"/>
              <a:gd name="T25" fmla="*/ 10 h 89"/>
              <a:gd name="T26" fmla="*/ 52 w 88"/>
              <a:gd name="T27" fmla="*/ 14 h 89"/>
              <a:gd name="T28" fmla="*/ 56 w 88"/>
              <a:gd name="T29" fmla="*/ 17 h 89"/>
              <a:gd name="T30" fmla="*/ 62 w 88"/>
              <a:gd name="T31" fmla="*/ 9 h 89"/>
              <a:gd name="T32" fmla="*/ 67 w 88"/>
              <a:gd name="T33" fmla="*/ 10 h 89"/>
              <a:gd name="T34" fmla="*/ 71 w 88"/>
              <a:gd name="T35" fmla="*/ 12 h 89"/>
              <a:gd name="T36" fmla="*/ 73 w 88"/>
              <a:gd name="T37" fmla="*/ 18 h 89"/>
              <a:gd name="T38" fmla="*/ 71 w 88"/>
              <a:gd name="T39" fmla="*/ 21 h 89"/>
              <a:gd name="T40" fmla="*/ 69 w 88"/>
              <a:gd name="T41" fmla="*/ 19 h 89"/>
              <a:gd name="T42" fmla="*/ 63 w 88"/>
              <a:gd name="T43" fmla="*/ 20 h 89"/>
              <a:gd name="T44" fmla="*/ 67 w 88"/>
              <a:gd name="T45" fmla="*/ 22 h 89"/>
              <a:gd name="T46" fmla="*/ 58 w 88"/>
              <a:gd name="T47" fmla="*/ 26 h 89"/>
              <a:gd name="T48" fmla="*/ 53 w 88"/>
              <a:gd name="T49" fmla="*/ 29 h 89"/>
              <a:gd name="T50" fmla="*/ 48 w 88"/>
              <a:gd name="T51" fmla="*/ 34 h 89"/>
              <a:gd name="T52" fmla="*/ 51 w 88"/>
              <a:gd name="T53" fmla="*/ 53 h 89"/>
              <a:gd name="T54" fmla="*/ 56 w 88"/>
              <a:gd name="T55" fmla="*/ 54 h 89"/>
              <a:gd name="T56" fmla="*/ 61 w 88"/>
              <a:gd name="T57" fmla="*/ 56 h 89"/>
              <a:gd name="T58" fmla="*/ 69 w 88"/>
              <a:gd name="T59" fmla="*/ 60 h 89"/>
              <a:gd name="T60" fmla="*/ 73 w 88"/>
              <a:gd name="T61" fmla="*/ 64 h 89"/>
              <a:gd name="T62" fmla="*/ 80 w 88"/>
              <a:gd name="T63" fmla="*/ 67 h 89"/>
              <a:gd name="T64" fmla="*/ 50 w 88"/>
              <a:gd name="T65" fmla="*/ 78 h 89"/>
              <a:gd name="T66" fmla="*/ 0 w 88"/>
              <a:gd name="T67" fmla="*/ 38 h 89"/>
              <a:gd name="T68" fmla="*/ 1 w 88"/>
              <a:gd name="T69" fmla="*/ 56 h 89"/>
              <a:gd name="T70" fmla="*/ 9 w 88"/>
              <a:gd name="T71" fmla="*/ 72 h 89"/>
              <a:gd name="T72" fmla="*/ 28 w 88"/>
              <a:gd name="T73" fmla="*/ 86 h 89"/>
              <a:gd name="T74" fmla="*/ 45 w 88"/>
              <a:gd name="T75" fmla="*/ 71 h 89"/>
              <a:gd name="T76" fmla="*/ 43 w 88"/>
              <a:gd name="T77" fmla="*/ 63 h 89"/>
              <a:gd name="T78" fmla="*/ 45 w 88"/>
              <a:gd name="T79" fmla="*/ 57 h 89"/>
              <a:gd name="T80" fmla="*/ 40 w 88"/>
              <a:gd name="T81" fmla="*/ 55 h 89"/>
              <a:gd name="T82" fmla="*/ 34 w 88"/>
              <a:gd name="T83" fmla="*/ 51 h 89"/>
              <a:gd name="T84" fmla="*/ 25 w 88"/>
              <a:gd name="T85" fmla="*/ 47 h 89"/>
              <a:gd name="T86" fmla="*/ 21 w 88"/>
              <a:gd name="T87" fmla="*/ 40 h 89"/>
              <a:gd name="T88" fmla="*/ 19 w 88"/>
              <a:gd name="T89" fmla="*/ 39 h 89"/>
              <a:gd name="T90" fmla="*/ 19 w 88"/>
              <a:gd name="T91" fmla="*/ 40 h 89"/>
              <a:gd name="T92" fmla="*/ 16 w 88"/>
              <a:gd name="T93" fmla="*/ 33 h 89"/>
              <a:gd name="T94" fmla="*/ 16 w 88"/>
              <a:gd name="T95" fmla="*/ 26 h 89"/>
              <a:gd name="T96" fmla="*/ 19 w 88"/>
              <a:gd name="T97" fmla="*/ 18 h 89"/>
              <a:gd name="T98" fmla="*/ 18 w 88"/>
              <a:gd name="T99" fmla="*/ 13 h 89"/>
              <a:gd name="T100" fmla="*/ 39 w 88"/>
              <a:gd name="T101" fmla="*/ 3 h 89"/>
              <a:gd name="T102" fmla="*/ 47 w 88"/>
              <a:gd name="T103" fmla="*/ 0 h 89"/>
              <a:gd name="T104" fmla="*/ 27 w 88"/>
              <a:gd name="T105" fmla="*/ 3 h 89"/>
              <a:gd name="T106" fmla="*/ 13 w 88"/>
              <a:gd name="T107" fmla="*/ 13 h 89"/>
              <a:gd name="T108" fmla="*/ 3 w 88"/>
              <a:gd name="T109" fmla="*/ 28 h 89"/>
              <a:gd name="T110" fmla="*/ 47 w 88"/>
              <a:gd name="T111" fmla="*/ 56 h 89"/>
              <a:gd name="T112" fmla="*/ 40 w 88"/>
              <a:gd name="T113" fmla="*/ 49 h 89"/>
              <a:gd name="T114" fmla="*/ 39 w 88"/>
              <a:gd name="T115" fmla="*/ 45 h 89"/>
              <a:gd name="T116" fmla="*/ 31 w 88"/>
              <a:gd name="T117" fmla="*/ 46 h 89"/>
              <a:gd name="T118" fmla="*/ 35 w 88"/>
              <a:gd name="T119" fmla="*/ 37 h 89"/>
              <a:gd name="T120" fmla="*/ 43 w 88"/>
              <a:gd name="T121" fmla="*/ 37 h 89"/>
              <a:gd name="T122" fmla="*/ 46 w 88"/>
              <a:gd name="T123" fmla="*/ 3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8" h="89">
                <a:moveTo>
                  <a:pt x="47" y="89"/>
                </a:moveTo>
                <a:cubicBezTo>
                  <a:pt x="49" y="89"/>
                  <a:pt x="52" y="88"/>
                  <a:pt x="54" y="88"/>
                </a:cubicBezTo>
                <a:cubicBezTo>
                  <a:pt x="55" y="87"/>
                  <a:pt x="57" y="87"/>
                  <a:pt x="58" y="86"/>
                </a:cubicBezTo>
                <a:cubicBezTo>
                  <a:pt x="59" y="86"/>
                  <a:pt x="59" y="86"/>
                  <a:pt x="60" y="86"/>
                </a:cubicBezTo>
                <a:cubicBezTo>
                  <a:pt x="61" y="85"/>
                  <a:pt x="63" y="85"/>
                  <a:pt x="64" y="84"/>
                </a:cubicBezTo>
                <a:cubicBezTo>
                  <a:pt x="65" y="84"/>
                  <a:pt x="65" y="83"/>
                  <a:pt x="66" y="83"/>
                </a:cubicBezTo>
                <a:cubicBezTo>
                  <a:pt x="69" y="81"/>
                  <a:pt x="71" y="79"/>
                  <a:pt x="74" y="77"/>
                </a:cubicBezTo>
                <a:cubicBezTo>
                  <a:pt x="74" y="77"/>
                  <a:pt x="75" y="76"/>
                  <a:pt x="75" y="76"/>
                </a:cubicBezTo>
                <a:cubicBezTo>
                  <a:pt x="76" y="75"/>
                  <a:pt x="76" y="75"/>
                  <a:pt x="77" y="74"/>
                </a:cubicBezTo>
                <a:cubicBezTo>
                  <a:pt x="77" y="73"/>
                  <a:pt x="78" y="73"/>
                  <a:pt x="79" y="72"/>
                </a:cubicBezTo>
                <a:cubicBezTo>
                  <a:pt x="80" y="71"/>
                  <a:pt x="81" y="69"/>
                  <a:pt x="82" y="68"/>
                </a:cubicBezTo>
                <a:cubicBezTo>
                  <a:pt x="82" y="67"/>
                  <a:pt x="82" y="67"/>
                  <a:pt x="82" y="67"/>
                </a:cubicBezTo>
                <a:cubicBezTo>
                  <a:pt x="83" y="66"/>
                  <a:pt x="83" y="65"/>
                  <a:pt x="83" y="65"/>
                </a:cubicBezTo>
                <a:cubicBezTo>
                  <a:pt x="84" y="64"/>
                  <a:pt x="84" y="64"/>
                  <a:pt x="84" y="64"/>
                </a:cubicBezTo>
                <a:cubicBezTo>
                  <a:pt x="84" y="63"/>
                  <a:pt x="84" y="62"/>
                  <a:pt x="85" y="62"/>
                </a:cubicBezTo>
                <a:cubicBezTo>
                  <a:pt x="85" y="61"/>
                  <a:pt x="85" y="60"/>
                  <a:pt x="86" y="60"/>
                </a:cubicBezTo>
                <a:cubicBezTo>
                  <a:pt x="86" y="58"/>
                  <a:pt x="86" y="57"/>
                  <a:pt x="87" y="56"/>
                </a:cubicBezTo>
                <a:cubicBezTo>
                  <a:pt x="87" y="55"/>
                  <a:pt x="87" y="54"/>
                  <a:pt x="87" y="53"/>
                </a:cubicBezTo>
                <a:cubicBezTo>
                  <a:pt x="87" y="53"/>
                  <a:pt x="88" y="52"/>
                  <a:pt x="88" y="51"/>
                </a:cubicBezTo>
                <a:cubicBezTo>
                  <a:pt x="88" y="50"/>
                  <a:pt x="88" y="50"/>
                  <a:pt x="88" y="49"/>
                </a:cubicBezTo>
                <a:cubicBezTo>
                  <a:pt x="88" y="47"/>
                  <a:pt x="88" y="46"/>
                  <a:pt x="88" y="44"/>
                </a:cubicBezTo>
                <a:cubicBezTo>
                  <a:pt x="88" y="43"/>
                  <a:pt x="88" y="41"/>
                  <a:pt x="88" y="40"/>
                </a:cubicBezTo>
                <a:cubicBezTo>
                  <a:pt x="88" y="39"/>
                  <a:pt x="88" y="38"/>
                  <a:pt x="88" y="38"/>
                </a:cubicBezTo>
                <a:cubicBezTo>
                  <a:pt x="88" y="37"/>
                  <a:pt x="87" y="36"/>
                  <a:pt x="87" y="36"/>
                </a:cubicBezTo>
                <a:cubicBezTo>
                  <a:pt x="87" y="35"/>
                  <a:pt x="87" y="34"/>
                  <a:pt x="87" y="33"/>
                </a:cubicBezTo>
                <a:cubicBezTo>
                  <a:pt x="86" y="32"/>
                  <a:pt x="86" y="31"/>
                  <a:pt x="86" y="29"/>
                </a:cubicBezTo>
                <a:cubicBezTo>
                  <a:pt x="85" y="29"/>
                  <a:pt x="85" y="29"/>
                  <a:pt x="85" y="28"/>
                </a:cubicBezTo>
                <a:cubicBezTo>
                  <a:pt x="85" y="27"/>
                  <a:pt x="84" y="26"/>
                  <a:pt x="84" y="25"/>
                </a:cubicBezTo>
                <a:cubicBezTo>
                  <a:pt x="84" y="25"/>
                  <a:pt x="84" y="25"/>
                  <a:pt x="83" y="24"/>
                </a:cubicBezTo>
                <a:cubicBezTo>
                  <a:pt x="83" y="24"/>
                  <a:pt x="83" y="23"/>
                  <a:pt x="82" y="22"/>
                </a:cubicBezTo>
                <a:cubicBezTo>
                  <a:pt x="81" y="21"/>
                  <a:pt x="80" y="19"/>
                  <a:pt x="79" y="17"/>
                </a:cubicBezTo>
                <a:cubicBezTo>
                  <a:pt x="78" y="16"/>
                  <a:pt x="77" y="15"/>
                  <a:pt x="77" y="15"/>
                </a:cubicBezTo>
                <a:cubicBezTo>
                  <a:pt x="76" y="14"/>
                  <a:pt x="76" y="14"/>
                  <a:pt x="75" y="13"/>
                </a:cubicBezTo>
                <a:cubicBezTo>
                  <a:pt x="75" y="13"/>
                  <a:pt x="74" y="12"/>
                  <a:pt x="74" y="12"/>
                </a:cubicBezTo>
                <a:cubicBezTo>
                  <a:pt x="73" y="11"/>
                  <a:pt x="72" y="10"/>
                  <a:pt x="71" y="9"/>
                </a:cubicBezTo>
                <a:cubicBezTo>
                  <a:pt x="69" y="8"/>
                  <a:pt x="68" y="7"/>
                  <a:pt x="66" y="6"/>
                </a:cubicBezTo>
                <a:cubicBezTo>
                  <a:pt x="65" y="6"/>
                  <a:pt x="65" y="5"/>
                  <a:pt x="64" y="5"/>
                </a:cubicBezTo>
                <a:cubicBezTo>
                  <a:pt x="64" y="5"/>
                  <a:pt x="64" y="5"/>
                  <a:pt x="63" y="5"/>
                </a:cubicBezTo>
                <a:cubicBezTo>
                  <a:pt x="63" y="4"/>
                  <a:pt x="63" y="4"/>
                  <a:pt x="62" y="4"/>
                </a:cubicBezTo>
                <a:cubicBezTo>
                  <a:pt x="62" y="4"/>
                  <a:pt x="62" y="4"/>
                  <a:pt x="62" y="4"/>
                </a:cubicBezTo>
                <a:cubicBezTo>
                  <a:pt x="61" y="4"/>
                  <a:pt x="61" y="3"/>
                  <a:pt x="60" y="3"/>
                </a:cubicBezTo>
                <a:cubicBezTo>
                  <a:pt x="60" y="3"/>
                  <a:pt x="60" y="3"/>
                  <a:pt x="60" y="3"/>
                </a:cubicBezTo>
                <a:cubicBezTo>
                  <a:pt x="60" y="3"/>
                  <a:pt x="59" y="3"/>
                  <a:pt x="58" y="3"/>
                </a:cubicBezTo>
                <a:cubicBezTo>
                  <a:pt x="58" y="3"/>
                  <a:pt x="58" y="2"/>
                  <a:pt x="58" y="2"/>
                </a:cubicBezTo>
                <a:cubicBezTo>
                  <a:pt x="57" y="2"/>
                  <a:pt x="55" y="2"/>
                  <a:pt x="54" y="1"/>
                </a:cubicBezTo>
                <a:cubicBezTo>
                  <a:pt x="54" y="1"/>
                  <a:pt x="53" y="1"/>
                  <a:pt x="53" y="1"/>
                </a:cubicBezTo>
                <a:cubicBezTo>
                  <a:pt x="53" y="1"/>
                  <a:pt x="52" y="1"/>
                  <a:pt x="52" y="1"/>
                </a:cubicBezTo>
                <a:cubicBezTo>
                  <a:pt x="50" y="1"/>
                  <a:pt x="49" y="0"/>
                  <a:pt x="47" y="0"/>
                </a:cubicBezTo>
                <a:cubicBezTo>
                  <a:pt x="47" y="3"/>
                  <a:pt x="47" y="3"/>
                  <a:pt x="47" y="3"/>
                </a:cubicBezTo>
                <a:cubicBezTo>
                  <a:pt x="49" y="3"/>
                  <a:pt x="51" y="3"/>
                  <a:pt x="52" y="3"/>
                </a:cubicBezTo>
                <a:cubicBezTo>
                  <a:pt x="52" y="4"/>
                  <a:pt x="52" y="3"/>
                  <a:pt x="51" y="4"/>
                </a:cubicBezTo>
                <a:cubicBezTo>
                  <a:pt x="51" y="4"/>
                  <a:pt x="51" y="4"/>
                  <a:pt x="51" y="4"/>
                </a:cubicBezTo>
                <a:cubicBezTo>
                  <a:pt x="50" y="4"/>
                  <a:pt x="49" y="4"/>
                  <a:pt x="48" y="4"/>
                </a:cubicBezTo>
                <a:cubicBezTo>
                  <a:pt x="48" y="4"/>
                  <a:pt x="49" y="4"/>
                  <a:pt x="49" y="5"/>
                </a:cubicBezTo>
                <a:cubicBezTo>
                  <a:pt x="50" y="5"/>
                  <a:pt x="50" y="5"/>
                  <a:pt x="51" y="5"/>
                </a:cubicBezTo>
                <a:cubicBezTo>
                  <a:pt x="52" y="5"/>
                  <a:pt x="52" y="5"/>
                  <a:pt x="53" y="5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4"/>
                  <a:pt x="53" y="4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4" y="4"/>
                  <a:pt x="54" y="5"/>
                </a:cubicBezTo>
                <a:cubicBezTo>
                  <a:pt x="55" y="5"/>
                  <a:pt x="55" y="5"/>
                  <a:pt x="56" y="4"/>
                </a:cubicBezTo>
                <a:cubicBezTo>
                  <a:pt x="56" y="4"/>
                  <a:pt x="56" y="4"/>
                  <a:pt x="56" y="4"/>
                </a:cubicBezTo>
                <a:cubicBezTo>
                  <a:pt x="57" y="4"/>
                  <a:pt x="57" y="5"/>
                  <a:pt x="58" y="5"/>
                </a:cubicBezTo>
                <a:cubicBezTo>
                  <a:pt x="59" y="5"/>
                  <a:pt x="60" y="6"/>
                  <a:pt x="61" y="6"/>
                </a:cubicBezTo>
                <a:cubicBezTo>
                  <a:pt x="61" y="6"/>
                  <a:pt x="60" y="6"/>
                  <a:pt x="60" y="6"/>
                </a:cubicBezTo>
                <a:cubicBezTo>
                  <a:pt x="60" y="6"/>
                  <a:pt x="60" y="6"/>
                  <a:pt x="59" y="6"/>
                </a:cubicBezTo>
                <a:cubicBezTo>
                  <a:pt x="59" y="6"/>
                  <a:pt x="60" y="7"/>
                  <a:pt x="60" y="7"/>
                </a:cubicBezTo>
                <a:cubicBezTo>
                  <a:pt x="61" y="7"/>
                  <a:pt x="61" y="7"/>
                  <a:pt x="61" y="8"/>
                </a:cubicBezTo>
                <a:cubicBezTo>
                  <a:pt x="61" y="9"/>
                  <a:pt x="60" y="8"/>
                  <a:pt x="60" y="8"/>
                </a:cubicBezTo>
                <a:cubicBezTo>
                  <a:pt x="59" y="8"/>
                  <a:pt x="58" y="9"/>
                  <a:pt x="57" y="8"/>
                </a:cubicBezTo>
                <a:cubicBezTo>
                  <a:pt x="57" y="7"/>
                  <a:pt x="58" y="7"/>
                  <a:pt x="58" y="7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7" y="7"/>
                  <a:pt x="57" y="7"/>
                </a:cubicBezTo>
                <a:cubicBezTo>
                  <a:pt x="57" y="7"/>
                  <a:pt x="57" y="8"/>
                  <a:pt x="56" y="8"/>
                </a:cubicBezTo>
                <a:cubicBezTo>
                  <a:pt x="56" y="8"/>
                  <a:pt x="56" y="8"/>
                  <a:pt x="55" y="8"/>
                </a:cubicBezTo>
                <a:cubicBezTo>
                  <a:pt x="55" y="8"/>
                  <a:pt x="54" y="8"/>
                  <a:pt x="54" y="9"/>
                </a:cubicBezTo>
                <a:cubicBezTo>
                  <a:pt x="53" y="9"/>
                  <a:pt x="53" y="9"/>
                  <a:pt x="53" y="9"/>
                </a:cubicBezTo>
                <a:cubicBezTo>
                  <a:pt x="52" y="9"/>
                  <a:pt x="52" y="9"/>
                  <a:pt x="51" y="10"/>
                </a:cubicBezTo>
                <a:cubicBezTo>
                  <a:pt x="50" y="10"/>
                  <a:pt x="50" y="10"/>
                  <a:pt x="49" y="11"/>
                </a:cubicBezTo>
                <a:cubicBezTo>
                  <a:pt x="49" y="11"/>
                  <a:pt x="49" y="11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3"/>
                  <a:pt x="49" y="13"/>
                  <a:pt x="49" y="13"/>
                </a:cubicBezTo>
                <a:cubicBezTo>
                  <a:pt x="49" y="13"/>
                  <a:pt x="50" y="13"/>
                  <a:pt x="50" y="13"/>
                </a:cubicBezTo>
                <a:cubicBezTo>
                  <a:pt x="51" y="13"/>
                  <a:pt x="51" y="14"/>
                  <a:pt x="52" y="14"/>
                </a:cubicBezTo>
                <a:cubicBezTo>
                  <a:pt x="52" y="14"/>
                  <a:pt x="53" y="15"/>
                  <a:pt x="53" y="15"/>
                </a:cubicBezTo>
                <a:cubicBezTo>
                  <a:pt x="54" y="15"/>
                  <a:pt x="55" y="15"/>
                  <a:pt x="55" y="15"/>
                </a:cubicBezTo>
                <a:cubicBezTo>
                  <a:pt x="55" y="16"/>
                  <a:pt x="54" y="16"/>
                  <a:pt x="54" y="16"/>
                </a:cubicBezTo>
                <a:cubicBezTo>
                  <a:pt x="55" y="17"/>
                  <a:pt x="54" y="17"/>
                  <a:pt x="54" y="17"/>
                </a:cubicBezTo>
                <a:cubicBezTo>
                  <a:pt x="54" y="18"/>
                  <a:pt x="54" y="18"/>
                  <a:pt x="55" y="18"/>
                </a:cubicBezTo>
                <a:cubicBezTo>
                  <a:pt x="55" y="18"/>
                  <a:pt x="56" y="18"/>
                  <a:pt x="56" y="17"/>
                </a:cubicBezTo>
                <a:cubicBezTo>
                  <a:pt x="56" y="17"/>
                  <a:pt x="56" y="16"/>
                  <a:pt x="57" y="15"/>
                </a:cubicBezTo>
                <a:cubicBezTo>
                  <a:pt x="59" y="15"/>
                  <a:pt x="61" y="14"/>
                  <a:pt x="61" y="12"/>
                </a:cubicBezTo>
                <a:cubicBezTo>
                  <a:pt x="61" y="12"/>
                  <a:pt x="61" y="12"/>
                  <a:pt x="61" y="11"/>
                </a:cubicBezTo>
                <a:cubicBezTo>
                  <a:pt x="61" y="11"/>
                  <a:pt x="61" y="11"/>
                  <a:pt x="61" y="10"/>
                </a:cubicBezTo>
                <a:cubicBezTo>
                  <a:pt x="61" y="10"/>
                  <a:pt x="62" y="10"/>
                  <a:pt x="62" y="10"/>
                </a:cubicBezTo>
                <a:cubicBezTo>
                  <a:pt x="62" y="9"/>
                  <a:pt x="62" y="9"/>
                  <a:pt x="62" y="9"/>
                </a:cubicBezTo>
                <a:cubicBezTo>
                  <a:pt x="62" y="9"/>
                  <a:pt x="62" y="9"/>
                  <a:pt x="62" y="9"/>
                </a:cubicBezTo>
                <a:cubicBezTo>
                  <a:pt x="63" y="9"/>
                  <a:pt x="63" y="9"/>
                  <a:pt x="63" y="9"/>
                </a:cubicBezTo>
                <a:cubicBezTo>
                  <a:pt x="63" y="9"/>
                  <a:pt x="64" y="9"/>
                  <a:pt x="64" y="9"/>
                </a:cubicBezTo>
                <a:cubicBezTo>
                  <a:pt x="65" y="9"/>
                  <a:pt x="65" y="9"/>
                  <a:pt x="65" y="9"/>
                </a:cubicBezTo>
                <a:cubicBezTo>
                  <a:pt x="66" y="9"/>
                  <a:pt x="66" y="10"/>
                  <a:pt x="66" y="10"/>
                </a:cubicBezTo>
                <a:cubicBezTo>
                  <a:pt x="66" y="10"/>
                  <a:pt x="67" y="10"/>
                  <a:pt x="67" y="10"/>
                </a:cubicBezTo>
                <a:cubicBezTo>
                  <a:pt x="67" y="11"/>
                  <a:pt x="66" y="11"/>
                  <a:pt x="66" y="11"/>
                </a:cubicBezTo>
                <a:cubicBezTo>
                  <a:pt x="66" y="11"/>
                  <a:pt x="66" y="11"/>
                  <a:pt x="66" y="11"/>
                </a:cubicBezTo>
                <a:cubicBezTo>
                  <a:pt x="66" y="12"/>
                  <a:pt x="67" y="12"/>
                  <a:pt x="67" y="12"/>
                </a:cubicBezTo>
                <a:cubicBezTo>
                  <a:pt x="68" y="12"/>
                  <a:pt x="68" y="12"/>
                  <a:pt x="68" y="12"/>
                </a:cubicBezTo>
                <a:cubicBezTo>
                  <a:pt x="69" y="12"/>
                  <a:pt x="69" y="11"/>
                  <a:pt x="69" y="11"/>
                </a:cubicBezTo>
                <a:cubicBezTo>
                  <a:pt x="70" y="11"/>
                  <a:pt x="70" y="12"/>
                  <a:pt x="71" y="12"/>
                </a:cubicBezTo>
                <a:cubicBezTo>
                  <a:pt x="71" y="12"/>
                  <a:pt x="71" y="13"/>
                  <a:pt x="71" y="13"/>
                </a:cubicBezTo>
                <a:cubicBezTo>
                  <a:pt x="71" y="13"/>
                  <a:pt x="71" y="14"/>
                  <a:pt x="71" y="14"/>
                </a:cubicBezTo>
                <a:cubicBezTo>
                  <a:pt x="71" y="15"/>
                  <a:pt x="72" y="15"/>
                  <a:pt x="72" y="15"/>
                </a:cubicBezTo>
                <a:cubicBezTo>
                  <a:pt x="73" y="15"/>
                  <a:pt x="73" y="16"/>
                  <a:pt x="73" y="16"/>
                </a:cubicBezTo>
                <a:cubicBezTo>
                  <a:pt x="73" y="16"/>
                  <a:pt x="73" y="16"/>
                  <a:pt x="73" y="17"/>
                </a:cubicBezTo>
                <a:cubicBezTo>
                  <a:pt x="73" y="17"/>
                  <a:pt x="73" y="17"/>
                  <a:pt x="73" y="18"/>
                </a:cubicBezTo>
                <a:cubicBezTo>
                  <a:pt x="72" y="19"/>
                  <a:pt x="72" y="19"/>
                  <a:pt x="72" y="19"/>
                </a:cubicBezTo>
                <a:cubicBezTo>
                  <a:pt x="72" y="20"/>
                  <a:pt x="73" y="19"/>
                  <a:pt x="73" y="20"/>
                </a:cubicBezTo>
                <a:cubicBezTo>
                  <a:pt x="74" y="20"/>
                  <a:pt x="73" y="20"/>
                  <a:pt x="73" y="21"/>
                </a:cubicBezTo>
                <a:cubicBezTo>
                  <a:pt x="74" y="21"/>
                  <a:pt x="74" y="22"/>
                  <a:pt x="73" y="22"/>
                </a:cubicBezTo>
                <a:cubicBezTo>
                  <a:pt x="73" y="22"/>
                  <a:pt x="73" y="22"/>
                  <a:pt x="72" y="22"/>
                </a:cubicBezTo>
                <a:cubicBezTo>
                  <a:pt x="72" y="22"/>
                  <a:pt x="72" y="22"/>
                  <a:pt x="71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0" y="21"/>
                  <a:pt x="69" y="21"/>
                  <a:pt x="69" y="21"/>
                </a:cubicBezTo>
                <a:cubicBezTo>
                  <a:pt x="70" y="20"/>
                  <a:pt x="70" y="20"/>
                  <a:pt x="71" y="19"/>
                </a:cubicBezTo>
                <a:cubicBezTo>
                  <a:pt x="71" y="19"/>
                  <a:pt x="72" y="19"/>
                  <a:pt x="72" y="18"/>
                </a:cubicBezTo>
                <a:cubicBezTo>
                  <a:pt x="71" y="18"/>
                  <a:pt x="71" y="18"/>
                  <a:pt x="70" y="18"/>
                </a:cubicBezTo>
                <a:cubicBezTo>
                  <a:pt x="70" y="19"/>
                  <a:pt x="69" y="19"/>
                  <a:pt x="69" y="19"/>
                </a:cubicBezTo>
                <a:cubicBezTo>
                  <a:pt x="68" y="19"/>
                  <a:pt x="67" y="19"/>
                  <a:pt x="67" y="19"/>
                </a:cubicBezTo>
                <a:cubicBezTo>
                  <a:pt x="66" y="20"/>
                  <a:pt x="67" y="19"/>
                  <a:pt x="67" y="20"/>
                </a:cubicBezTo>
                <a:cubicBezTo>
                  <a:pt x="67" y="20"/>
                  <a:pt x="67" y="20"/>
                  <a:pt x="66" y="20"/>
                </a:cubicBezTo>
                <a:cubicBezTo>
                  <a:pt x="66" y="20"/>
                  <a:pt x="66" y="19"/>
                  <a:pt x="66" y="19"/>
                </a:cubicBezTo>
                <a:cubicBezTo>
                  <a:pt x="66" y="19"/>
                  <a:pt x="65" y="19"/>
                  <a:pt x="64" y="19"/>
                </a:cubicBezTo>
                <a:cubicBezTo>
                  <a:pt x="64" y="19"/>
                  <a:pt x="64" y="19"/>
                  <a:pt x="63" y="20"/>
                </a:cubicBezTo>
                <a:cubicBezTo>
                  <a:pt x="64" y="20"/>
                  <a:pt x="65" y="20"/>
                  <a:pt x="65" y="20"/>
                </a:cubicBezTo>
                <a:cubicBezTo>
                  <a:pt x="65" y="21"/>
                  <a:pt x="64" y="21"/>
                  <a:pt x="64" y="22"/>
                </a:cubicBezTo>
                <a:cubicBezTo>
                  <a:pt x="64" y="22"/>
                  <a:pt x="65" y="23"/>
                  <a:pt x="65" y="23"/>
                </a:cubicBezTo>
                <a:cubicBezTo>
                  <a:pt x="65" y="23"/>
                  <a:pt x="65" y="23"/>
                  <a:pt x="66" y="23"/>
                </a:cubicBezTo>
                <a:cubicBezTo>
                  <a:pt x="66" y="23"/>
                  <a:pt x="66" y="23"/>
                  <a:pt x="66" y="23"/>
                </a:cubicBezTo>
                <a:cubicBezTo>
                  <a:pt x="67" y="23"/>
                  <a:pt x="67" y="22"/>
                  <a:pt x="67" y="22"/>
                </a:cubicBezTo>
                <a:cubicBezTo>
                  <a:pt x="68" y="23"/>
                  <a:pt x="67" y="23"/>
                  <a:pt x="66" y="23"/>
                </a:cubicBezTo>
                <a:cubicBezTo>
                  <a:pt x="65" y="24"/>
                  <a:pt x="64" y="24"/>
                  <a:pt x="64" y="24"/>
                </a:cubicBezTo>
                <a:cubicBezTo>
                  <a:pt x="64" y="24"/>
                  <a:pt x="62" y="25"/>
                  <a:pt x="62" y="25"/>
                </a:cubicBezTo>
                <a:cubicBezTo>
                  <a:pt x="62" y="24"/>
                  <a:pt x="63" y="24"/>
                  <a:pt x="63" y="24"/>
                </a:cubicBezTo>
                <a:cubicBezTo>
                  <a:pt x="62" y="23"/>
                  <a:pt x="61" y="24"/>
                  <a:pt x="61" y="24"/>
                </a:cubicBezTo>
                <a:cubicBezTo>
                  <a:pt x="60" y="24"/>
                  <a:pt x="58" y="25"/>
                  <a:pt x="58" y="26"/>
                </a:cubicBezTo>
                <a:cubicBezTo>
                  <a:pt x="58" y="26"/>
                  <a:pt x="58" y="26"/>
                  <a:pt x="58" y="27"/>
                </a:cubicBezTo>
                <a:cubicBezTo>
                  <a:pt x="58" y="27"/>
                  <a:pt x="57" y="27"/>
                  <a:pt x="57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5" y="27"/>
                  <a:pt x="55" y="27"/>
                </a:cubicBezTo>
                <a:cubicBezTo>
                  <a:pt x="55" y="28"/>
                  <a:pt x="55" y="28"/>
                  <a:pt x="54" y="28"/>
                </a:cubicBezTo>
                <a:cubicBezTo>
                  <a:pt x="54" y="29"/>
                  <a:pt x="54" y="29"/>
                  <a:pt x="53" y="29"/>
                </a:cubicBezTo>
                <a:cubicBezTo>
                  <a:pt x="53" y="29"/>
                  <a:pt x="53" y="30"/>
                  <a:pt x="53" y="30"/>
                </a:cubicBezTo>
                <a:cubicBezTo>
                  <a:pt x="52" y="30"/>
                  <a:pt x="52" y="30"/>
                  <a:pt x="52" y="30"/>
                </a:cubicBezTo>
                <a:cubicBezTo>
                  <a:pt x="52" y="30"/>
                  <a:pt x="52" y="31"/>
                  <a:pt x="52" y="32"/>
                </a:cubicBezTo>
                <a:cubicBezTo>
                  <a:pt x="51" y="32"/>
                  <a:pt x="51" y="33"/>
                  <a:pt x="50" y="33"/>
                </a:cubicBezTo>
                <a:cubicBezTo>
                  <a:pt x="50" y="33"/>
                  <a:pt x="49" y="33"/>
                  <a:pt x="49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7" y="34"/>
                  <a:pt x="47" y="35"/>
                  <a:pt x="47" y="35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5"/>
                  <a:pt x="47" y="55"/>
                  <a:pt x="48" y="55"/>
                </a:cubicBezTo>
                <a:cubicBezTo>
                  <a:pt x="48" y="54"/>
                  <a:pt x="48" y="54"/>
                  <a:pt x="48" y="54"/>
                </a:cubicBezTo>
                <a:cubicBezTo>
                  <a:pt x="49" y="53"/>
                  <a:pt x="49" y="53"/>
                  <a:pt x="50" y="53"/>
                </a:cubicBezTo>
                <a:cubicBezTo>
                  <a:pt x="50" y="53"/>
                  <a:pt x="50" y="53"/>
                  <a:pt x="51" y="53"/>
                </a:cubicBezTo>
                <a:cubicBezTo>
                  <a:pt x="51" y="53"/>
                  <a:pt x="51" y="52"/>
                  <a:pt x="51" y="52"/>
                </a:cubicBezTo>
                <a:cubicBezTo>
                  <a:pt x="52" y="53"/>
                  <a:pt x="51" y="53"/>
                  <a:pt x="51" y="53"/>
                </a:cubicBezTo>
                <a:cubicBezTo>
                  <a:pt x="52" y="54"/>
                  <a:pt x="52" y="53"/>
                  <a:pt x="53" y="53"/>
                </a:cubicBezTo>
                <a:cubicBezTo>
                  <a:pt x="53" y="53"/>
                  <a:pt x="53" y="53"/>
                  <a:pt x="54" y="53"/>
                </a:cubicBezTo>
                <a:cubicBezTo>
                  <a:pt x="54" y="53"/>
                  <a:pt x="54" y="54"/>
                  <a:pt x="55" y="54"/>
                </a:cubicBezTo>
                <a:cubicBezTo>
                  <a:pt x="55" y="54"/>
                  <a:pt x="55" y="54"/>
                  <a:pt x="56" y="54"/>
                </a:cubicBezTo>
                <a:cubicBezTo>
                  <a:pt x="56" y="54"/>
                  <a:pt x="56" y="54"/>
                  <a:pt x="57" y="54"/>
                </a:cubicBezTo>
                <a:cubicBezTo>
                  <a:pt x="57" y="54"/>
                  <a:pt x="58" y="54"/>
                  <a:pt x="58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0" y="55"/>
                  <a:pt x="60" y="55"/>
                  <a:pt x="60" y="55"/>
                </a:cubicBezTo>
                <a:cubicBezTo>
                  <a:pt x="61" y="55"/>
                  <a:pt x="61" y="55"/>
                  <a:pt x="61" y="56"/>
                </a:cubicBezTo>
                <a:cubicBezTo>
                  <a:pt x="61" y="56"/>
                  <a:pt x="61" y="56"/>
                  <a:pt x="62" y="56"/>
                </a:cubicBezTo>
                <a:cubicBezTo>
                  <a:pt x="62" y="56"/>
                  <a:pt x="62" y="57"/>
                  <a:pt x="63" y="57"/>
                </a:cubicBezTo>
                <a:cubicBezTo>
                  <a:pt x="63" y="58"/>
                  <a:pt x="64" y="58"/>
                  <a:pt x="64" y="58"/>
                </a:cubicBezTo>
                <a:cubicBezTo>
                  <a:pt x="65" y="58"/>
                  <a:pt x="65" y="58"/>
                  <a:pt x="66" y="58"/>
                </a:cubicBezTo>
                <a:cubicBezTo>
                  <a:pt x="67" y="58"/>
                  <a:pt x="67" y="59"/>
                  <a:pt x="68" y="59"/>
                </a:cubicBezTo>
                <a:cubicBezTo>
                  <a:pt x="68" y="59"/>
                  <a:pt x="69" y="60"/>
                  <a:pt x="69" y="60"/>
                </a:cubicBezTo>
                <a:cubicBezTo>
                  <a:pt x="69" y="60"/>
                  <a:pt x="69" y="61"/>
                  <a:pt x="69" y="61"/>
                </a:cubicBezTo>
                <a:cubicBezTo>
                  <a:pt x="69" y="61"/>
                  <a:pt x="70" y="62"/>
                  <a:pt x="70" y="63"/>
                </a:cubicBezTo>
                <a:cubicBezTo>
                  <a:pt x="70" y="63"/>
                  <a:pt x="70" y="63"/>
                  <a:pt x="71" y="63"/>
                </a:cubicBezTo>
                <a:cubicBezTo>
                  <a:pt x="71" y="63"/>
                  <a:pt x="71" y="64"/>
                  <a:pt x="71" y="64"/>
                </a:cubicBezTo>
                <a:cubicBezTo>
                  <a:pt x="72" y="64"/>
                  <a:pt x="72" y="64"/>
                  <a:pt x="72" y="64"/>
                </a:cubicBezTo>
                <a:cubicBezTo>
                  <a:pt x="72" y="64"/>
                  <a:pt x="73" y="64"/>
                  <a:pt x="73" y="64"/>
                </a:cubicBezTo>
                <a:cubicBezTo>
                  <a:pt x="74" y="64"/>
                  <a:pt x="74" y="64"/>
                  <a:pt x="74" y="65"/>
                </a:cubicBezTo>
                <a:cubicBezTo>
                  <a:pt x="74" y="65"/>
                  <a:pt x="74" y="65"/>
                  <a:pt x="75" y="65"/>
                </a:cubicBezTo>
                <a:cubicBezTo>
                  <a:pt x="75" y="66"/>
                  <a:pt x="75" y="65"/>
                  <a:pt x="76" y="65"/>
                </a:cubicBezTo>
                <a:cubicBezTo>
                  <a:pt x="76" y="65"/>
                  <a:pt x="77" y="66"/>
                  <a:pt x="7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9" y="66"/>
                  <a:pt x="79" y="66"/>
                  <a:pt x="80" y="67"/>
                </a:cubicBezTo>
                <a:cubicBezTo>
                  <a:pt x="74" y="76"/>
                  <a:pt x="65" y="83"/>
                  <a:pt x="54" y="85"/>
                </a:cubicBezTo>
                <a:cubicBezTo>
                  <a:pt x="54" y="85"/>
                  <a:pt x="54" y="84"/>
                  <a:pt x="54" y="84"/>
                </a:cubicBezTo>
                <a:cubicBezTo>
                  <a:pt x="54" y="83"/>
                  <a:pt x="54" y="82"/>
                  <a:pt x="54" y="82"/>
                </a:cubicBezTo>
                <a:cubicBezTo>
                  <a:pt x="53" y="81"/>
                  <a:pt x="53" y="80"/>
                  <a:pt x="53" y="80"/>
                </a:cubicBezTo>
                <a:cubicBezTo>
                  <a:pt x="53" y="79"/>
                  <a:pt x="52" y="78"/>
                  <a:pt x="51" y="78"/>
                </a:cubicBezTo>
                <a:cubicBezTo>
                  <a:pt x="51" y="78"/>
                  <a:pt x="51" y="78"/>
                  <a:pt x="50" y="78"/>
                </a:cubicBezTo>
                <a:cubicBezTo>
                  <a:pt x="49" y="77"/>
                  <a:pt x="48" y="77"/>
                  <a:pt x="48" y="76"/>
                </a:cubicBezTo>
                <a:cubicBezTo>
                  <a:pt x="47" y="76"/>
                  <a:pt x="47" y="75"/>
                  <a:pt x="47" y="75"/>
                </a:cubicBezTo>
                <a:cubicBezTo>
                  <a:pt x="47" y="75"/>
                  <a:pt x="47" y="75"/>
                  <a:pt x="47" y="74"/>
                </a:cubicBezTo>
                <a:lnTo>
                  <a:pt x="47" y="89"/>
                </a:lnTo>
                <a:close/>
                <a:moveTo>
                  <a:pt x="0" y="36"/>
                </a:moveTo>
                <a:cubicBezTo>
                  <a:pt x="0" y="36"/>
                  <a:pt x="0" y="37"/>
                  <a:pt x="0" y="38"/>
                </a:cubicBezTo>
                <a:cubicBezTo>
                  <a:pt x="0" y="38"/>
                  <a:pt x="0" y="39"/>
                  <a:pt x="0" y="40"/>
                </a:cubicBezTo>
                <a:cubicBezTo>
                  <a:pt x="0" y="41"/>
                  <a:pt x="0" y="43"/>
                  <a:pt x="0" y="44"/>
                </a:cubicBezTo>
                <a:cubicBezTo>
                  <a:pt x="0" y="46"/>
                  <a:pt x="0" y="47"/>
                  <a:pt x="0" y="49"/>
                </a:cubicBezTo>
                <a:cubicBezTo>
                  <a:pt x="0" y="50"/>
                  <a:pt x="0" y="50"/>
                  <a:pt x="0" y="51"/>
                </a:cubicBezTo>
                <a:cubicBezTo>
                  <a:pt x="0" y="52"/>
                  <a:pt x="0" y="53"/>
                  <a:pt x="0" y="53"/>
                </a:cubicBezTo>
                <a:cubicBezTo>
                  <a:pt x="1" y="54"/>
                  <a:pt x="1" y="55"/>
                  <a:pt x="1" y="56"/>
                </a:cubicBezTo>
                <a:cubicBezTo>
                  <a:pt x="1" y="57"/>
                  <a:pt x="2" y="58"/>
                  <a:pt x="2" y="60"/>
                </a:cubicBezTo>
                <a:cubicBezTo>
                  <a:pt x="2" y="60"/>
                  <a:pt x="3" y="61"/>
                  <a:pt x="3" y="62"/>
                </a:cubicBezTo>
                <a:cubicBezTo>
                  <a:pt x="3" y="62"/>
                  <a:pt x="4" y="63"/>
                  <a:pt x="4" y="64"/>
                </a:cubicBezTo>
                <a:cubicBezTo>
                  <a:pt x="4" y="64"/>
                  <a:pt x="4" y="64"/>
                  <a:pt x="4" y="65"/>
                </a:cubicBezTo>
                <a:cubicBezTo>
                  <a:pt x="5" y="65"/>
                  <a:pt x="5" y="66"/>
                  <a:pt x="5" y="67"/>
                </a:cubicBezTo>
                <a:cubicBezTo>
                  <a:pt x="6" y="68"/>
                  <a:pt x="8" y="70"/>
                  <a:pt x="9" y="72"/>
                </a:cubicBezTo>
                <a:cubicBezTo>
                  <a:pt x="10" y="73"/>
                  <a:pt x="10" y="73"/>
                  <a:pt x="11" y="74"/>
                </a:cubicBezTo>
                <a:cubicBezTo>
                  <a:pt x="12" y="75"/>
                  <a:pt x="12" y="75"/>
                  <a:pt x="13" y="76"/>
                </a:cubicBezTo>
                <a:cubicBezTo>
                  <a:pt x="13" y="76"/>
                  <a:pt x="14" y="77"/>
                  <a:pt x="14" y="77"/>
                </a:cubicBezTo>
                <a:cubicBezTo>
                  <a:pt x="16" y="79"/>
                  <a:pt x="19" y="81"/>
                  <a:pt x="22" y="83"/>
                </a:cubicBezTo>
                <a:cubicBezTo>
                  <a:pt x="22" y="83"/>
                  <a:pt x="23" y="84"/>
                  <a:pt x="24" y="84"/>
                </a:cubicBezTo>
                <a:cubicBezTo>
                  <a:pt x="25" y="85"/>
                  <a:pt x="26" y="85"/>
                  <a:pt x="28" y="86"/>
                </a:cubicBezTo>
                <a:cubicBezTo>
                  <a:pt x="28" y="86"/>
                  <a:pt x="29" y="86"/>
                  <a:pt x="30" y="86"/>
                </a:cubicBezTo>
                <a:cubicBezTo>
                  <a:pt x="34" y="88"/>
                  <a:pt x="39" y="89"/>
                  <a:pt x="44" y="89"/>
                </a:cubicBezTo>
                <a:cubicBezTo>
                  <a:pt x="45" y="89"/>
                  <a:pt x="46" y="89"/>
                  <a:pt x="47" y="89"/>
                </a:cubicBezTo>
                <a:cubicBezTo>
                  <a:pt x="47" y="74"/>
                  <a:pt x="47" y="74"/>
                  <a:pt x="47" y="74"/>
                </a:cubicBezTo>
                <a:cubicBezTo>
                  <a:pt x="47" y="74"/>
                  <a:pt x="47" y="74"/>
                  <a:pt x="46" y="74"/>
                </a:cubicBezTo>
                <a:cubicBezTo>
                  <a:pt x="46" y="73"/>
                  <a:pt x="45" y="72"/>
                  <a:pt x="45" y="71"/>
                </a:cubicBezTo>
                <a:cubicBezTo>
                  <a:pt x="44" y="70"/>
                  <a:pt x="44" y="70"/>
                  <a:pt x="44" y="69"/>
                </a:cubicBezTo>
                <a:cubicBezTo>
                  <a:pt x="44" y="69"/>
                  <a:pt x="43" y="69"/>
                  <a:pt x="43" y="69"/>
                </a:cubicBezTo>
                <a:cubicBezTo>
                  <a:pt x="43" y="68"/>
                  <a:pt x="43" y="68"/>
                  <a:pt x="43" y="67"/>
                </a:cubicBezTo>
                <a:cubicBezTo>
                  <a:pt x="43" y="67"/>
                  <a:pt x="44" y="66"/>
                  <a:pt x="44" y="66"/>
                </a:cubicBezTo>
                <a:cubicBezTo>
                  <a:pt x="44" y="66"/>
                  <a:pt x="43" y="65"/>
                  <a:pt x="43" y="65"/>
                </a:cubicBezTo>
                <a:cubicBezTo>
                  <a:pt x="43" y="64"/>
                  <a:pt x="43" y="64"/>
                  <a:pt x="43" y="63"/>
                </a:cubicBezTo>
                <a:cubicBezTo>
                  <a:pt x="43" y="63"/>
                  <a:pt x="44" y="63"/>
                  <a:pt x="44" y="63"/>
                </a:cubicBezTo>
                <a:cubicBezTo>
                  <a:pt x="44" y="62"/>
                  <a:pt x="44" y="62"/>
                  <a:pt x="44" y="62"/>
                </a:cubicBezTo>
                <a:cubicBezTo>
                  <a:pt x="45" y="62"/>
                  <a:pt x="45" y="62"/>
                  <a:pt x="45" y="61"/>
                </a:cubicBezTo>
                <a:cubicBezTo>
                  <a:pt x="45" y="61"/>
                  <a:pt x="46" y="61"/>
                  <a:pt x="46" y="60"/>
                </a:cubicBezTo>
                <a:cubicBezTo>
                  <a:pt x="46" y="60"/>
                  <a:pt x="46" y="58"/>
                  <a:pt x="46" y="58"/>
                </a:cubicBezTo>
                <a:cubicBezTo>
                  <a:pt x="46" y="57"/>
                  <a:pt x="46" y="57"/>
                  <a:pt x="45" y="57"/>
                </a:cubicBezTo>
                <a:cubicBezTo>
                  <a:pt x="45" y="56"/>
                  <a:pt x="45" y="55"/>
                  <a:pt x="45" y="55"/>
                </a:cubicBezTo>
                <a:cubicBezTo>
                  <a:pt x="44" y="55"/>
                  <a:pt x="44" y="56"/>
                  <a:pt x="44" y="56"/>
                </a:cubicBezTo>
                <a:cubicBezTo>
                  <a:pt x="44" y="56"/>
                  <a:pt x="44" y="57"/>
                  <a:pt x="43" y="57"/>
                </a:cubicBezTo>
                <a:cubicBezTo>
                  <a:pt x="43" y="57"/>
                  <a:pt x="43" y="56"/>
                  <a:pt x="42" y="56"/>
                </a:cubicBezTo>
                <a:cubicBezTo>
                  <a:pt x="42" y="56"/>
                  <a:pt x="41" y="56"/>
                  <a:pt x="41" y="56"/>
                </a:cubicBezTo>
                <a:cubicBezTo>
                  <a:pt x="41" y="56"/>
                  <a:pt x="41" y="55"/>
                  <a:pt x="40" y="55"/>
                </a:cubicBezTo>
                <a:cubicBezTo>
                  <a:pt x="40" y="55"/>
                  <a:pt x="39" y="55"/>
                  <a:pt x="39" y="54"/>
                </a:cubicBezTo>
                <a:cubicBezTo>
                  <a:pt x="39" y="54"/>
                  <a:pt x="39" y="54"/>
                  <a:pt x="39" y="53"/>
                </a:cubicBezTo>
                <a:cubicBezTo>
                  <a:pt x="38" y="53"/>
                  <a:pt x="38" y="52"/>
                  <a:pt x="37" y="52"/>
                </a:cubicBezTo>
                <a:cubicBezTo>
                  <a:pt x="37" y="51"/>
                  <a:pt x="36" y="52"/>
                  <a:pt x="36" y="51"/>
                </a:cubicBezTo>
                <a:cubicBezTo>
                  <a:pt x="36" y="51"/>
                  <a:pt x="35" y="51"/>
                  <a:pt x="35" y="51"/>
                </a:cubicBezTo>
                <a:cubicBezTo>
                  <a:pt x="35" y="51"/>
                  <a:pt x="35" y="51"/>
                  <a:pt x="34" y="51"/>
                </a:cubicBezTo>
                <a:cubicBezTo>
                  <a:pt x="33" y="50"/>
                  <a:pt x="33" y="49"/>
                  <a:pt x="32" y="49"/>
                </a:cubicBezTo>
                <a:cubicBezTo>
                  <a:pt x="31" y="49"/>
                  <a:pt x="31" y="49"/>
                  <a:pt x="30" y="49"/>
                </a:cubicBezTo>
                <a:cubicBezTo>
                  <a:pt x="30" y="49"/>
                  <a:pt x="29" y="49"/>
                  <a:pt x="29" y="49"/>
                </a:cubicBezTo>
                <a:cubicBezTo>
                  <a:pt x="28" y="49"/>
                  <a:pt x="27" y="48"/>
                  <a:pt x="27" y="48"/>
                </a:cubicBezTo>
                <a:cubicBezTo>
                  <a:pt x="26" y="48"/>
                  <a:pt x="26" y="48"/>
                  <a:pt x="26" y="47"/>
                </a:cubicBezTo>
                <a:cubicBezTo>
                  <a:pt x="26" y="47"/>
                  <a:pt x="25" y="47"/>
                  <a:pt x="25" y="47"/>
                </a:cubicBezTo>
                <a:cubicBezTo>
                  <a:pt x="25" y="47"/>
                  <a:pt x="24" y="47"/>
                  <a:pt x="24" y="46"/>
                </a:cubicBezTo>
                <a:cubicBezTo>
                  <a:pt x="24" y="46"/>
                  <a:pt x="23" y="46"/>
                  <a:pt x="23" y="46"/>
                </a:cubicBezTo>
                <a:cubicBezTo>
                  <a:pt x="23" y="45"/>
                  <a:pt x="24" y="45"/>
                  <a:pt x="24" y="44"/>
                </a:cubicBezTo>
                <a:cubicBezTo>
                  <a:pt x="24" y="43"/>
                  <a:pt x="23" y="43"/>
                  <a:pt x="22" y="42"/>
                </a:cubicBezTo>
                <a:cubicBezTo>
                  <a:pt x="22" y="41"/>
                  <a:pt x="22" y="41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40"/>
                  <a:pt x="21" y="39"/>
                  <a:pt x="20" y="39"/>
                </a:cubicBezTo>
                <a:cubicBezTo>
                  <a:pt x="20" y="38"/>
                  <a:pt x="19" y="38"/>
                  <a:pt x="19" y="37"/>
                </a:cubicBezTo>
                <a:cubicBezTo>
                  <a:pt x="19" y="37"/>
                  <a:pt x="20" y="36"/>
                  <a:pt x="19" y="36"/>
                </a:cubicBezTo>
                <a:cubicBezTo>
                  <a:pt x="19" y="35"/>
                  <a:pt x="18" y="35"/>
                  <a:pt x="18" y="37"/>
                </a:cubicBezTo>
                <a:cubicBezTo>
                  <a:pt x="18" y="37"/>
                  <a:pt x="18" y="37"/>
                  <a:pt x="19" y="38"/>
                </a:cubicBezTo>
                <a:cubicBezTo>
                  <a:pt x="19" y="38"/>
                  <a:pt x="19" y="38"/>
                  <a:pt x="19" y="39"/>
                </a:cubicBezTo>
                <a:cubicBezTo>
                  <a:pt x="19" y="39"/>
                  <a:pt x="19" y="39"/>
                  <a:pt x="19" y="40"/>
                </a:cubicBezTo>
                <a:cubicBezTo>
                  <a:pt x="20" y="40"/>
                  <a:pt x="20" y="41"/>
                  <a:pt x="20" y="42"/>
                </a:cubicBezTo>
                <a:cubicBezTo>
                  <a:pt x="20" y="42"/>
                  <a:pt x="21" y="42"/>
                  <a:pt x="20" y="43"/>
                </a:cubicBezTo>
                <a:cubicBezTo>
                  <a:pt x="20" y="43"/>
                  <a:pt x="20" y="42"/>
                  <a:pt x="19" y="42"/>
                </a:cubicBezTo>
                <a:cubicBezTo>
                  <a:pt x="19" y="42"/>
                  <a:pt x="19" y="42"/>
                  <a:pt x="19" y="41"/>
                </a:cubicBezTo>
                <a:cubicBezTo>
                  <a:pt x="18" y="41"/>
                  <a:pt x="19" y="41"/>
                  <a:pt x="19" y="40"/>
                </a:cubicBezTo>
                <a:cubicBezTo>
                  <a:pt x="18" y="40"/>
                  <a:pt x="17" y="40"/>
                  <a:pt x="17" y="39"/>
                </a:cubicBezTo>
                <a:cubicBezTo>
                  <a:pt x="17" y="39"/>
                  <a:pt x="18" y="38"/>
                  <a:pt x="18" y="38"/>
                </a:cubicBezTo>
                <a:cubicBezTo>
                  <a:pt x="18" y="38"/>
                  <a:pt x="17" y="37"/>
                  <a:pt x="17" y="37"/>
                </a:cubicBezTo>
                <a:cubicBezTo>
                  <a:pt x="17" y="36"/>
                  <a:pt x="17" y="36"/>
                  <a:pt x="17" y="35"/>
                </a:cubicBezTo>
                <a:cubicBezTo>
                  <a:pt x="17" y="35"/>
                  <a:pt x="17" y="34"/>
                  <a:pt x="17" y="34"/>
                </a:cubicBezTo>
                <a:cubicBezTo>
                  <a:pt x="17" y="34"/>
                  <a:pt x="16" y="33"/>
                  <a:pt x="16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2"/>
                  <a:pt x="14" y="32"/>
                  <a:pt x="14" y="31"/>
                </a:cubicBezTo>
                <a:cubicBezTo>
                  <a:pt x="14" y="31"/>
                  <a:pt x="14" y="30"/>
                  <a:pt x="14" y="30"/>
                </a:cubicBezTo>
                <a:cubicBezTo>
                  <a:pt x="14" y="29"/>
                  <a:pt x="14" y="28"/>
                  <a:pt x="14" y="28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6"/>
                  <a:pt x="16" y="26"/>
                  <a:pt x="16" y="26"/>
                </a:cubicBezTo>
                <a:cubicBezTo>
                  <a:pt x="16" y="25"/>
                  <a:pt x="17" y="24"/>
                  <a:pt x="17" y="24"/>
                </a:cubicBezTo>
                <a:cubicBezTo>
                  <a:pt x="18" y="23"/>
                  <a:pt x="18" y="22"/>
                  <a:pt x="19" y="22"/>
                </a:cubicBezTo>
                <a:cubicBezTo>
                  <a:pt x="19" y="21"/>
                  <a:pt x="19" y="21"/>
                  <a:pt x="19" y="20"/>
                </a:cubicBezTo>
                <a:cubicBezTo>
                  <a:pt x="19" y="20"/>
                  <a:pt x="18" y="20"/>
                  <a:pt x="18" y="19"/>
                </a:cubicBezTo>
                <a:cubicBezTo>
                  <a:pt x="18" y="19"/>
                  <a:pt x="19" y="19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7"/>
                  <a:pt x="19" y="17"/>
                  <a:pt x="19" y="16"/>
                </a:cubicBezTo>
                <a:cubicBezTo>
                  <a:pt x="19" y="16"/>
                  <a:pt x="20" y="16"/>
                  <a:pt x="19" y="15"/>
                </a:cubicBezTo>
                <a:cubicBezTo>
                  <a:pt x="19" y="15"/>
                  <a:pt x="18" y="15"/>
                  <a:pt x="18" y="15"/>
                </a:cubicBezTo>
                <a:cubicBezTo>
                  <a:pt x="18" y="15"/>
                  <a:pt x="18" y="14"/>
                  <a:pt x="18" y="14"/>
                </a:cubicBezTo>
                <a:cubicBezTo>
                  <a:pt x="18" y="14"/>
                  <a:pt x="18" y="14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2"/>
                  <a:pt x="18" y="12"/>
                  <a:pt x="18" y="12"/>
                </a:cubicBezTo>
                <a:cubicBezTo>
                  <a:pt x="23" y="7"/>
                  <a:pt x="29" y="4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7" y="3"/>
                  <a:pt x="37" y="4"/>
                </a:cubicBezTo>
                <a:cubicBezTo>
                  <a:pt x="37" y="3"/>
                  <a:pt x="38" y="4"/>
                  <a:pt x="38" y="4"/>
                </a:cubicBezTo>
                <a:cubicBezTo>
                  <a:pt x="38" y="4"/>
                  <a:pt x="39" y="3"/>
                  <a:pt x="39" y="3"/>
                </a:cubicBezTo>
                <a:cubicBezTo>
                  <a:pt x="40" y="4"/>
                  <a:pt x="41" y="4"/>
                  <a:pt x="42" y="4"/>
                </a:cubicBezTo>
                <a:cubicBezTo>
                  <a:pt x="42" y="4"/>
                  <a:pt x="42" y="4"/>
                  <a:pt x="42" y="3"/>
                </a:cubicBezTo>
                <a:cubicBezTo>
                  <a:pt x="43" y="3"/>
                  <a:pt x="43" y="3"/>
                  <a:pt x="43" y="2"/>
                </a:cubicBezTo>
                <a:cubicBezTo>
                  <a:pt x="43" y="2"/>
                  <a:pt x="44" y="2"/>
                  <a:pt x="44" y="2"/>
                </a:cubicBezTo>
                <a:cubicBezTo>
                  <a:pt x="45" y="2"/>
                  <a:pt x="46" y="3"/>
                  <a:pt x="47" y="3"/>
                </a:cubicBezTo>
                <a:cubicBezTo>
                  <a:pt x="47" y="0"/>
                  <a:pt x="47" y="0"/>
                  <a:pt x="47" y="0"/>
                </a:cubicBezTo>
                <a:cubicBezTo>
                  <a:pt x="46" y="0"/>
                  <a:pt x="45" y="0"/>
                  <a:pt x="45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38" y="0"/>
                  <a:pt x="34" y="1"/>
                  <a:pt x="30" y="2"/>
                </a:cubicBezTo>
                <a:cubicBezTo>
                  <a:pt x="29" y="3"/>
                  <a:pt x="28" y="3"/>
                  <a:pt x="28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4"/>
                  <a:pt x="26" y="4"/>
                  <a:pt x="26" y="4"/>
                </a:cubicBezTo>
                <a:cubicBezTo>
                  <a:pt x="25" y="4"/>
                  <a:pt x="24" y="5"/>
                  <a:pt x="24" y="5"/>
                </a:cubicBezTo>
                <a:cubicBezTo>
                  <a:pt x="23" y="5"/>
                  <a:pt x="22" y="6"/>
                  <a:pt x="22" y="6"/>
                </a:cubicBezTo>
                <a:cubicBezTo>
                  <a:pt x="19" y="7"/>
                  <a:pt x="17" y="9"/>
                  <a:pt x="15" y="11"/>
                </a:cubicBezTo>
                <a:cubicBezTo>
                  <a:pt x="15" y="11"/>
                  <a:pt x="14" y="11"/>
                  <a:pt x="14" y="12"/>
                </a:cubicBezTo>
                <a:cubicBezTo>
                  <a:pt x="14" y="12"/>
                  <a:pt x="13" y="13"/>
                  <a:pt x="13" y="13"/>
                </a:cubicBezTo>
                <a:cubicBezTo>
                  <a:pt x="12" y="14"/>
                  <a:pt x="12" y="14"/>
                  <a:pt x="11" y="15"/>
                </a:cubicBezTo>
                <a:cubicBezTo>
                  <a:pt x="10" y="15"/>
                  <a:pt x="10" y="16"/>
                  <a:pt x="9" y="17"/>
                </a:cubicBezTo>
                <a:cubicBezTo>
                  <a:pt x="8" y="19"/>
                  <a:pt x="6" y="21"/>
                  <a:pt x="5" y="22"/>
                </a:cubicBezTo>
                <a:cubicBezTo>
                  <a:pt x="5" y="23"/>
                  <a:pt x="5" y="24"/>
                  <a:pt x="4" y="24"/>
                </a:cubicBezTo>
                <a:cubicBezTo>
                  <a:pt x="4" y="25"/>
                  <a:pt x="4" y="25"/>
                  <a:pt x="4" y="25"/>
                </a:cubicBezTo>
                <a:cubicBezTo>
                  <a:pt x="3" y="26"/>
                  <a:pt x="3" y="27"/>
                  <a:pt x="3" y="28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31"/>
                  <a:pt x="1" y="32"/>
                  <a:pt x="1" y="33"/>
                </a:cubicBezTo>
                <a:cubicBezTo>
                  <a:pt x="1" y="34"/>
                  <a:pt x="1" y="35"/>
                  <a:pt x="0" y="36"/>
                </a:cubicBezTo>
                <a:close/>
                <a:moveTo>
                  <a:pt x="47" y="35"/>
                </a:moveTo>
                <a:cubicBezTo>
                  <a:pt x="47" y="55"/>
                  <a:pt x="47" y="55"/>
                  <a:pt x="47" y="55"/>
                </a:cubicBezTo>
                <a:cubicBezTo>
                  <a:pt x="47" y="56"/>
                  <a:pt x="47" y="56"/>
                  <a:pt x="47" y="56"/>
                </a:cubicBezTo>
                <a:cubicBezTo>
                  <a:pt x="46" y="56"/>
                  <a:pt x="46" y="55"/>
                  <a:pt x="45" y="55"/>
                </a:cubicBezTo>
                <a:cubicBezTo>
                  <a:pt x="44" y="55"/>
                  <a:pt x="44" y="55"/>
                  <a:pt x="43" y="55"/>
                </a:cubicBezTo>
                <a:cubicBezTo>
                  <a:pt x="42" y="55"/>
                  <a:pt x="41" y="54"/>
                  <a:pt x="41" y="53"/>
                </a:cubicBezTo>
                <a:cubicBezTo>
                  <a:pt x="41" y="53"/>
                  <a:pt x="41" y="52"/>
                  <a:pt x="41" y="51"/>
                </a:cubicBezTo>
                <a:cubicBezTo>
                  <a:pt x="41" y="51"/>
                  <a:pt x="42" y="51"/>
                  <a:pt x="42" y="50"/>
                </a:cubicBezTo>
                <a:cubicBezTo>
                  <a:pt x="42" y="50"/>
                  <a:pt x="41" y="49"/>
                  <a:pt x="40" y="49"/>
                </a:cubicBezTo>
                <a:cubicBezTo>
                  <a:pt x="40" y="49"/>
                  <a:pt x="38" y="50"/>
                  <a:pt x="37" y="49"/>
                </a:cubicBezTo>
                <a:cubicBezTo>
                  <a:pt x="37" y="49"/>
                  <a:pt x="38" y="49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8" y="46"/>
                  <a:pt x="39" y="46"/>
                </a:cubicBezTo>
                <a:cubicBezTo>
                  <a:pt x="39" y="46"/>
                  <a:pt x="39" y="45"/>
                  <a:pt x="39" y="45"/>
                </a:cubicBezTo>
                <a:cubicBezTo>
                  <a:pt x="39" y="45"/>
                  <a:pt x="39" y="44"/>
                  <a:pt x="39" y="44"/>
                </a:cubicBezTo>
                <a:cubicBezTo>
                  <a:pt x="38" y="44"/>
                  <a:pt x="37" y="44"/>
                  <a:pt x="37" y="44"/>
                </a:cubicBezTo>
                <a:cubicBezTo>
                  <a:pt x="36" y="45"/>
                  <a:pt x="36" y="46"/>
                  <a:pt x="35" y="47"/>
                </a:cubicBezTo>
                <a:cubicBezTo>
                  <a:pt x="35" y="47"/>
                  <a:pt x="34" y="47"/>
                  <a:pt x="34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7"/>
                  <a:pt x="31" y="47"/>
                  <a:pt x="31" y="46"/>
                </a:cubicBezTo>
                <a:cubicBezTo>
                  <a:pt x="31" y="46"/>
                  <a:pt x="30" y="45"/>
                  <a:pt x="30" y="45"/>
                </a:cubicBezTo>
                <a:cubicBezTo>
                  <a:pt x="30" y="43"/>
                  <a:pt x="30" y="42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40"/>
                  <a:pt x="31" y="40"/>
                  <a:pt x="32" y="39"/>
                </a:cubicBezTo>
                <a:cubicBezTo>
                  <a:pt x="32" y="39"/>
                  <a:pt x="33" y="38"/>
                  <a:pt x="33" y="38"/>
                </a:cubicBezTo>
                <a:cubicBezTo>
                  <a:pt x="34" y="38"/>
                  <a:pt x="34" y="37"/>
                  <a:pt x="35" y="37"/>
                </a:cubicBezTo>
                <a:cubicBezTo>
                  <a:pt x="36" y="37"/>
                  <a:pt x="36" y="37"/>
                  <a:pt x="37" y="37"/>
                </a:cubicBezTo>
                <a:cubicBezTo>
                  <a:pt x="37" y="37"/>
                  <a:pt x="37" y="37"/>
                  <a:pt x="38" y="37"/>
                </a:cubicBezTo>
                <a:cubicBezTo>
                  <a:pt x="38" y="38"/>
                  <a:pt x="39" y="37"/>
                  <a:pt x="39" y="36"/>
                </a:cubicBezTo>
                <a:cubicBezTo>
                  <a:pt x="40" y="37"/>
                  <a:pt x="41" y="36"/>
                  <a:pt x="41" y="36"/>
                </a:cubicBezTo>
                <a:cubicBezTo>
                  <a:pt x="42" y="36"/>
                  <a:pt x="42" y="37"/>
                  <a:pt x="42" y="37"/>
                </a:cubicBezTo>
                <a:cubicBezTo>
                  <a:pt x="43" y="37"/>
                  <a:pt x="43" y="37"/>
                  <a:pt x="43" y="37"/>
                </a:cubicBezTo>
                <a:cubicBezTo>
                  <a:pt x="44" y="37"/>
                  <a:pt x="44" y="37"/>
                  <a:pt x="44" y="38"/>
                </a:cubicBezTo>
                <a:cubicBezTo>
                  <a:pt x="44" y="38"/>
                  <a:pt x="44" y="39"/>
                  <a:pt x="44" y="39"/>
                </a:cubicBezTo>
                <a:cubicBezTo>
                  <a:pt x="44" y="40"/>
                  <a:pt x="45" y="40"/>
                  <a:pt x="46" y="40"/>
                </a:cubicBezTo>
                <a:cubicBezTo>
                  <a:pt x="46" y="40"/>
                  <a:pt x="46" y="39"/>
                  <a:pt x="46" y="38"/>
                </a:cubicBezTo>
                <a:cubicBezTo>
                  <a:pt x="46" y="38"/>
                  <a:pt x="46" y="38"/>
                  <a:pt x="46" y="38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6"/>
                  <a:pt x="46" y="35"/>
                  <a:pt x="47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6" name="Oval 85"/>
          <p:cNvSpPr/>
          <p:nvPr/>
        </p:nvSpPr>
        <p:spPr>
          <a:xfrm>
            <a:off x="1326002" y="4499564"/>
            <a:ext cx="498481" cy="498481"/>
          </a:xfrm>
          <a:prstGeom prst="ellipse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77" name="Group 86"/>
          <p:cNvGrpSpPr/>
          <p:nvPr/>
        </p:nvGrpSpPr>
        <p:grpSpPr>
          <a:xfrm>
            <a:off x="1434625" y="4598631"/>
            <a:ext cx="307208" cy="245538"/>
            <a:chOff x="10496305" y="4420184"/>
            <a:chExt cx="236358" cy="188911"/>
          </a:xfrm>
          <a:solidFill>
            <a:schemeClr val="bg1"/>
          </a:solidFill>
        </p:grpSpPr>
        <p:sp>
          <p:nvSpPr>
            <p:cNvPr id="78" name="Freeform 45"/>
            <p:cNvSpPr/>
            <p:nvPr/>
          </p:nvSpPr>
          <p:spPr bwMode="auto">
            <a:xfrm>
              <a:off x="10496305" y="4420184"/>
              <a:ext cx="201212" cy="188911"/>
            </a:xfrm>
            <a:custGeom>
              <a:avLst/>
              <a:gdLst>
                <a:gd name="T0" fmla="*/ 58 w 97"/>
                <a:gd name="T1" fmla="*/ 45 h 91"/>
                <a:gd name="T2" fmla="*/ 74 w 97"/>
                <a:gd name="T3" fmla="*/ 32 h 91"/>
                <a:gd name="T4" fmla="*/ 78 w 97"/>
                <a:gd name="T5" fmla="*/ 32 h 91"/>
                <a:gd name="T6" fmla="*/ 89 w 97"/>
                <a:gd name="T7" fmla="*/ 40 h 91"/>
                <a:gd name="T8" fmla="*/ 96 w 97"/>
                <a:gd name="T9" fmla="*/ 37 h 91"/>
                <a:gd name="T10" fmla="*/ 96 w 97"/>
                <a:gd name="T11" fmla="*/ 22 h 91"/>
                <a:gd name="T12" fmla="*/ 65 w 97"/>
                <a:gd name="T13" fmla="*/ 3 h 91"/>
                <a:gd name="T14" fmla="*/ 47 w 97"/>
                <a:gd name="T15" fmla="*/ 20 h 91"/>
                <a:gd name="T16" fmla="*/ 22 w 97"/>
                <a:gd name="T17" fmla="*/ 13 h 91"/>
                <a:gd name="T18" fmla="*/ 3 w 97"/>
                <a:gd name="T19" fmla="*/ 43 h 91"/>
                <a:gd name="T20" fmla="*/ 62 w 97"/>
                <a:gd name="T21" fmla="*/ 91 h 91"/>
                <a:gd name="T22" fmla="*/ 72 w 97"/>
                <a:gd name="T23" fmla="*/ 82 h 91"/>
                <a:gd name="T24" fmla="*/ 58 w 97"/>
                <a:gd name="T2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91">
                  <a:moveTo>
                    <a:pt x="58" y="45"/>
                  </a:moveTo>
                  <a:cubicBezTo>
                    <a:pt x="60" y="37"/>
                    <a:pt x="66" y="32"/>
                    <a:pt x="74" y="32"/>
                  </a:cubicBezTo>
                  <a:cubicBezTo>
                    <a:pt x="76" y="32"/>
                    <a:pt x="77" y="32"/>
                    <a:pt x="78" y="32"/>
                  </a:cubicBezTo>
                  <a:cubicBezTo>
                    <a:pt x="83" y="33"/>
                    <a:pt x="87" y="36"/>
                    <a:pt x="89" y="40"/>
                  </a:cubicBezTo>
                  <a:cubicBezTo>
                    <a:pt x="91" y="39"/>
                    <a:pt x="94" y="38"/>
                    <a:pt x="96" y="37"/>
                  </a:cubicBezTo>
                  <a:cubicBezTo>
                    <a:pt x="97" y="28"/>
                    <a:pt x="96" y="22"/>
                    <a:pt x="96" y="22"/>
                  </a:cubicBezTo>
                  <a:cubicBezTo>
                    <a:pt x="93" y="9"/>
                    <a:pt x="79" y="0"/>
                    <a:pt x="65" y="3"/>
                  </a:cubicBezTo>
                  <a:cubicBezTo>
                    <a:pt x="56" y="5"/>
                    <a:pt x="49" y="12"/>
                    <a:pt x="47" y="20"/>
                  </a:cubicBezTo>
                  <a:cubicBezTo>
                    <a:pt x="41" y="14"/>
                    <a:pt x="31" y="10"/>
                    <a:pt x="22" y="13"/>
                  </a:cubicBezTo>
                  <a:cubicBezTo>
                    <a:pt x="8" y="16"/>
                    <a:pt x="0" y="29"/>
                    <a:pt x="3" y="43"/>
                  </a:cubicBezTo>
                  <a:cubicBezTo>
                    <a:pt x="3" y="43"/>
                    <a:pt x="8" y="77"/>
                    <a:pt x="62" y="91"/>
                  </a:cubicBezTo>
                  <a:cubicBezTo>
                    <a:pt x="66" y="88"/>
                    <a:pt x="69" y="85"/>
                    <a:pt x="72" y="82"/>
                  </a:cubicBezTo>
                  <a:cubicBezTo>
                    <a:pt x="54" y="63"/>
                    <a:pt x="57" y="47"/>
                    <a:pt x="58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9" name="Freeform 46"/>
            <p:cNvSpPr/>
            <p:nvPr/>
          </p:nvSpPr>
          <p:spPr bwMode="auto">
            <a:xfrm>
              <a:off x="10612287" y="4493113"/>
              <a:ext cx="120376" cy="101924"/>
            </a:xfrm>
            <a:custGeom>
              <a:avLst/>
              <a:gdLst>
                <a:gd name="T0" fmla="*/ 46 w 58"/>
                <a:gd name="T1" fmla="*/ 6 h 49"/>
                <a:gd name="T2" fmla="*/ 42 w 58"/>
                <a:gd name="T3" fmla="*/ 5 h 49"/>
                <a:gd name="T4" fmla="*/ 40 w 58"/>
                <a:gd name="T5" fmla="*/ 5 h 49"/>
                <a:gd name="T6" fmla="*/ 32 w 58"/>
                <a:gd name="T7" fmla="*/ 10 h 49"/>
                <a:gd name="T8" fmla="*/ 22 w 58"/>
                <a:gd name="T9" fmla="*/ 0 h 49"/>
                <a:gd name="T10" fmla="*/ 18 w 58"/>
                <a:gd name="T11" fmla="*/ 0 h 49"/>
                <a:gd name="T12" fmla="*/ 5 w 58"/>
                <a:gd name="T13" fmla="*/ 11 h 49"/>
                <a:gd name="T14" fmla="*/ 18 w 58"/>
                <a:gd name="T15" fmla="*/ 45 h 49"/>
                <a:gd name="T16" fmla="*/ 23 w 58"/>
                <a:gd name="T17" fmla="*/ 49 h 49"/>
                <a:gd name="T18" fmla="*/ 56 w 58"/>
                <a:gd name="T19" fmla="*/ 23 h 49"/>
                <a:gd name="T20" fmla="*/ 46 w 58"/>
                <a:gd name="T21" fmla="*/ 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49">
                  <a:moveTo>
                    <a:pt x="46" y="6"/>
                  </a:moveTo>
                  <a:cubicBezTo>
                    <a:pt x="45" y="5"/>
                    <a:pt x="43" y="5"/>
                    <a:pt x="42" y="5"/>
                  </a:cubicBezTo>
                  <a:cubicBezTo>
                    <a:pt x="42" y="5"/>
                    <a:pt x="41" y="5"/>
                    <a:pt x="40" y="5"/>
                  </a:cubicBezTo>
                  <a:cubicBezTo>
                    <a:pt x="37" y="6"/>
                    <a:pt x="34" y="8"/>
                    <a:pt x="32" y="10"/>
                  </a:cubicBezTo>
                  <a:cubicBezTo>
                    <a:pt x="31" y="5"/>
                    <a:pt x="27" y="1"/>
                    <a:pt x="22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2" y="0"/>
                    <a:pt x="6" y="4"/>
                    <a:pt x="5" y="11"/>
                  </a:cubicBezTo>
                  <a:cubicBezTo>
                    <a:pt x="5" y="11"/>
                    <a:pt x="0" y="27"/>
                    <a:pt x="18" y="45"/>
                  </a:cubicBezTo>
                  <a:cubicBezTo>
                    <a:pt x="20" y="46"/>
                    <a:pt x="21" y="48"/>
                    <a:pt x="23" y="49"/>
                  </a:cubicBezTo>
                  <a:cubicBezTo>
                    <a:pt x="53" y="41"/>
                    <a:pt x="56" y="23"/>
                    <a:pt x="56" y="23"/>
                  </a:cubicBezTo>
                  <a:cubicBezTo>
                    <a:pt x="58" y="15"/>
                    <a:pt x="53" y="7"/>
                    <a:pt x="4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1846195" y="2383203"/>
            <a:ext cx="3660514" cy="30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SRD-05VDC-SL-C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846195" y="3086247"/>
            <a:ext cx="3660514" cy="30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Arduino UNO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846195" y="3733907"/>
            <a:ext cx="3660514" cy="30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FC-28 Soil Hygrometer Module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874906" y="4444401"/>
            <a:ext cx="3660514" cy="30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直流水泵</a:t>
            </a:r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203" y="479968"/>
            <a:ext cx="1140633" cy="9087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EEAFB7-5119-47EE-AD3B-59F6F2AC2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475" y="1353507"/>
            <a:ext cx="6427909" cy="4674843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E4E40A6D-4CBB-4AC2-90FF-AF722C610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047" y="1385772"/>
            <a:ext cx="5638800" cy="3962400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F43658FE-8DF2-47CE-8395-43A43A8080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763" y="749865"/>
            <a:ext cx="1428750" cy="5648325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B9E40BE5-3ECB-43DD-A279-6D1C630760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24" y="1775104"/>
            <a:ext cx="5066381" cy="4521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rgbClr val="089DA3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968663" y="2836314"/>
            <a:ext cx="4959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硬件连接示意图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682192" y="1230148"/>
            <a:ext cx="4532078" cy="4502996"/>
            <a:chOff x="1245373" y="996543"/>
            <a:chExt cx="5002306" cy="4970205"/>
          </a:xfrm>
        </p:grpSpPr>
        <p:sp>
          <p:nvSpPr>
            <p:cNvPr id="38" name="任意多边形 37"/>
            <p:cNvSpPr/>
            <p:nvPr/>
          </p:nvSpPr>
          <p:spPr>
            <a:xfrm flipV="1">
              <a:off x="1245373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 38"/>
            <p:cNvSpPr/>
            <p:nvPr/>
          </p:nvSpPr>
          <p:spPr>
            <a:xfrm flipV="1">
              <a:off x="2568775" y="3966812"/>
              <a:ext cx="2359540" cy="1999936"/>
            </a:xfrm>
            <a:custGeom>
              <a:avLst/>
              <a:gdLst>
                <a:gd name="connsiteX0" fmla="*/ 0 w 1338835"/>
                <a:gd name="connsiteY0" fmla="*/ 1154168 h 1154168"/>
                <a:gd name="connsiteX1" fmla="*/ 1338835 w 1338835"/>
                <a:gd name="connsiteY1" fmla="*/ 1154168 h 1154168"/>
                <a:gd name="connsiteX2" fmla="*/ 669417 w 1338835"/>
                <a:gd name="connsiteY2" fmla="*/ 0 h 1154168"/>
                <a:gd name="connsiteX3" fmla="*/ 0 w 1338835"/>
                <a:gd name="connsiteY3" fmla="*/ 1154168 h 1154168"/>
                <a:gd name="connsiteX0-1" fmla="*/ 1247395 w 1247395"/>
                <a:gd name="connsiteY0-2" fmla="*/ 1154168 h 1245608"/>
                <a:gd name="connsiteX1-3" fmla="*/ 577977 w 1247395"/>
                <a:gd name="connsiteY1-4" fmla="*/ 0 h 1245608"/>
                <a:gd name="connsiteX2-5" fmla="*/ 0 w 1247395"/>
                <a:gd name="connsiteY2-6" fmla="*/ 1245608 h 1245608"/>
                <a:gd name="connsiteX0-7" fmla="*/ 1361695 w 1361695"/>
                <a:gd name="connsiteY0-8" fmla="*/ 1154168 h 1154168"/>
                <a:gd name="connsiteX1-9" fmla="*/ 692277 w 1361695"/>
                <a:gd name="connsiteY1-10" fmla="*/ 0 h 1154168"/>
                <a:gd name="connsiteX2-11" fmla="*/ 0 w 1361695"/>
                <a:gd name="connsiteY2-12" fmla="*/ 1150358 h 11541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361695" h="1154168">
                  <a:moveTo>
                    <a:pt x="1361695" y="1154168"/>
                  </a:moveTo>
                  <a:lnTo>
                    <a:pt x="692277" y="0"/>
                  </a:lnTo>
                  <a:cubicBezTo>
                    <a:pt x="469138" y="384723"/>
                    <a:pt x="0" y="1150358"/>
                    <a:pt x="0" y="1150358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任意多边形 39"/>
            <p:cNvSpPr/>
            <p:nvPr/>
          </p:nvSpPr>
          <p:spPr>
            <a:xfrm flipV="1">
              <a:off x="1514403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 flipV="1">
              <a:off x="2757191" y="4066311"/>
              <a:ext cx="2001754" cy="1719078"/>
            </a:xfrm>
            <a:custGeom>
              <a:avLst/>
              <a:gdLst>
                <a:gd name="connsiteX0" fmla="*/ 0 w 996314"/>
                <a:gd name="connsiteY0" fmla="*/ 858892 h 858892"/>
                <a:gd name="connsiteX1" fmla="*/ 996314 w 996314"/>
                <a:gd name="connsiteY1" fmla="*/ 858892 h 858892"/>
                <a:gd name="connsiteX2" fmla="*/ 498157 w 996314"/>
                <a:gd name="connsiteY2" fmla="*/ 0 h 858892"/>
                <a:gd name="connsiteX3" fmla="*/ 0 w 996314"/>
                <a:gd name="connsiteY3" fmla="*/ 858892 h 858892"/>
                <a:gd name="connsiteX0-1" fmla="*/ 904874 w 904874"/>
                <a:gd name="connsiteY0-2" fmla="*/ 858892 h 950332"/>
                <a:gd name="connsiteX1-3" fmla="*/ 406717 w 904874"/>
                <a:gd name="connsiteY1-4" fmla="*/ 0 h 950332"/>
                <a:gd name="connsiteX2-5" fmla="*/ 0 w 904874"/>
                <a:gd name="connsiteY2-6" fmla="*/ 950332 h 950332"/>
                <a:gd name="connsiteX0-7" fmla="*/ 1000124 w 1000124"/>
                <a:gd name="connsiteY0-8" fmla="*/ 858892 h 858892"/>
                <a:gd name="connsiteX1-9" fmla="*/ 501967 w 1000124"/>
                <a:gd name="connsiteY1-10" fmla="*/ 0 h 858892"/>
                <a:gd name="connsiteX2-11" fmla="*/ 0 w 1000124"/>
                <a:gd name="connsiteY2-12" fmla="*/ 855082 h 8588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0124" h="858892">
                  <a:moveTo>
                    <a:pt x="1000124" y="858892"/>
                  </a:moveTo>
                  <a:lnTo>
                    <a:pt x="501967" y="0"/>
                  </a:lnTo>
                  <a:cubicBezTo>
                    <a:pt x="335915" y="286297"/>
                    <a:pt x="0" y="855082"/>
                    <a:pt x="0" y="855082"/>
                  </a:cubicBez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 flipH="1" flipV="1">
              <a:off x="4536989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任意多边形 42"/>
            <p:cNvSpPr/>
            <p:nvPr/>
          </p:nvSpPr>
          <p:spPr>
            <a:xfrm flipH="1" flipV="1">
              <a:off x="4534298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982602" y="996543"/>
              <a:ext cx="1593372" cy="1133196"/>
              <a:chOff x="1743075" y="720725"/>
              <a:chExt cx="5573713" cy="3963988"/>
            </a:xfrm>
            <a:solidFill>
              <a:schemeClr val="bg1"/>
            </a:solidFill>
          </p:grpSpPr>
          <p:sp>
            <p:nvSpPr>
              <p:cNvPr id="45" name="Freeform 27"/>
              <p:cNvSpPr/>
              <p:nvPr/>
            </p:nvSpPr>
            <p:spPr bwMode="auto">
              <a:xfrm>
                <a:off x="1743075" y="720725"/>
                <a:ext cx="5573713" cy="2676525"/>
              </a:xfrm>
              <a:custGeom>
                <a:avLst/>
                <a:gdLst>
                  <a:gd name="T0" fmla="*/ 944 w 2050"/>
                  <a:gd name="T1" fmla="*/ 28 h 988"/>
                  <a:gd name="T2" fmla="*/ 1101 w 2050"/>
                  <a:gd name="T3" fmla="*/ 25 h 988"/>
                  <a:gd name="T4" fmla="*/ 2021 w 2050"/>
                  <a:gd name="T5" fmla="*/ 464 h 988"/>
                  <a:gd name="T6" fmla="*/ 2049 w 2050"/>
                  <a:gd name="T7" fmla="*/ 497 h 988"/>
                  <a:gd name="T8" fmla="*/ 2022 w 2050"/>
                  <a:gd name="T9" fmla="*/ 526 h 988"/>
                  <a:gd name="T10" fmla="*/ 1090 w 2050"/>
                  <a:gd name="T11" fmla="*/ 970 h 988"/>
                  <a:gd name="T12" fmla="*/ 966 w 2050"/>
                  <a:gd name="T13" fmla="*/ 973 h 988"/>
                  <a:gd name="T14" fmla="*/ 637 w 2050"/>
                  <a:gd name="T15" fmla="*/ 817 h 988"/>
                  <a:gd name="T16" fmla="*/ 573 w 2050"/>
                  <a:gd name="T17" fmla="*/ 784 h 988"/>
                  <a:gd name="T18" fmla="*/ 579 w 2050"/>
                  <a:gd name="T19" fmla="*/ 763 h 988"/>
                  <a:gd name="T20" fmla="*/ 972 w 2050"/>
                  <a:gd name="T21" fmla="*/ 559 h 988"/>
                  <a:gd name="T22" fmla="*/ 1099 w 2050"/>
                  <a:gd name="T23" fmla="*/ 550 h 988"/>
                  <a:gd name="T24" fmla="*/ 1138 w 2050"/>
                  <a:gd name="T25" fmla="*/ 500 h 988"/>
                  <a:gd name="T26" fmla="*/ 1110 w 2050"/>
                  <a:gd name="T27" fmla="*/ 448 h 988"/>
                  <a:gd name="T28" fmla="*/ 996 w 2050"/>
                  <a:gd name="T29" fmla="*/ 427 h 988"/>
                  <a:gd name="T30" fmla="*/ 922 w 2050"/>
                  <a:gd name="T31" fmla="*/ 466 h 988"/>
                  <a:gd name="T32" fmla="*/ 916 w 2050"/>
                  <a:gd name="T33" fmla="*/ 516 h 988"/>
                  <a:gd name="T34" fmla="*/ 521 w 2050"/>
                  <a:gd name="T35" fmla="*/ 721 h 988"/>
                  <a:gd name="T36" fmla="*/ 500 w 2050"/>
                  <a:gd name="T37" fmla="*/ 749 h 988"/>
                  <a:gd name="T38" fmla="*/ 269 w 2050"/>
                  <a:gd name="T39" fmla="*/ 641 h 988"/>
                  <a:gd name="T40" fmla="*/ 28 w 2050"/>
                  <a:gd name="T41" fmla="*/ 526 h 988"/>
                  <a:gd name="T42" fmla="*/ 1 w 2050"/>
                  <a:gd name="T43" fmla="*/ 493 h 988"/>
                  <a:gd name="T44" fmla="*/ 31 w 2050"/>
                  <a:gd name="T45" fmla="*/ 463 h 988"/>
                  <a:gd name="T46" fmla="*/ 944 w 2050"/>
                  <a:gd name="T47" fmla="*/ 28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50" h="988">
                    <a:moveTo>
                      <a:pt x="944" y="28"/>
                    </a:moveTo>
                    <a:cubicBezTo>
                      <a:pt x="992" y="1"/>
                      <a:pt x="1053" y="0"/>
                      <a:pt x="1101" y="25"/>
                    </a:cubicBezTo>
                    <a:cubicBezTo>
                      <a:pt x="1408" y="172"/>
                      <a:pt x="1715" y="318"/>
                      <a:pt x="2021" y="464"/>
                    </a:cubicBezTo>
                    <a:cubicBezTo>
                      <a:pt x="2035" y="470"/>
                      <a:pt x="2050" y="481"/>
                      <a:pt x="2049" y="497"/>
                    </a:cubicBezTo>
                    <a:cubicBezTo>
                      <a:pt x="2047" y="512"/>
                      <a:pt x="2034" y="521"/>
                      <a:pt x="2022" y="526"/>
                    </a:cubicBezTo>
                    <a:cubicBezTo>
                      <a:pt x="1711" y="674"/>
                      <a:pt x="1400" y="822"/>
                      <a:pt x="1090" y="970"/>
                    </a:cubicBezTo>
                    <a:cubicBezTo>
                      <a:pt x="1051" y="988"/>
                      <a:pt x="1005" y="988"/>
                      <a:pt x="966" y="973"/>
                    </a:cubicBezTo>
                    <a:cubicBezTo>
                      <a:pt x="856" y="921"/>
                      <a:pt x="747" y="869"/>
                      <a:pt x="637" y="817"/>
                    </a:cubicBezTo>
                    <a:cubicBezTo>
                      <a:pt x="616" y="806"/>
                      <a:pt x="594" y="797"/>
                      <a:pt x="573" y="784"/>
                    </a:cubicBezTo>
                    <a:cubicBezTo>
                      <a:pt x="567" y="777"/>
                      <a:pt x="570" y="766"/>
                      <a:pt x="579" y="763"/>
                    </a:cubicBezTo>
                    <a:cubicBezTo>
                      <a:pt x="710" y="695"/>
                      <a:pt x="841" y="627"/>
                      <a:pt x="972" y="559"/>
                    </a:cubicBezTo>
                    <a:cubicBezTo>
                      <a:pt x="1013" y="572"/>
                      <a:pt x="1060" y="570"/>
                      <a:pt x="1099" y="550"/>
                    </a:cubicBezTo>
                    <a:cubicBezTo>
                      <a:pt x="1118" y="540"/>
                      <a:pt x="1136" y="523"/>
                      <a:pt x="1138" y="500"/>
                    </a:cubicBezTo>
                    <a:cubicBezTo>
                      <a:pt x="1141" y="479"/>
                      <a:pt x="1126" y="460"/>
                      <a:pt x="1110" y="448"/>
                    </a:cubicBezTo>
                    <a:cubicBezTo>
                      <a:pt x="1077" y="426"/>
                      <a:pt x="1035" y="421"/>
                      <a:pt x="996" y="427"/>
                    </a:cubicBezTo>
                    <a:cubicBezTo>
                      <a:pt x="968" y="432"/>
                      <a:pt x="940" y="443"/>
                      <a:pt x="922" y="466"/>
                    </a:cubicBezTo>
                    <a:cubicBezTo>
                      <a:pt x="911" y="480"/>
                      <a:pt x="908" y="499"/>
                      <a:pt x="916" y="516"/>
                    </a:cubicBezTo>
                    <a:cubicBezTo>
                      <a:pt x="784" y="584"/>
                      <a:pt x="652" y="652"/>
                      <a:pt x="521" y="721"/>
                    </a:cubicBezTo>
                    <a:cubicBezTo>
                      <a:pt x="509" y="725"/>
                      <a:pt x="500" y="736"/>
                      <a:pt x="500" y="749"/>
                    </a:cubicBezTo>
                    <a:cubicBezTo>
                      <a:pt x="422" y="715"/>
                      <a:pt x="346" y="677"/>
                      <a:pt x="269" y="641"/>
                    </a:cubicBezTo>
                    <a:cubicBezTo>
                      <a:pt x="189" y="602"/>
                      <a:pt x="108" y="564"/>
                      <a:pt x="28" y="526"/>
                    </a:cubicBezTo>
                    <a:cubicBezTo>
                      <a:pt x="15" y="520"/>
                      <a:pt x="0" y="509"/>
                      <a:pt x="1" y="493"/>
                    </a:cubicBezTo>
                    <a:cubicBezTo>
                      <a:pt x="3" y="478"/>
                      <a:pt x="18" y="469"/>
                      <a:pt x="31" y="463"/>
                    </a:cubicBezTo>
                    <a:cubicBezTo>
                      <a:pt x="335" y="318"/>
                      <a:pt x="640" y="173"/>
                      <a:pt x="944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46" name="Freeform 28"/>
              <p:cNvSpPr/>
              <p:nvPr/>
            </p:nvSpPr>
            <p:spPr bwMode="auto">
              <a:xfrm>
                <a:off x="2773363" y="2760663"/>
                <a:ext cx="236538" cy="971550"/>
              </a:xfrm>
              <a:custGeom>
                <a:avLst/>
                <a:gdLst>
                  <a:gd name="T0" fmla="*/ 0 w 87"/>
                  <a:gd name="T1" fmla="*/ 0 h 359"/>
                  <a:gd name="T2" fmla="*/ 87 w 87"/>
                  <a:gd name="T3" fmla="*/ 42 h 359"/>
                  <a:gd name="T4" fmla="*/ 48 w 87"/>
                  <a:gd name="T5" fmla="*/ 359 h 359"/>
                  <a:gd name="T6" fmla="*/ 0 w 87"/>
                  <a:gd name="T7" fmla="*/ 252 h 359"/>
                  <a:gd name="T8" fmla="*/ 0 w 87"/>
                  <a:gd name="T9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59">
                    <a:moveTo>
                      <a:pt x="0" y="0"/>
                    </a:moveTo>
                    <a:cubicBezTo>
                      <a:pt x="29" y="14"/>
                      <a:pt x="58" y="28"/>
                      <a:pt x="87" y="42"/>
                    </a:cubicBezTo>
                    <a:cubicBezTo>
                      <a:pt x="74" y="148"/>
                      <a:pt x="61" y="253"/>
                      <a:pt x="48" y="359"/>
                    </a:cubicBezTo>
                    <a:cubicBezTo>
                      <a:pt x="23" y="328"/>
                      <a:pt x="0" y="293"/>
                      <a:pt x="0" y="252"/>
                    </a:cubicBezTo>
                    <a:cubicBezTo>
                      <a:pt x="1" y="168"/>
                      <a:pt x="0" y="8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47" name="Freeform 29"/>
              <p:cNvSpPr/>
              <p:nvPr/>
            </p:nvSpPr>
            <p:spPr bwMode="auto">
              <a:xfrm>
                <a:off x="3363913" y="2768600"/>
                <a:ext cx="2900363" cy="1693863"/>
              </a:xfrm>
              <a:custGeom>
                <a:avLst/>
                <a:gdLst>
                  <a:gd name="T0" fmla="*/ 496 w 1067"/>
                  <a:gd name="T1" fmla="*/ 275 h 625"/>
                  <a:gd name="T2" fmla="*/ 1067 w 1067"/>
                  <a:gd name="T3" fmla="*/ 0 h 625"/>
                  <a:gd name="T4" fmla="*/ 1067 w 1067"/>
                  <a:gd name="T5" fmla="*/ 253 h 625"/>
                  <a:gd name="T6" fmla="*/ 1022 w 1067"/>
                  <a:gd name="T7" fmla="*/ 353 h 625"/>
                  <a:gd name="T8" fmla="*/ 871 w 1067"/>
                  <a:gd name="T9" fmla="*/ 479 h 625"/>
                  <a:gd name="T10" fmla="*/ 285 w 1067"/>
                  <a:gd name="T11" fmla="*/ 591 h 625"/>
                  <a:gd name="T12" fmla="*/ 52 w 1067"/>
                  <a:gd name="T13" fmla="*/ 518 h 625"/>
                  <a:gd name="T14" fmla="*/ 0 w 1067"/>
                  <a:gd name="T15" fmla="*/ 101 h 625"/>
                  <a:gd name="T16" fmla="*/ 356 w 1067"/>
                  <a:gd name="T17" fmla="*/ 273 h 625"/>
                  <a:gd name="T18" fmla="*/ 496 w 1067"/>
                  <a:gd name="T19" fmla="*/ 275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7" h="625">
                    <a:moveTo>
                      <a:pt x="496" y="275"/>
                    </a:moveTo>
                    <a:cubicBezTo>
                      <a:pt x="686" y="184"/>
                      <a:pt x="876" y="92"/>
                      <a:pt x="1067" y="0"/>
                    </a:cubicBezTo>
                    <a:cubicBezTo>
                      <a:pt x="1066" y="85"/>
                      <a:pt x="1067" y="169"/>
                      <a:pt x="1067" y="253"/>
                    </a:cubicBezTo>
                    <a:cubicBezTo>
                      <a:pt x="1065" y="291"/>
                      <a:pt x="1044" y="324"/>
                      <a:pt x="1022" y="353"/>
                    </a:cubicBezTo>
                    <a:cubicBezTo>
                      <a:pt x="980" y="404"/>
                      <a:pt x="927" y="445"/>
                      <a:pt x="871" y="479"/>
                    </a:cubicBezTo>
                    <a:cubicBezTo>
                      <a:pt x="697" y="583"/>
                      <a:pt x="486" y="625"/>
                      <a:pt x="285" y="591"/>
                    </a:cubicBezTo>
                    <a:cubicBezTo>
                      <a:pt x="204" y="578"/>
                      <a:pt x="126" y="552"/>
                      <a:pt x="52" y="518"/>
                    </a:cubicBezTo>
                    <a:cubicBezTo>
                      <a:pt x="34" y="379"/>
                      <a:pt x="17" y="240"/>
                      <a:pt x="0" y="101"/>
                    </a:cubicBezTo>
                    <a:cubicBezTo>
                      <a:pt x="118" y="159"/>
                      <a:pt x="238" y="216"/>
                      <a:pt x="356" y="273"/>
                    </a:cubicBezTo>
                    <a:cubicBezTo>
                      <a:pt x="400" y="295"/>
                      <a:pt x="452" y="297"/>
                      <a:pt x="496" y="2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49" name="Freeform 30"/>
              <p:cNvSpPr/>
              <p:nvPr/>
            </p:nvSpPr>
            <p:spPr bwMode="auto">
              <a:xfrm>
                <a:off x="2974975" y="2955925"/>
                <a:ext cx="404813" cy="1728788"/>
              </a:xfrm>
              <a:custGeom>
                <a:avLst/>
                <a:gdLst>
                  <a:gd name="T0" fmla="*/ 0 w 149"/>
                  <a:gd name="T1" fmla="*/ 568 h 638"/>
                  <a:gd name="T2" fmla="*/ 74 w 149"/>
                  <a:gd name="T3" fmla="*/ 0 h 638"/>
                  <a:gd name="T4" fmla="*/ 145 w 149"/>
                  <a:gd name="T5" fmla="*/ 538 h 638"/>
                  <a:gd name="T6" fmla="*/ 149 w 149"/>
                  <a:gd name="T7" fmla="*/ 572 h 638"/>
                  <a:gd name="T8" fmla="*/ 101 w 149"/>
                  <a:gd name="T9" fmla="*/ 629 h 638"/>
                  <a:gd name="T10" fmla="*/ 27 w 149"/>
                  <a:gd name="T11" fmla="*/ 617 h 638"/>
                  <a:gd name="T12" fmla="*/ 0 w 149"/>
                  <a:gd name="T13" fmla="*/ 56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638">
                    <a:moveTo>
                      <a:pt x="0" y="568"/>
                    </a:moveTo>
                    <a:cubicBezTo>
                      <a:pt x="24" y="379"/>
                      <a:pt x="49" y="190"/>
                      <a:pt x="74" y="0"/>
                    </a:cubicBezTo>
                    <a:cubicBezTo>
                      <a:pt x="98" y="180"/>
                      <a:pt x="121" y="359"/>
                      <a:pt x="145" y="538"/>
                    </a:cubicBezTo>
                    <a:cubicBezTo>
                      <a:pt x="146" y="549"/>
                      <a:pt x="148" y="560"/>
                      <a:pt x="149" y="572"/>
                    </a:cubicBezTo>
                    <a:cubicBezTo>
                      <a:pt x="142" y="596"/>
                      <a:pt x="126" y="620"/>
                      <a:pt x="101" y="629"/>
                    </a:cubicBezTo>
                    <a:cubicBezTo>
                      <a:pt x="77" y="638"/>
                      <a:pt x="47" y="635"/>
                      <a:pt x="27" y="617"/>
                    </a:cubicBezTo>
                    <a:cubicBezTo>
                      <a:pt x="13" y="605"/>
                      <a:pt x="2" y="587"/>
                      <a:pt x="0" y="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</p:grpSp>
      </p:grpSp>
      <p:sp>
        <p:nvSpPr>
          <p:cNvPr id="50" name="文本框 49"/>
          <p:cNvSpPr txBox="1"/>
          <p:nvPr/>
        </p:nvSpPr>
        <p:spPr>
          <a:xfrm>
            <a:off x="3076188" y="2419413"/>
            <a:ext cx="202413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Road Rage" pitchFamily="50" charset="0"/>
              </a:rPr>
              <a:t>o3</a:t>
            </a:r>
            <a:endParaRPr lang="zh-CN" altLang="en-US" sz="11500" dirty="0">
              <a:solidFill>
                <a:schemeClr val="bg1"/>
              </a:solidFill>
              <a:latin typeface="Road Rage" pitchFamily="5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9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7859" y="355593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任意多边形 31"/>
          <p:cNvSpPr/>
          <p:nvPr/>
        </p:nvSpPr>
        <p:spPr>
          <a:xfrm>
            <a:off x="1456183" y="551543"/>
            <a:ext cx="3069725" cy="663153"/>
          </a:xfrm>
          <a:custGeom>
            <a:avLst/>
            <a:gdLst>
              <a:gd name="connsiteX0" fmla="*/ 0 w 3153856"/>
              <a:gd name="connsiteY0" fmla="*/ 0 h 663153"/>
              <a:gd name="connsiteX1" fmla="*/ 3153856 w 3153856"/>
              <a:gd name="connsiteY1" fmla="*/ 0 h 663153"/>
              <a:gd name="connsiteX2" fmla="*/ 3153856 w 3153856"/>
              <a:gd name="connsiteY2" fmla="*/ 663153 h 663153"/>
              <a:gd name="connsiteX3" fmla="*/ 84132 w 3153856"/>
              <a:gd name="connsiteY3" fmla="*/ 663153 h 663153"/>
              <a:gd name="connsiteX4" fmla="*/ 249919 w 3153856"/>
              <a:gd name="connsiteY4" fmla="*/ 331578 h 663153"/>
              <a:gd name="connsiteX5" fmla="*/ 84131 w 3153856"/>
              <a:gd name="connsiteY5" fmla="*/ 1 h 663153"/>
              <a:gd name="connsiteX6" fmla="*/ 0 w 3153856"/>
              <a:gd name="connsiteY6" fmla="*/ 1 h 663153"/>
              <a:gd name="connsiteX7" fmla="*/ 0 w 3153856"/>
              <a:gd name="connsiteY7" fmla="*/ 0 h 663153"/>
              <a:gd name="connsiteX0-1" fmla="*/ 0 w 3153856"/>
              <a:gd name="connsiteY0-2" fmla="*/ 1 h 663153"/>
              <a:gd name="connsiteX1-3" fmla="*/ 3153856 w 3153856"/>
              <a:gd name="connsiteY1-4" fmla="*/ 0 h 663153"/>
              <a:gd name="connsiteX2-5" fmla="*/ 3153856 w 3153856"/>
              <a:gd name="connsiteY2-6" fmla="*/ 663153 h 663153"/>
              <a:gd name="connsiteX3-7" fmla="*/ 84132 w 3153856"/>
              <a:gd name="connsiteY3-8" fmla="*/ 663153 h 663153"/>
              <a:gd name="connsiteX4-9" fmla="*/ 249919 w 3153856"/>
              <a:gd name="connsiteY4-10" fmla="*/ 331578 h 663153"/>
              <a:gd name="connsiteX5-11" fmla="*/ 84131 w 3153856"/>
              <a:gd name="connsiteY5-12" fmla="*/ 1 h 663153"/>
              <a:gd name="connsiteX6-13" fmla="*/ 0 w 3153856"/>
              <a:gd name="connsiteY6-14" fmla="*/ 1 h 663153"/>
              <a:gd name="connsiteX0-15" fmla="*/ 0 w 3069725"/>
              <a:gd name="connsiteY0-16" fmla="*/ 1 h 663153"/>
              <a:gd name="connsiteX1-17" fmla="*/ 3069725 w 3069725"/>
              <a:gd name="connsiteY1-18" fmla="*/ 0 h 663153"/>
              <a:gd name="connsiteX2-19" fmla="*/ 3069725 w 3069725"/>
              <a:gd name="connsiteY2-20" fmla="*/ 663153 h 663153"/>
              <a:gd name="connsiteX3-21" fmla="*/ 1 w 3069725"/>
              <a:gd name="connsiteY3-22" fmla="*/ 663153 h 663153"/>
              <a:gd name="connsiteX4-23" fmla="*/ 165788 w 3069725"/>
              <a:gd name="connsiteY4-24" fmla="*/ 331578 h 663153"/>
              <a:gd name="connsiteX5-25" fmla="*/ 0 w 3069725"/>
              <a:gd name="connsiteY5-26" fmla="*/ 1 h 6631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69725" h="663153">
                <a:moveTo>
                  <a:pt x="0" y="1"/>
                </a:moveTo>
                <a:lnTo>
                  <a:pt x="3069725" y="0"/>
                </a:lnTo>
                <a:lnTo>
                  <a:pt x="3069725" y="663153"/>
                </a:lnTo>
                <a:lnTo>
                  <a:pt x="1" y="663153"/>
                </a:lnTo>
                <a:lnTo>
                  <a:pt x="165788" y="331578"/>
                </a:lnTo>
                <a:lnTo>
                  <a:pt x="0" y="1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>
            <a:off x="824312" y="551544"/>
            <a:ext cx="769257" cy="663153"/>
          </a:xfrm>
          <a:prstGeom prst="hexagon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97386" y="592158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03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92864" y="428625"/>
            <a:ext cx="2536224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硬件连接示意图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21478D-001F-448B-B40F-DF9CC8E6B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55" y="1464124"/>
            <a:ext cx="7567613" cy="4777056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338EC542-8FDC-4337-ADD9-CAF282AE1C40}"/>
              </a:ext>
            </a:extLst>
          </p:cNvPr>
          <p:cNvSpPr/>
          <p:nvPr/>
        </p:nvSpPr>
        <p:spPr>
          <a:xfrm>
            <a:off x="457200" y="1464124"/>
            <a:ext cx="2621756" cy="456520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就是用湿度传感器监测花盆中土壤的湿度，如果湿度下降到预设值时，继电器通电导通水泵电机电路，然后水泵运行设定时间后断开。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rgbClr val="089DA3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937575" y="2836314"/>
            <a:ext cx="4959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手绘图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682192" y="1230148"/>
            <a:ext cx="4532078" cy="4502996"/>
            <a:chOff x="1245373" y="996543"/>
            <a:chExt cx="5002306" cy="4970205"/>
          </a:xfrm>
        </p:grpSpPr>
        <p:sp>
          <p:nvSpPr>
            <p:cNvPr id="25" name="任意多边形 24"/>
            <p:cNvSpPr/>
            <p:nvPr/>
          </p:nvSpPr>
          <p:spPr>
            <a:xfrm flipV="1">
              <a:off x="1245373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flipV="1">
              <a:off x="2568775" y="3966812"/>
              <a:ext cx="2359540" cy="1999936"/>
            </a:xfrm>
            <a:custGeom>
              <a:avLst/>
              <a:gdLst>
                <a:gd name="connsiteX0" fmla="*/ 0 w 1338835"/>
                <a:gd name="connsiteY0" fmla="*/ 1154168 h 1154168"/>
                <a:gd name="connsiteX1" fmla="*/ 1338835 w 1338835"/>
                <a:gd name="connsiteY1" fmla="*/ 1154168 h 1154168"/>
                <a:gd name="connsiteX2" fmla="*/ 669417 w 1338835"/>
                <a:gd name="connsiteY2" fmla="*/ 0 h 1154168"/>
                <a:gd name="connsiteX3" fmla="*/ 0 w 1338835"/>
                <a:gd name="connsiteY3" fmla="*/ 1154168 h 1154168"/>
                <a:gd name="connsiteX0-1" fmla="*/ 1247395 w 1247395"/>
                <a:gd name="connsiteY0-2" fmla="*/ 1154168 h 1245608"/>
                <a:gd name="connsiteX1-3" fmla="*/ 577977 w 1247395"/>
                <a:gd name="connsiteY1-4" fmla="*/ 0 h 1245608"/>
                <a:gd name="connsiteX2-5" fmla="*/ 0 w 1247395"/>
                <a:gd name="connsiteY2-6" fmla="*/ 1245608 h 1245608"/>
                <a:gd name="connsiteX0-7" fmla="*/ 1361695 w 1361695"/>
                <a:gd name="connsiteY0-8" fmla="*/ 1154168 h 1154168"/>
                <a:gd name="connsiteX1-9" fmla="*/ 692277 w 1361695"/>
                <a:gd name="connsiteY1-10" fmla="*/ 0 h 1154168"/>
                <a:gd name="connsiteX2-11" fmla="*/ 0 w 1361695"/>
                <a:gd name="connsiteY2-12" fmla="*/ 1150358 h 11541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361695" h="1154168">
                  <a:moveTo>
                    <a:pt x="1361695" y="1154168"/>
                  </a:moveTo>
                  <a:lnTo>
                    <a:pt x="692277" y="0"/>
                  </a:lnTo>
                  <a:cubicBezTo>
                    <a:pt x="469138" y="384723"/>
                    <a:pt x="0" y="1150358"/>
                    <a:pt x="0" y="1150358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 flipV="1">
              <a:off x="1514403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 27"/>
            <p:cNvSpPr/>
            <p:nvPr/>
          </p:nvSpPr>
          <p:spPr>
            <a:xfrm flipV="1">
              <a:off x="2757191" y="4066311"/>
              <a:ext cx="2001754" cy="1719078"/>
            </a:xfrm>
            <a:custGeom>
              <a:avLst/>
              <a:gdLst>
                <a:gd name="connsiteX0" fmla="*/ 0 w 996314"/>
                <a:gd name="connsiteY0" fmla="*/ 858892 h 858892"/>
                <a:gd name="connsiteX1" fmla="*/ 996314 w 996314"/>
                <a:gd name="connsiteY1" fmla="*/ 858892 h 858892"/>
                <a:gd name="connsiteX2" fmla="*/ 498157 w 996314"/>
                <a:gd name="connsiteY2" fmla="*/ 0 h 858892"/>
                <a:gd name="connsiteX3" fmla="*/ 0 w 996314"/>
                <a:gd name="connsiteY3" fmla="*/ 858892 h 858892"/>
                <a:gd name="connsiteX0-1" fmla="*/ 904874 w 904874"/>
                <a:gd name="connsiteY0-2" fmla="*/ 858892 h 950332"/>
                <a:gd name="connsiteX1-3" fmla="*/ 406717 w 904874"/>
                <a:gd name="connsiteY1-4" fmla="*/ 0 h 950332"/>
                <a:gd name="connsiteX2-5" fmla="*/ 0 w 904874"/>
                <a:gd name="connsiteY2-6" fmla="*/ 950332 h 950332"/>
                <a:gd name="connsiteX0-7" fmla="*/ 1000124 w 1000124"/>
                <a:gd name="connsiteY0-8" fmla="*/ 858892 h 858892"/>
                <a:gd name="connsiteX1-9" fmla="*/ 501967 w 1000124"/>
                <a:gd name="connsiteY1-10" fmla="*/ 0 h 858892"/>
                <a:gd name="connsiteX2-11" fmla="*/ 0 w 1000124"/>
                <a:gd name="connsiteY2-12" fmla="*/ 855082 h 8588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0124" h="858892">
                  <a:moveTo>
                    <a:pt x="1000124" y="858892"/>
                  </a:moveTo>
                  <a:lnTo>
                    <a:pt x="501967" y="0"/>
                  </a:lnTo>
                  <a:cubicBezTo>
                    <a:pt x="335915" y="286297"/>
                    <a:pt x="0" y="855082"/>
                    <a:pt x="0" y="855082"/>
                  </a:cubicBez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 flipH="1" flipV="1">
              <a:off x="4536989" y="1632022"/>
              <a:ext cx="1710690" cy="895350"/>
            </a:xfrm>
            <a:custGeom>
              <a:avLst/>
              <a:gdLst>
                <a:gd name="connsiteX0" fmla="*/ 0 w 1657350"/>
                <a:gd name="connsiteY0" fmla="*/ 895350 h 895350"/>
                <a:gd name="connsiteX1" fmla="*/ 1657350 w 1657350"/>
                <a:gd name="connsiteY1" fmla="*/ 895350 h 895350"/>
                <a:gd name="connsiteX2" fmla="*/ 1657350 w 1657350"/>
                <a:gd name="connsiteY2" fmla="*/ 25493 h 895350"/>
                <a:gd name="connsiteX3" fmla="*/ 519303 w 1657350"/>
                <a:gd name="connsiteY3" fmla="*/ 0 h 895350"/>
                <a:gd name="connsiteX4" fmla="*/ 0 w 1657350"/>
                <a:gd name="connsiteY4" fmla="*/ 895350 h 895350"/>
                <a:gd name="connsiteX0-1" fmla="*/ 1657350 w 1748790"/>
                <a:gd name="connsiteY0-2" fmla="*/ 25493 h 986790"/>
                <a:gd name="connsiteX1-3" fmla="*/ 519303 w 1748790"/>
                <a:gd name="connsiteY1-4" fmla="*/ 0 h 986790"/>
                <a:gd name="connsiteX2-5" fmla="*/ 0 w 1748790"/>
                <a:gd name="connsiteY2-6" fmla="*/ 895350 h 986790"/>
                <a:gd name="connsiteX3-7" fmla="*/ 1748790 w 1748790"/>
                <a:gd name="connsiteY3-8" fmla="*/ 986790 h 986790"/>
                <a:gd name="connsiteX0-9" fmla="*/ 1657350 w 1710690"/>
                <a:gd name="connsiteY0-10" fmla="*/ 25493 h 895350"/>
                <a:gd name="connsiteX1-11" fmla="*/ 519303 w 1710690"/>
                <a:gd name="connsiteY1-12" fmla="*/ 0 h 895350"/>
                <a:gd name="connsiteX2-13" fmla="*/ 0 w 1710690"/>
                <a:gd name="connsiteY2-14" fmla="*/ 895350 h 895350"/>
                <a:gd name="connsiteX3-15" fmla="*/ 1710690 w 1710690"/>
                <a:gd name="connsiteY3-16" fmla="*/ 891540 h 895350"/>
                <a:gd name="connsiteX0-17" fmla="*/ 1657350 w 1710690"/>
                <a:gd name="connsiteY0-18" fmla="*/ 0 h 896751"/>
                <a:gd name="connsiteX1-19" fmla="*/ 519303 w 1710690"/>
                <a:gd name="connsiteY1-20" fmla="*/ 1401 h 896751"/>
                <a:gd name="connsiteX2-21" fmla="*/ 0 w 1710690"/>
                <a:gd name="connsiteY2-22" fmla="*/ 896751 h 896751"/>
                <a:gd name="connsiteX3-23" fmla="*/ 1710690 w 1710690"/>
                <a:gd name="connsiteY3-24" fmla="*/ 892941 h 896751"/>
                <a:gd name="connsiteX0-25" fmla="*/ 519303 w 1710690"/>
                <a:gd name="connsiteY0-26" fmla="*/ 0 h 895350"/>
                <a:gd name="connsiteX1-27" fmla="*/ 0 w 1710690"/>
                <a:gd name="connsiteY1-28" fmla="*/ 895350 h 895350"/>
                <a:gd name="connsiteX2-29" fmla="*/ 1710690 w 1710690"/>
                <a:gd name="connsiteY2-30" fmla="*/ 891540 h 89535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710690" h="895350">
                  <a:moveTo>
                    <a:pt x="519303" y="0"/>
                  </a:moveTo>
                  <a:lnTo>
                    <a:pt x="0" y="895350"/>
                  </a:lnTo>
                  <a:lnTo>
                    <a:pt x="1710690" y="89154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任意多边形 29"/>
            <p:cNvSpPr/>
            <p:nvPr/>
          </p:nvSpPr>
          <p:spPr>
            <a:xfrm flipH="1" flipV="1">
              <a:off x="4534298" y="1784421"/>
              <a:ext cx="1438969" cy="711574"/>
            </a:xfrm>
            <a:custGeom>
              <a:avLst/>
              <a:gdLst>
                <a:gd name="connsiteX0" fmla="*/ 0 w 1401318"/>
                <a:gd name="connsiteY0" fmla="*/ 597122 h 597122"/>
                <a:gd name="connsiteX1" fmla="*/ 1401318 w 1401318"/>
                <a:gd name="connsiteY1" fmla="*/ 597122 h 597122"/>
                <a:gd name="connsiteX2" fmla="*/ 1401318 w 1401318"/>
                <a:gd name="connsiteY2" fmla="*/ 0 h 597122"/>
                <a:gd name="connsiteX3" fmla="*/ 342520 w 1401318"/>
                <a:gd name="connsiteY3" fmla="*/ 6571 h 597122"/>
                <a:gd name="connsiteX4" fmla="*/ 0 w 1401318"/>
                <a:gd name="connsiteY4" fmla="*/ 597122 h 597122"/>
                <a:gd name="connsiteX0-1" fmla="*/ 1401318 w 1492758"/>
                <a:gd name="connsiteY0-2" fmla="*/ 0 h 688562"/>
                <a:gd name="connsiteX1-3" fmla="*/ 342520 w 1492758"/>
                <a:gd name="connsiteY1-4" fmla="*/ 6571 h 688562"/>
                <a:gd name="connsiteX2-5" fmla="*/ 0 w 1492758"/>
                <a:gd name="connsiteY2-6" fmla="*/ 597122 h 688562"/>
                <a:gd name="connsiteX3-7" fmla="*/ 1492758 w 1492758"/>
                <a:gd name="connsiteY3-8" fmla="*/ 688562 h 688562"/>
                <a:gd name="connsiteX0-9" fmla="*/ 1401318 w 1479311"/>
                <a:gd name="connsiteY0-10" fmla="*/ 0 h 597122"/>
                <a:gd name="connsiteX1-11" fmla="*/ 342520 w 1479311"/>
                <a:gd name="connsiteY1-12" fmla="*/ 6571 h 597122"/>
                <a:gd name="connsiteX2-13" fmla="*/ 0 w 1479311"/>
                <a:gd name="connsiteY2-14" fmla="*/ 597122 h 597122"/>
                <a:gd name="connsiteX3-15" fmla="*/ 1479311 w 1479311"/>
                <a:gd name="connsiteY3-16" fmla="*/ 580985 h 597122"/>
                <a:gd name="connsiteX0-17" fmla="*/ 1401318 w 1519652"/>
                <a:gd name="connsiteY0-18" fmla="*/ 0 h 597122"/>
                <a:gd name="connsiteX1-19" fmla="*/ 342520 w 1519652"/>
                <a:gd name="connsiteY1-20" fmla="*/ 6571 h 597122"/>
                <a:gd name="connsiteX2-21" fmla="*/ 0 w 1519652"/>
                <a:gd name="connsiteY2-22" fmla="*/ 597122 h 597122"/>
                <a:gd name="connsiteX3-23" fmla="*/ 1519652 w 1519652"/>
                <a:gd name="connsiteY3-24" fmla="*/ 594432 h 597122"/>
                <a:gd name="connsiteX0-25" fmla="*/ 1401318 w 1438969"/>
                <a:gd name="connsiteY0-26" fmla="*/ 0 h 607880"/>
                <a:gd name="connsiteX1-27" fmla="*/ 342520 w 1438969"/>
                <a:gd name="connsiteY1-28" fmla="*/ 6571 h 607880"/>
                <a:gd name="connsiteX2-29" fmla="*/ 0 w 1438969"/>
                <a:gd name="connsiteY2-30" fmla="*/ 597122 h 607880"/>
                <a:gd name="connsiteX3-31" fmla="*/ 1438969 w 1438969"/>
                <a:gd name="connsiteY3-32" fmla="*/ 607880 h 607880"/>
                <a:gd name="connsiteX0-33" fmla="*/ 1401318 w 1438969"/>
                <a:gd name="connsiteY0-34" fmla="*/ 0 h 597122"/>
                <a:gd name="connsiteX1-35" fmla="*/ 342520 w 1438969"/>
                <a:gd name="connsiteY1-36" fmla="*/ 6571 h 597122"/>
                <a:gd name="connsiteX2-37" fmla="*/ 0 w 1438969"/>
                <a:gd name="connsiteY2-38" fmla="*/ 597122 h 597122"/>
                <a:gd name="connsiteX3-39" fmla="*/ 1438969 w 1438969"/>
                <a:gd name="connsiteY3-40" fmla="*/ 580986 h 597122"/>
                <a:gd name="connsiteX0-41" fmla="*/ 1401318 w 1438969"/>
                <a:gd name="connsiteY0-42" fmla="*/ 0 h 597122"/>
                <a:gd name="connsiteX1-43" fmla="*/ 342520 w 1438969"/>
                <a:gd name="connsiteY1-44" fmla="*/ 6571 h 597122"/>
                <a:gd name="connsiteX2-45" fmla="*/ 0 w 1438969"/>
                <a:gd name="connsiteY2-46" fmla="*/ 597122 h 597122"/>
                <a:gd name="connsiteX3-47" fmla="*/ 1438969 w 1438969"/>
                <a:gd name="connsiteY3-48" fmla="*/ 594433 h 597122"/>
                <a:gd name="connsiteX0-49" fmla="*/ 1401318 w 1401318"/>
                <a:gd name="connsiteY0-50" fmla="*/ 0 h 597122"/>
                <a:gd name="connsiteX1-51" fmla="*/ 342520 w 1401318"/>
                <a:gd name="connsiteY1-52" fmla="*/ 6571 h 597122"/>
                <a:gd name="connsiteX2-53" fmla="*/ 0 w 1401318"/>
                <a:gd name="connsiteY2-54" fmla="*/ 597122 h 597122"/>
                <a:gd name="connsiteX3-55" fmla="*/ 1385181 w 1401318"/>
                <a:gd name="connsiteY3-56" fmla="*/ 594433 h 597122"/>
                <a:gd name="connsiteX0-57" fmla="*/ 1401318 w 1401318"/>
                <a:gd name="connsiteY0-58" fmla="*/ 0 h 597122"/>
                <a:gd name="connsiteX1-59" fmla="*/ 342520 w 1401318"/>
                <a:gd name="connsiteY1-60" fmla="*/ 6571 h 597122"/>
                <a:gd name="connsiteX2-61" fmla="*/ 0 w 1401318"/>
                <a:gd name="connsiteY2-62" fmla="*/ 597122 h 597122"/>
                <a:gd name="connsiteX3-63" fmla="*/ 1398628 w 1401318"/>
                <a:gd name="connsiteY3-64" fmla="*/ 594433 h 597122"/>
                <a:gd name="connsiteX0-65" fmla="*/ 1401318 w 1438969"/>
                <a:gd name="connsiteY0-66" fmla="*/ 0 h 597122"/>
                <a:gd name="connsiteX1-67" fmla="*/ 342520 w 1438969"/>
                <a:gd name="connsiteY1-68" fmla="*/ 6571 h 597122"/>
                <a:gd name="connsiteX2-69" fmla="*/ 0 w 1438969"/>
                <a:gd name="connsiteY2-70" fmla="*/ 597122 h 597122"/>
                <a:gd name="connsiteX3-71" fmla="*/ 1438969 w 1438969"/>
                <a:gd name="connsiteY3-72" fmla="*/ 594433 h 597122"/>
                <a:gd name="connsiteX0-73" fmla="*/ 342520 w 1438969"/>
                <a:gd name="connsiteY0-74" fmla="*/ 0 h 590551"/>
                <a:gd name="connsiteX1-75" fmla="*/ 0 w 1438969"/>
                <a:gd name="connsiteY1-76" fmla="*/ 590551 h 590551"/>
                <a:gd name="connsiteX2-77" fmla="*/ 1438969 w 1438969"/>
                <a:gd name="connsiteY2-78" fmla="*/ 587862 h 590551"/>
                <a:gd name="connsiteX0-79" fmla="*/ 436650 w 1438969"/>
                <a:gd name="connsiteY0-80" fmla="*/ 0 h 765363"/>
                <a:gd name="connsiteX1-81" fmla="*/ 0 w 1438969"/>
                <a:gd name="connsiteY1-82" fmla="*/ 765363 h 765363"/>
                <a:gd name="connsiteX2-83" fmla="*/ 1438969 w 1438969"/>
                <a:gd name="connsiteY2-84" fmla="*/ 762674 h 765363"/>
                <a:gd name="connsiteX0-85" fmla="*/ 409756 w 1438969"/>
                <a:gd name="connsiteY0-86" fmla="*/ 0 h 711574"/>
                <a:gd name="connsiteX1-87" fmla="*/ 0 w 1438969"/>
                <a:gd name="connsiteY1-88" fmla="*/ 711574 h 711574"/>
                <a:gd name="connsiteX2-89" fmla="*/ 1438969 w 1438969"/>
                <a:gd name="connsiteY2-90" fmla="*/ 708885 h 711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438969" h="711574">
                  <a:moveTo>
                    <a:pt x="409756" y="0"/>
                  </a:moveTo>
                  <a:lnTo>
                    <a:pt x="0" y="711574"/>
                  </a:lnTo>
                  <a:lnTo>
                    <a:pt x="1438969" y="708885"/>
                  </a:lnTo>
                </a:path>
              </a:pathLst>
            </a:custGeom>
            <a:noFill/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982602" y="996543"/>
              <a:ext cx="1593372" cy="1133196"/>
              <a:chOff x="1743075" y="720725"/>
              <a:chExt cx="5573713" cy="3963988"/>
            </a:xfrm>
            <a:solidFill>
              <a:schemeClr val="bg1"/>
            </a:solidFill>
          </p:grpSpPr>
          <p:sp>
            <p:nvSpPr>
              <p:cNvPr id="32" name="Freeform 27"/>
              <p:cNvSpPr/>
              <p:nvPr/>
            </p:nvSpPr>
            <p:spPr bwMode="auto">
              <a:xfrm>
                <a:off x="1743075" y="720725"/>
                <a:ext cx="5573713" cy="2676525"/>
              </a:xfrm>
              <a:custGeom>
                <a:avLst/>
                <a:gdLst>
                  <a:gd name="T0" fmla="*/ 944 w 2050"/>
                  <a:gd name="T1" fmla="*/ 28 h 988"/>
                  <a:gd name="T2" fmla="*/ 1101 w 2050"/>
                  <a:gd name="T3" fmla="*/ 25 h 988"/>
                  <a:gd name="T4" fmla="*/ 2021 w 2050"/>
                  <a:gd name="T5" fmla="*/ 464 h 988"/>
                  <a:gd name="T6" fmla="*/ 2049 w 2050"/>
                  <a:gd name="T7" fmla="*/ 497 h 988"/>
                  <a:gd name="T8" fmla="*/ 2022 w 2050"/>
                  <a:gd name="T9" fmla="*/ 526 h 988"/>
                  <a:gd name="T10" fmla="*/ 1090 w 2050"/>
                  <a:gd name="T11" fmla="*/ 970 h 988"/>
                  <a:gd name="T12" fmla="*/ 966 w 2050"/>
                  <a:gd name="T13" fmla="*/ 973 h 988"/>
                  <a:gd name="T14" fmla="*/ 637 w 2050"/>
                  <a:gd name="T15" fmla="*/ 817 h 988"/>
                  <a:gd name="T16" fmla="*/ 573 w 2050"/>
                  <a:gd name="T17" fmla="*/ 784 h 988"/>
                  <a:gd name="T18" fmla="*/ 579 w 2050"/>
                  <a:gd name="T19" fmla="*/ 763 h 988"/>
                  <a:gd name="T20" fmla="*/ 972 w 2050"/>
                  <a:gd name="T21" fmla="*/ 559 h 988"/>
                  <a:gd name="T22" fmla="*/ 1099 w 2050"/>
                  <a:gd name="T23" fmla="*/ 550 h 988"/>
                  <a:gd name="T24" fmla="*/ 1138 w 2050"/>
                  <a:gd name="T25" fmla="*/ 500 h 988"/>
                  <a:gd name="T26" fmla="*/ 1110 w 2050"/>
                  <a:gd name="T27" fmla="*/ 448 h 988"/>
                  <a:gd name="T28" fmla="*/ 996 w 2050"/>
                  <a:gd name="T29" fmla="*/ 427 h 988"/>
                  <a:gd name="T30" fmla="*/ 922 w 2050"/>
                  <a:gd name="T31" fmla="*/ 466 h 988"/>
                  <a:gd name="T32" fmla="*/ 916 w 2050"/>
                  <a:gd name="T33" fmla="*/ 516 h 988"/>
                  <a:gd name="T34" fmla="*/ 521 w 2050"/>
                  <a:gd name="T35" fmla="*/ 721 h 988"/>
                  <a:gd name="T36" fmla="*/ 500 w 2050"/>
                  <a:gd name="T37" fmla="*/ 749 h 988"/>
                  <a:gd name="T38" fmla="*/ 269 w 2050"/>
                  <a:gd name="T39" fmla="*/ 641 h 988"/>
                  <a:gd name="T40" fmla="*/ 28 w 2050"/>
                  <a:gd name="T41" fmla="*/ 526 h 988"/>
                  <a:gd name="T42" fmla="*/ 1 w 2050"/>
                  <a:gd name="T43" fmla="*/ 493 h 988"/>
                  <a:gd name="T44" fmla="*/ 31 w 2050"/>
                  <a:gd name="T45" fmla="*/ 463 h 988"/>
                  <a:gd name="T46" fmla="*/ 944 w 2050"/>
                  <a:gd name="T47" fmla="*/ 28 h 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50" h="988">
                    <a:moveTo>
                      <a:pt x="944" y="28"/>
                    </a:moveTo>
                    <a:cubicBezTo>
                      <a:pt x="992" y="1"/>
                      <a:pt x="1053" y="0"/>
                      <a:pt x="1101" y="25"/>
                    </a:cubicBezTo>
                    <a:cubicBezTo>
                      <a:pt x="1408" y="172"/>
                      <a:pt x="1715" y="318"/>
                      <a:pt x="2021" y="464"/>
                    </a:cubicBezTo>
                    <a:cubicBezTo>
                      <a:pt x="2035" y="470"/>
                      <a:pt x="2050" y="481"/>
                      <a:pt x="2049" y="497"/>
                    </a:cubicBezTo>
                    <a:cubicBezTo>
                      <a:pt x="2047" y="512"/>
                      <a:pt x="2034" y="521"/>
                      <a:pt x="2022" y="526"/>
                    </a:cubicBezTo>
                    <a:cubicBezTo>
                      <a:pt x="1711" y="674"/>
                      <a:pt x="1400" y="822"/>
                      <a:pt x="1090" y="970"/>
                    </a:cubicBezTo>
                    <a:cubicBezTo>
                      <a:pt x="1051" y="988"/>
                      <a:pt x="1005" y="988"/>
                      <a:pt x="966" y="973"/>
                    </a:cubicBezTo>
                    <a:cubicBezTo>
                      <a:pt x="856" y="921"/>
                      <a:pt x="747" y="869"/>
                      <a:pt x="637" y="817"/>
                    </a:cubicBezTo>
                    <a:cubicBezTo>
                      <a:pt x="616" y="806"/>
                      <a:pt x="594" y="797"/>
                      <a:pt x="573" y="784"/>
                    </a:cubicBezTo>
                    <a:cubicBezTo>
                      <a:pt x="567" y="777"/>
                      <a:pt x="570" y="766"/>
                      <a:pt x="579" y="763"/>
                    </a:cubicBezTo>
                    <a:cubicBezTo>
                      <a:pt x="710" y="695"/>
                      <a:pt x="841" y="627"/>
                      <a:pt x="972" y="559"/>
                    </a:cubicBezTo>
                    <a:cubicBezTo>
                      <a:pt x="1013" y="572"/>
                      <a:pt x="1060" y="570"/>
                      <a:pt x="1099" y="550"/>
                    </a:cubicBezTo>
                    <a:cubicBezTo>
                      <a:pt x="1118" y="540"/>
                      <a:pt x="1136" y="523"/>
                      <a:pt x="1138" y="500"/>
                    </a:cubicBezTo>
                    <a:cubicBezTo>
                      <a:pt x="1141" y="479"/>
                      <a:pt x="1126" y="460"/>
                      <a:pt x="1110" y="448"/>
                    </a:cubicBezTo>
                    <a:cubicBezTo>
                      <a:pt x="1077" y="426"/>
                      <a:pt x="1035" y="421"/>
                      <a:pt x="996" y="427"/>
                    </a:cubicBezTo>
                    <a:cubicBezTo>
                      <a:pt x="968" y="432"/>
                      <a:pt x="940" y="443"/>
                      <a:pt x="922" y="466"/>
                    </a:cubicBezTo>
                    <a:cubicBezTo>
                      <a:pt x="911" y="480"/>
                      <a:pt x="908" y="499"/>
                      <a:pt x="916" y="516"/>
                    </a:cubicBezTo>
                    <a:cubicBezTo>
                      <a:pt x="784" y="584"/>
                      <a:pt x="652" y="652"/>
                      <a:pt x="521" y="721"/>
                    </a:cubicBezTo>
                    <a:cubicBezTo>
                      <a:pt x="509" y="725"/>
                      <a:pt x="500" y="736"/>
                      <a:pt x="500" y="749"/>
                    </a:cubicBezTo>
                    <a:cubicBezTo>
                      <a:pt x="422" y="715"/>
                      <a:pt x="346" y="677"/>
                      <a:pt x="269" y="641"/>
                    </a:cubicBezTo>
                    <a:cubicBezTo>
                      <a:pt x="189" y="602"/>
                      <a:pt x="108" y="564"/>
                      <a:pt x="28" y="526"/>
                    </a:cubicBezTo>
                    <a:cubicBezTo>
                      <a:pt x="15" y="520"/>
                      <a:pt x="0" y="509"/>
                      <a:pt x="1" y="493"/>
                    </a:cubicBezTo>
                    <a:cubicBezTo>
                      <a:pt x="3" y="478"/>
                      <a:pt x="18" y="469"/>
                      <a:pt x="31" y="463"/>
                    </a:cubicBezTo>
                    <a:cubicBezTo>
                      <a:pt x="335" y="318"/>
                      <a:pt x="640" y="173"/>
                      <a:pt x="944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33" name="Freeform 28"/>
              <p:cNvSpPr/>
              <p:nvPr/>
            </p:nvSpPr>
            <p:spPr bwMode="auto">
              <a:xfrm>
                <a:off x="2773363" y="2760663"/>
                <a:ext cx="236538" cy="971550"/>
              </a:xfrm>
              <a:custGeom>
                <a:avLst/>
                <a:gdLst>
                  <a:gd name="T0" fmla="*/ 0 w 87"/>
                  <a:gd name="T1" fmla="*/ 0 h 359"/>
                  <a:gd name="T2" fmla="*/ 87 w 87"/>
                  <a:gd name="T3" fmla="*/ 42 h 359"/>
                  <a:gd name="T4" fmla="*/ 48 w 87"/>
                  <a:gd name="T5" fmla="*/ 359 h 359"/>
                  <a:gd name="T6" fmla="*/ 0 w 87"/>
                  <a:gd name="T7" fmla="*/ 252 h 359"/>
                  <a:gd name="T8" fmla="*/ 0 w 87"/>
                  <a:gd name="T9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359">
                    <a:moveTo>
                      <a:pt x="0" y="0"/>
                    </a:moveTo>
                    <a:cubicBezTo>
                      <a:pt x="29" y="14"/>
                      <a:pt x="58" y="28"/>
                      <a:pt x="87" y="42"/>
                    </a:cubicBezTo>
                    <a:cubicBezTo>
                      <a:pt x="74" y="148"/>
                      <a:pt x="61" y="253"/>
                      <a:pt x="48" y="359"/>
                    </a:cubicBezTo>
                    <a:cubicBezTo>
                      <a:pt x="23" y="328"/>
                      <a:pt x="0" y="293"/>
                      <a:pt x="0" y="252"/>
                    </a:cubicBezTo>
                    <a:cubicBezTo>
                      <a:pt x="1" y="168"/>
                      <a:pt x="0" y="84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34" name="Freeform 29"/>
              <p:cNvSpPr/>
              <p:nvPr/>
            </p:nvSpPr>
            <p:spPr bwMode="auto">
              <a:xfrm>
                <a:off x="3363913" y="2768600"/>
                <a:ext cx="2900363" cy="1693863"/>
              </a:xfrm>
              <a:custGeom>
                <a:avLst/>
                <a:gdLst>
                  <a:gd name="T0" fmla="*/ 496 w 1067"/>
                  <a:gd name="T1" fmla="*/ 275 h 625"/>
                  <a:gd name="T2" fmla="*/ 1067 w 1067"/>
                  <a:gd name="T3" fmla="*/ 0 h 625"/>
                  <a:gd name="T4" fmla="*/ 1067 w 1067"/>
                  <a:gd name="T5" fmla="*/ 253 h 625"/>
                  <a:gd name="T6" fmla="*/ 1022 w 1067"/>
                  <a:gd name="T7" fmla="*/ 353 h 625"/>
                  <a:gd name="T8" fmla="*/ 871 w 1067"/>
                  <a:gd name="T9" fmla="*/ 479 h 625"/>
                  <a:gd name="T10" fmla="*/ 285 w 1067"/>
                  <a:gd name="T11" fmla="*/ 591 h 625"/>
                  <a:gd name="T12" fmla="*/ 52 w 1067"/>
                  <a:gd name="T13" fmla="*/ 518 h 625"/>
                  <a:gd name="T14" fmla="*/ 0 w 1067"/>
                  <a:gd name="T15" fmla="*/ 101 h 625"/>
                  <a:gd name="T16" fmla="*/ 356 w 1067"/>
                  <a:gd name="T17" fmla="*/ 273 h 625"/>
                  <a:gd name="T18" fmla="*/ 496 w 1067"/>
                  <a:gd name="T19" fmla="*/ 275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7" h="625">
                    <a:moveTo>
                      <a:pt x="496" y="275"/>
                    </a:moveTo>
                    <a:cubicBezTo>
                      <a:pt x="686" y="184"/>
                      <a:pt x="876" y="92"/>
                      <a:pt x="1067" y="0"/>
                    </a:cubicBezTo>
                    <a:cubicBezTo>
                      <a:pt x="1066" y="85"/>
                      <a:pt x="1067" y="169"/>
                      <a:pt x="1067" y="253"/>
                    </a:cubicBezTo>
                    <a:cubicBezTo>
                      <a:pt x="1065" y="291"/>
                      <a:pt x="1044" y="324"/>
                      <a:pt x="1022" y="353"/>
                    </a:cubicBezTo>
                    <a:cubicBezTo>
                      <a:pt x="980" y="404"/>
                      <a:pt x="927" y="445"/>
                      <a:pt x="871" y="479"/>
                    </a:cubicBezTo>
                    <a:cubicBezTo>
                      <a:pt x="697" y="583"/>
                      <a:pt x="486" y="625"/>
                      <a:pt x="285" y="591"/>
                    </a:cubicBezTo>
                    <a:cubicBezTo>
                      <a:pt x="204" y="578"/>
                      <a:pt x="126" y="552"/>
                      <a:pt x="52" y="518"/>
                    </a:cubicBezTo>
                    <a:cubicBezTo>
                      <a:pt x="34" y="379"/>
                      <a:pt x="17" y="240"/>
                      <a:pt x="0" y="101"/>
                    </a:cubicBezTo>
                    <a:cubicBezTo>
                      <a:pt x="118" y="159"/>
                      <a:pt x="238" y="216"/>
                      <a:pt x="356" y="273"/>
                    </a:cubicBezTo>
                    <a:cubicBezTo>
                      <a:pt x="400" y="295"/>
                      <a:pt x="452" y="297"/>
                      <a:pt x="496" y="27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  <p:sp>
            <p:nvSpPr>
              <p:cNvPr id="35" name="Freeform 30"/>
              <p:cNvSpPr/>
              <p:nvPr/>
            </p:nvSpPr>
            <p:spPr bwMode="auto">
              <a:xfrm>
                <a:off x="2974975" y="2955925"/>
                <a:ext cx="404813" cy="1728788"/>
              </a:xfrm>
              <a:custGeom>
                <a:avLst/>
                <a:gdLst>
                  <a:gd name="T0" fmla="*/ 0 w 149"/>
                  <a:gd name="T1" fmla="*/ 568 h 638"/>
                  <a:gd name="T2" fmla="*/ 74 w 149"/>
                  <a:gd name="T3" fmla="*/ 0 h 638"/>
                  <a:gd name="T4" fmla="*/ 145 w 149"/>
                  <a:gd name="T5" fmla="*/ 538 h 638"/>
                  <a:gd name="T6" fmla="*/ 149 w 149"/>
                  <a:gd name="T7" fmla="*/ 572 h 638"/>
                  <a:gd name="T8" fmla="*/ 101 w 149"/>
                  <a:gd name="T9" fmla="*/ 629 h 638"/>
                  <a:gd name="T10" fmla="*/ 27 w 149"/>
                  <a:gd name="T11" fmla="*/ 617 h 638"/>
                  <a:gd name="T12" fmla="*/ 0 w 149"/>
                  <a:gd name="T13" fmla="*/ 568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638">
                    <a:moveTo>
                      <a:pt x="0" y="568"/>
                    </a:moveTo>
                    <a:cubicBezTo>
                      <a:pt x="24" y="379"/>
                      <a:pt x="49" y="190"/>
                      <a:pt x="74" y="0"/>
                    </a:cubicBezTo>
                    <a:cubicBezTo>
                      <a:pt x="98" y="180"/>
                      <a:pt x="121" y="359"/>
                      <a:pt x="145" y="538"/>
                    </a:cubicBezTo>
                    <a:cubicBezTo>
                      <a:pt x="146" y="549"/>
                      <a:pt x="148" y="560"/>
                      <a:pt x="149" y="572"/>
                    </a:cubicBezTo>
                    <a:cubicBezTo>
                      <a:pt x="142" y="596"/>
                      <a:pt x="126" y="620"/>
                      <a:pt x="101" y="629"/>
                    </a:cubicBezTo>
                    <a:cubicBezTo>
                      <a:pt x="77" y="638"/>
                      <a:pt x="47" y="635"/>
                      <a:pt x="27" y="617"/>
                    </a:cubicBezTo>
                    <a:cubicBezTo>
                      <a:pt x="13" y="605"/>
                      <a:pt x="2" y="587"/>
                      <a:pt x="0" y="5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222524"/>
                  </a:solidFill>
                </a:endParaRPr>
              </a:p>
            </p:txBody>
          </p:sp>
        </p:grpSp>
      </p:grpSp>
      <p:sp>
        <p:nvSpPr>
          <p:cNvPr id="36" name="文本框 35"/>
          <p:cNvSpPr txBox="1"/>
          <p:nvPr/>
        </p:nvSpPr>
        <p:spPr>
          <a:xfrm>
            <a:off x="3076188" y="2419413"/>
            <a:ext cx="202413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Road Rage" pitchFamily="50" charset="0"/>
              </a:rPr>
              <a:t>o4</a:t>
            </a:r>
            <a:endParaRPr lang="zh-CN" altLang="en-US" sz="11500" dirty="0">
              <a:solidFill>
                <a:schemeClr val="bg1"/>
              </a:solidFill>
              <a:latin typeface="Road Rage" pitchFamily="5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265</Words>
  <Application>Microsoft Office PowerPoint</Application>
  <PresentationFormat>宽屏</PresentationFormat>
  <Paragraphs>51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Road Rage</vt:lpstr>
      <vt:lpstr>华文仿宋</vt:lpstr>
      <vt:lpstr>华文楷体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</dc:creator>
  <cp:lastModifiedBy>李 晨灿</cp:lastModifiedBy>
  <cp:revision>27</cp:revision>
  <dcterms:created xsi:type="dcterms:W3CDTF">2017-06-20T06:49:00Z</dcterms:created>
  <dcterms:modified xsi:type="dcterms:W3CDTF">2019-11-01T07:06:24Z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