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1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Google Shape;3;n"/>
          <p:cNvSpPr>
            <a:spLocks noGrp="1" noRot="1" noChangeAspect="1" noEditPoints="1"/>
          </p:cNvSpPr>
          <p:nvPr>
            <p:ph type="sldImg" idx="2"/>
          </p:nvPr>
        </p:nvSpPr>
        <p:spPr>
          <a:xfrm>
            <a:off x="2032400" y="514350"/>
            <a:ext cx="8128400" cy="2571750"/>
          </a:xfrm>
          <a:custGeom>
            <a:avLst/>
            <a:gdLst/>
            <a:ahLst/>
            <a:cxnLst/>
            <a:rect l="l" t="t" r="r" b="b"/>
            <a:pathLst>
              <a:path w="120000" h="12000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sm" len="sm"/>
            <a:tailEnd type="none" w="sm" len="sm"/>
          </a:ln>
        </p:spPr>
        <p:txBody>
          <a:bodyPr/>
          <a:lstStyle/>
          <a:p>
            <a:endParaRPr/>
          </a:p>
        </p:txBody>
      </p:sp>
      <p:sp>
        <p:nvSpPr>
          <p:cNvPr id="4" name="Google Shape;4;n"/>
          <p:cNvSpPr>
            <a:spLocks noGrp="1" noEditPoints="1"/>
          </p:cNvSpPr>
          <p:nvPr>
            <p:ph type="body" idx="1"/>
          </p:nvPr>
        </p:nvSpPr>
        <p:spPr>
          <a:xfrm>
            <a:off x="1219200" y="3257550"/>
            <a:ext cx="9753600" cy="3086100"/>
          </a:xfrm>
          <a:prstGeom prst="rect">
            <a:avLst/>
          </a:prstGeom>
          <a:noFill/>
          <a:ln>
            <a:noFill/>
          </a:ln>
        </p:spPr>
        <p:txBody>
          <a:bodyPr wrap="square" lIns="91425" tIns="91425" rIns="91425" bIns="91425" anchor="t">
            <a:noAutofit/>
          </a:bodyPr>
          <a:lstStyle>
            <a:lvl1pPr marL="45720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lvl="0"/>
            <a:endParaRPr/>
          </a:p>
        </p:txBody>
      </p:sp>
    </p:spTree>
  </p:cSld>
  <p:clrMap bg1="lt1" tx1="dk1" bg2="dk2" tx2="lt2" accent1="accent1" accent2="accent2" accent3="accent3" accent4="accent4" accent5="accent5" accent6="accent6" hlink="hlink" folHlink="folHlink"/>
  <p:notesStyle>
    <a:lvl1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2pPr>
    <a:lvl3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3pPr>
    <a:lvl4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4pPr>
    <a:lvl5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5pPr>
    <a:lvl6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6pPr>
    <a:lvl7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7pPr>
    <a:lvl8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8pPr>
    <a:lvl9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Google Shape;50;p1:notes"/>
          <p:cNvSpPr>
            <a:spLocks noGrp="1" noEditPoints="1"/>
          </p:cNvSpPr>
          <p:nvPr>
            <p:ph type="body" idx="1"/>
          </p:nvPr>
        </p:nvSpPr>
        <p:spPr>
          <a:xfrm>
            <a:off x="1219200" y="3257550"/>
            <a:ext cx="9753600" cy="3086100"/>
          </a:xfrm>
          <a:prstGeom prst="rect">
            <a:avLst/>
          </a:prstGeom>
        </p:spPr>
        <p:txBody>
          <a:bodyPr wrap="square" lIns="91425" tIns="91425" rIns="91425" bIns="91425" anchor="t">
            <a:noAutofit/>
          </a:bodyPr>
          <a:lstStyle/>
          <a:p>
            <a:pPr marL="0" indent="0" algn="l" rtl="0">
              <a:spcBef>
                <a:spcPts val="0"/>
              </a:spcBef>
              <a:spcAft>
                <a:spcPts val="0"/>
              </a:spcAft>
              <a:buNone/>
            </a:pPr>
            <a:endParaRPr/>
          </a:p>
        </p:txBody>
      </p:sp>
      <p:sp>
        <p:nvSpPr>
          <p:cNvPr id="51" name="Google Shape;51;p1:notes"/>
          <p:cNvSpPr>
            <a:spLocks noGrp="1" noRot="1" noChangeAspect="1" noEditPoints="1"/>
          </p:cNvSpPr>
          <p:nvPr>
            <p:ph type="sldImg" idx="2"/>
          </p:nvPr>
        </p:nvSpPr>
        <p:spPr>
          <a:xfrm>
            <a:off x="3810000" y="514350"/>
            <a:ext cx="4573588" cy="2571750"/>
          </a:xfrm>
          <a:custGeom>
            <a:avLst/>
            <a:gdLst/>
            <a:ahLst/>
            <a:cxnLst/>
            <a:rect l="l" t="t" r="r" b="b"/>
            <a:pathLst>
              <a:path w="120000" h="120000">
                <a:moveTo>
                  <a:pt x="0" y="0"/>
                </a:moveTo>
                <a:lnTo>
                  <a:pt x="120000" y="0"/>
                </a:lnTo>
                <a:lnTo>
                  <a:pt x="120000" y="120000"/>
                </a:lnTo>
                <a:lnTo>
                  <a:pt x="0" y="120000"/>
                </a:lnTo>
                <a:lnTo>
                  <a:pt x="0" y="0"/>
                </a:lnTo>
                <a:close/>
              </a:path>
            </a:pathLst>
          </a:custGeom>
        </p:spPr>
        <p:txBody>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Google Shape;193;p10:notes"/>
          <p:cNvSpPr>
            <a:spLocks noGrp="1" noEditPoints="1"/>
          </p:cNvSpPr>
          <p:nvPr>
            <p:ph type="body" idx="1"/>
          </p:nvPr>
        </p:nvSpPr>
        <p:spPr>
          <a:xfrm>
            <a:off x="1219200" y="3257550"/>
            <a:ext cx="9753600" cy="3086100"/>
          </a:xfrm>
          <a:prstGeom prst="rect">
            <a:avLst/>
          </a:prstGeom>
        </p:spPr>
        <p:txBody>
          <a:bodyPr wrap="square" lIns="91425" tIns="91425" rIns="91425" bIns="91425" anchor="t">
            <a:noAutofit/>
          </a:bodyPr>
          <a:lstStyle/>
          <a:p>
            <a:pPr marL="0" indent="0" algn="l" rtl="0">
              <a:spcBef>
                <a:spcPts val="0"/>
              </a:spcBef>
              <a:spcAft>
                <a:spcPts val="0"/>
              </a:spcAft>
              <a:buNone/>
            </a:pPr>
            <a:endParaRPr/>
          </a:p>
        </p:txBody>
      </p:sp>
      <p:sp>
        <p:nvSpPr>
          <p:cNvPr id="194" name="Google Shape;194;p10:notes"/>
          <p:cNvSpPr>
            <a:spLocks noGrp="1" noRot="1" noChangeAspect="1" noEditPoints="1"/>
          </p:cNvSpPr>
          <p:nvPr>
            <p:ph type="sldImg" idx="2"/>
          </p:nvPr>
        </p:nvSpPr>
        <p:spPr>
          <a:xfrm>
            <a:off x="3810000" y="514350"/>
            <a:ext cx="4573588" cy="2571750"/>
          </a:xfrm>
          <a:custGeom>
            <a:avLst/>
            <a:gdLst/>
            <a:ahLst/>
            <a:cxnLst/>
            <a:rect l="l" t="t" r="r" b="b"/>
            <a:pathLst>
              <a:path w="120000" h="120000">
                <a:moveTo>
                  <a:pt x="0" y="0"/>
                </a:moveTo>
                <a:lnTo>
                  <a:pt x="120000" y="0"/>
                </a:lnTo>
                <a:lnTo>
                  <a:pt x="120000" y="120000"/>
                </a:lnTo>
                <a:lnTo>
                  <a:pt x="0" y="120000"/>
                </a:lnTo>
                <a:lnTo>
                  <a:pt x="0" y="0"/>
                </a:lnTo>
                <a:close/>
              </a:path>
            </a:pathLst>
          </a:custGeom>
        </p:spPr>
        <p:txBody>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Google Shape;64;p2:notes"/>
          <p:cNvSpPr>
            <a:spLocks noGrp="1" noEditPoints="1"/>
          </p:cNvSpPr>
          <p:nvPr>
            <p:ph type="body" idx="1"/>
          </p:nvPr>
        </p:nvSpPr>
        <p:spPr>
          <a:xfrm>
            <a:off x="1219200" y="3257550"/>
            <a:ext cx="9753600" cy="3086100"/>
          </a:xfrm>
          <a:prstGeom prst="rect">
            <a:avLst/>
          </a:prstGeom>
        </p:spPr>
        <p:txBody>
          <a:bodyPr wrap="square" lIns="91425" tIns="91425" rIns="91425" bIns="91425" anchor="t">
            <a:noAutofit/>
          </a:bodyPr>
          <a:lstStyle/>
          <a:p>
            <a:pPr marL="0" indent="0" algn="l" rtl="0">
              <a:spcBef>
                <a:spcPts val="0"/>
              </a:spcBef>
              <a:spcAft>
                <a:spcPts val="0"/>
              </a:spcAft>
              <a:buNone/>
            </a:pPr>
            <a:endParaRPr/>
          </a:p>
        </p:txBody>
      </p:sp>
      <p:sp>
        <p:nvSpPr>
          <p:cNvPr id="65" name="Google Shape;65;p2:notes"/>
          <p:cNvSpPr>
            <a:spLocks noGrp="1" noRot="1" noChangeAspect="1" noEditPoints="1"/>
          </p:cNvSpPr>
          <p:nvPr>
            <p:ph type="sldImg" idx="2"/>
          </p:nvPr>
        </p:nvSpPr>
        <p:spPr>
          <a:xfrm>
            <a:off x="3810000" y="514350"/>
            <a:ext cx="4573588" cy="2571750"/>
          </a:xfrm>
          <a:custGeom>
            <a:avLst/>
            <a:gdLst/>
            <a:ahLst/>
            <a:cxnLst/>
            <a:rect l="l" t="t" r="r" b="b"/>
            <a:pathLst>
              <a:path w="120000" h="120000">
                <a:moveTo>
                  <a:pt x="0" y="0"/>
                </a:moveTo>
                <a:lnTo>
                  <a:pt x="120000" y="0"/>
                </a:lnTo>
                <a:lnTo>
                  <a:pt x="120000" y="120000"/>
                </a:lnTo>
                <a:lnTo>
                  <a:pt x="0" y="120000"/>
                </a:lnTo>
                <a:lnTo>
                  <a:pt x="0" y="0"/>
                </a:lnTo>
                <a:close/>
              </a:path>
            </a:pathLst>
          </a:custGeom>
        </p:spPr>
        <p:txBody>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Google Shape;90;p3:notes"/>
          <p:cNvSpPr>
            <a:spLocks noGrp="1" noEditPoints="1"/>
          </p:cNvSpPr>
          <p:nvPr>
            <p:ph type="body" idx="1"/>
          </p:nvPr>
        </p:nvSpPr>
        <p:spPr>
          <a:xfrm>
            <a:off x="1219200" y="3257550"/>
            <a:ext cx="9753600" cy="3086100"/>
          </a:xfrm>
          <a:prstGeom prst="rect">
            <a:avLst/>
          </a:prstGeom>
        </p:spPr>
        <p:txBody>
          <a:bodyPr wrap="square" lIns="91425" tIns="91425" rIns="91425" bIns="91425" anchor="t">
            <a:noAutofit/>
          </a:bodyPr>
          <a:lstStyle/>
          <a:p>
            <a:pPr marL="0" indent="0" algn="l" rtl="0">
              <a:spcBef>
                <a:spcPts val="0"/>
              </a:spcBef>
              <a:spcAft>
                <a:spcPts val="0"/>
              </a:spcAft>
              <a:buNone/>
            </a:pPr>
            <a:endParaRPr/>
          </a:p>
        </p:txBody>
      </p:sp>
      <p:sp>
        <p:nvSpPr>
          <p:cNvPr id="91" name="Google Shape;91;p3:notes"/>
          <p:cNvSpPr>
            <a:spLocks noGrp="1" noRot="1" noChangeAspect="1" noEditPoints="1"/>
          </p:cNvSpPr>
          <p:nvPr>
            <p:ph type="sldImg" idx="2"/>
          </p:nvPr>
        </p:nvSpPr>
        <p:spPr>
          <a:xfrm>
            <a:off x="3810000" y="514350"/>
            <a:ext cx="4573588" cy="2571750"/>
          </a:xfrm>
          <a:custGeom>
            <a:avLst/>
            <a:gdLst/>
            <a:ahLst/>
            <a:cxnLst/>
            <a:rect l="l" t="t" r="r" b="b"/>
            <a:pathLst>
              <a:path w="120000" h="120000">
                <a:moveTo>
                  <a:pt x="0" y="0"/>
                </a:moveTo>
                <a:lnTo>
                  <a:pt x="120000" y="0"/>
                </a:lnTo>
                <a:lnTo>
                  <a:pt x="120000" y="120000"/>
                </a:lnTo>
                <a:lnTo>
                  <a:pt x="0" y="120000"/>
                </a:lnTo>
                <a:lnTo>
                  <a:pt x="0" y="0"/>
                </a:lnTo>
                <a:close/>
              </a:path>
            </a:pathLst>
          </a:custGeom>
        </p:spPr>
        <p:txBody>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Google Shape;116;p4:notes"/>
          <p:cNvSpPr>
            <a:spLocks noGrp="1" noEditPoints="1"/>
          </p:cNvSpPr>
          <p:nvPr>
            <p:ph type="body" idx="1"/>
          </p:nvPr>
        </p:nvSpPr>
        <p:spPr>
          <a:xfrm>
            <a:off x="1219200" y="3257550"/>
            <a:ext cx="9753600" cy="3086100"/>
          </a:xfrm>
          <a:prstGeom prst="rect">
            <a:avLst/>
          </a:prstGeom>
        </p:spPr>
        <p:txBody>
          <a:bodyPr wrap="square" lIns="91425" tIns="91425" rIns="91425" bIns="91425" anchor="t">
            <a:noAutofit/>
          </a:bodyPr>
          <a:lstStyle/>
          <a:p>
            <a:pPr marL="0" indent="0" algn="l" rtl="0">
              <a:spcBef>
                <a:spcPts val="0"/>
              </a:spcBef>
              <a:spcAft>
                <a:spcPts val="0"/>
              </a:spcAft>
              <a:buNone/>
            </a:pPr>
            <a:endParaRPr/>
          </a:p>
        </p:txBody>
      </p:sp>
      <p:sp>
        <p:nvSpPr>
          <p:cNvPr id="117" name="Google Shape;117;p4:notes"/>
          <p:cNvSpPr>
            <a:spLocks noGrp="1" noRot="1" noChangeAspect="1" noEditPoints="1"/>
          </p:cNvSpPr>
          <p:nvPr>
            <p:ph type="sldImg" idx="2"/>
          </p:nvPr>
        </p:nvSpPr>
        <p:spPr>
          <a:xfrm>
            <a:off x="3810000" y="514350"/>
            <a:ext cx="4573588" cy="2571750"/>
          </a:xfrm>
          <a:custGeom>
            <a:avLst/>
            <a:gdLst/>
            <a:ahLst/>
            <a:cxnLst/>
            <a:rect l="l" t="t" r="r" b="b"/>
            <a:pathLst>
              <a:path w="120000" h="120000">
                <a:moveTo>
                  <a:pt x="0" y="0"/>
                </a:moveTo>
                <a:lnTo>
                  <a:pt x="120000" y="0"/>
                </a:lnTo>
                <a:lnTo>
                  <a:pt x="120000" y="120000"/>
                </a:lnTo>
                <a:lnTo>
                  <a:pt x="0" y="120000"/>
                </a:lnTo>
                <a:lnTo>
                  <a:pt x="0" y="0"/>
                </a:lnTo>
                <a:close/>
              </a:path>
            </a:pathLst>
          </a:custGeom>
        </p:spPr>
        <p:txBody>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130;p5:notes"/>
          <p:cNvSpPr>
            <a:spLocks noGrp="1" noEditPoints="1"/>
          </p:cNvSpPr>
          <p:nvPr>
            <p:ph type="body" idx="1"/>
          </p:nvPr>
        </p:nvSpPr>
        <p:spPr>
          <a:xfrm>
            <a:off x="1219200" y="3257550"/>
            <a:ext cx="9753600" cy="3086100"/>
          </a:xfrm>
          <a:prstGeom prst="rect">
            <a:avLst/>
          </a:prstGeom>
        </p:spPr>
        <p:txBody>
          <a:bodyPr wrap="square" lIns="91425" tIns="91425" rIns="91425" bIns="91425" anchor="t">
            <a:noAutofit/>
          </a:bodyPr>
          <a:lstStyle/>
          <a:p>
            <a:pPr marL="0" indent="0" algn="l" rtl="0">
              <a:spcBef>
                <a:spcPts val="0"/>
              </a:spcBef>
              <a:spcAft>
                <a:spcPts val="0"/>
              </a:spcAft>
              <a:buNone/>
            </a:pPr>
            <a:endParaRPr/>
          </a:p>
        </p:txBody>
      </p:sp>
      <p:sp>
        <p:nvSpPr>
          <p:cNvPr id="131" name="Google Shape;131;p5:notes"/>
          <p:cNvSpPr>
            <a:spLocks noGrp="1" noRot="1" noChangeAspect="1" noEditPoints="1"/>
          </p:cNvSpPr>
          <p:nvPr>
            <p:ph type="sldImg" idx="2"/>
          </p:nvPr>
        </p:nvSpPr>
        <p:spPr>
          <a:xfrm>
            <a:off x="3810000" y="514350"/>
            <a:ext cx="4573588" cy="2571750"/>
          </a:xfrm>
          <a:custGeom>
            <a:avLst/>
            <a:gdLst/>
            <a:ahLst/>
            <a:cxnLst/>
            <a:rect l="l" t="t" r="r" b="b"/>
            <a:pathLst>
              <a:path w="120000" h="120000">
                <a:moveTo>
                  <a:pt x="0" y="0"/>
                </a:moveTo>
                <a:lnTo>
                  <a:pt x="120000" y="0"/>
                </a:lnTo>
                <a:lnTo>
                  <a:pt x="120000" y="120000"/>
                </a:lnTo>
                <a:lnTo>
                  <a:pt x="0" y="120000"/>
                </a:lnTo>
                <a:lnTo>
                  <a:pt x="0" y="0"/>
                </a:lnTo>
                <a:close/>
              </a:path>
            </a:pathLst>
          </a:custGeom>
        </p:spPr>
        <p:txBody>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Google Shape;144;p6:notes"/>
          <p:cNvSpPr>
            <a:spLocks noGrp="1" noEditPoints="1"/>
          </p:cNvSpPr>
          <p:nvPr>
            <p:ph type="body" idx="1"/>
          </p:nvPr>
        </p:nvSpPr>
        <p:spPr>
          <a:xfrm>
            <a:off x="1219200" y="3257550"/>
            <a:ext cx="9753600" cy="3086100"/>
          </a:xfrm>
          <a:prstGeom prst="rect">
            <a:avLst/>
          </a:prstGeom>
        </p:spPr>
        <p:txBody>
          <a:bodyPr wrap="square" lIns="91425" tIns="91425" rIns="91425" bIns="91425" anchor="t">
            <a:noAutofit/>
          </a:bodyPr>
          <a:lstStyle/>
          <a:p>
            <a:pPr marL="0" indent="0" algn="l" rtl="0">
              <a:spcBef>
                <a:spcPts val="0"/>
              </a:spcBef>
              <a:spcAft>
                <a:spcPts val="0"/>
              </a:spcAft>
              <a:buNone/>
            </a:pPr>
            <a:endParaRPr/>
          </a:p>
        </p:txBody>
      </p:sp>
      <p:sp>
        <p:nvSpPr>
          <p:cNvPr id="145" name="Google Shape;145;p6:notes"/>
          <p:cNvSpPr>
            <a:spLocks noGrp="1" noRot="1" noChangeAspect="1" noEditPoints="1"/>
          </p:cNvSpPr>
          <p:nvPr>
            <p:ph type="sldImg" idx="2"/>
          </p:nvPr>
        </p:nvSpPr>
        <p:spPr>
          <a:xfrm>
            <a:off x="3810000" y="514350"/>
            <a:ext cx="4573588" cy="2571750"/>
          </a:xfrm>
          <a:custGeom>
            <a:avLst/>
            <a:gdLst/>
            <a:ahLst/>
            <a:cxnLst/>
            <a:rect l="l" t="t" r="r" b="b"/>
            <a:pathLst>
              <a:path w="120000" h="120000">
                <a:moveTo>
                  <a:pt x="0" y="0"/>
                </a:moveTo>
                <a:lnTo>
                  <a:pt x="120000" y="0"/>
                </a:lnTo>
                <a:lnTo>
                  <a:pt x="120000" y="120000"/>
                </a:lnTo>
                <a:lnTo>
                  <a:pt x="0" y="120000"/>
                </a:lnTo>
                <a:lnTo>
                  <a:pt x="0" y="0"/>
                </a:lnTo>
                <a:close/>
              </a:path>
            </a:pathLst>
          </a:custGeom>
        </p:spPr>
        <p:txBody>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Google Shape;156;p7:notes"/>
          <p:cNvSpPr>
            <a:spLocks noGrp="1" noEditPoints="1"/>
          </p:cNvSpPr>
          <p:nvPr>
            <p:ph type="body" idx="1"/>
          </p:nvPr>
        </p:nvSpPr>
        <p:spPr>
          <a:xfrm>
            <a:off x="1219200" y="3257550"/>
            <a:ext cx="9753600" cy="3086100"/>
          </a:xfrm>
          <a:prstGeom prst="rect">
            <a:avLst/>
          </a:prstGeom>
        </p:spPr>
        <p:txBody>
          <a:bodyPr wrap="square" lIns="91425" tIns="91425" rIns="91425" bIns="91425" anchor="t">
            <a:noAutofit/>
          </a:bodyPr>
          <a:lstStyle/>
          <a:p>
            <a:pPr marL="0" indent="0" algn="l" rtl="0">
              <a:spcBef>
                <a:spcPts val="0"/>
              </a:spcBef>
              <a:spcAft>
                <a:spcPts val="0"/>
              </a:spcAft>
              <a:buNone/>
            </a:pPr>
            <a:endParaRPr/>
          </a:p>
        </p:txBody>
      </p:sp>
      <p:sp>
        <p:nvSpPr>
          <p:cNvPr id="157" name="Google Shape;157;p7:notes"/>
          <p:cNvSpPr>
            <a:spLocks noGrp="1" noRot="1" noChangeAspect="1" noEditPoints="1"/>
          </p:cNvSpPr>
          <p:nvPr>
            <p:ph type="sldImg" idx="2"/>
          </p:nvPr>
        </p:nvSpPr>
        <p:spPr>
          <a:xfrm>
            <a:off x="3810000" y="514350"/>
            <a:ext cx="4573588" cy="2571750"/>
          </a:xfrm>
          <a:custGeom>
            <a:avLst/>
            <a:gdLst/>
            <a:ahLst/>
            <a:cxnLst/>
            <a:rect l="l" t="t" r="r" b="b"/>
            <a:pathLst>
              <a:path w="120000" h="120000">
                <a:moveTo>
                  <a:pt x="0" y="0"/>
                </a:moveTo>
                <a:lnTo>
                  <a:pt x="120000" y="0"/>
                </a:lnTo>
                <a:lnTo>
                  <a:pt x="120000" y="120000"/>
                </a:lnTo>
                <a:lnTo>
                  <a:pt x="0" y="120000"/>
                </a:lnTo>
                <a:lnTo>
                  <a:pt x="0" y="0"/>
                </a:lnTo>
                <a:close/>
              </a:path>
            </a:pathLst>
          </a:custGeom>
        </p:spPr>
        <p:txBody>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Google Shape;169;p8:notes"/>
          <p:cNvSpPr>
            <a:spLocks noGrp="1" noEditPoints="1"/>
          </p:cNvSpPr>
          <p:nvPr>
            <p:ph type="body" idx="1"/>
          </p:nvPr>
        </p:nvSpPr>
        <p:spPr>
          <a:xfrm>
            <a:off x="1219200" y="3257550"/>
            <a:ext cx="9753600" cy="3086100"/>
          </a:xfrm>
          <a:prstGeom prst="rect">
            <a:avLst/>
          </a:prstGeom>
        </p:spPr>
        <p:txBody>
          <a:bodyPr wrap="square" lIns="91425" tIns="91425" rIns="91425" bIns="91425" anchor="t">
            <a:noAutofit/>
          </a:bodyPr>
          <a:lstStyle/>
          <a:p>
            <a:pPr marL="0" indent="0" algn="l" rtl="0">
              <a:spcBef>
                <a:spcPts val="0"/>
              </a:spcBef>
              <a:spcAft>
                <a:spcPts val="0"/>
              </a:spcAft>
              <a:buNone/>
            </a:pPr>
            <a:endParaRPr/>
          </a:p>
        </p:txBody>
      </p:sp>
      <p:sp>
        <p:nvSpPr>
          <p:cNvPr id="170" name="Google Shape;170;p8:notes"/>
          <p:cNvSpPr>
            <a:spLocks noGrp="1" noRot="1" noChangeAspect="1" noEditPoints="1"/>
          </p:cNvSpPr>
          <p:nvPr>
            <p:ph type="sldImg" idx="2"/>
          </p:nvPr>
        </p:nvSpPr>
        <p:spPr>
          <a:xfrm>
            <a:off x="3810000" y="514350"/>
            <a:ext cx="4573588" cy="2571750"/>
          </a:xfrm>
          <a:custGeom>
            <a:avLst/>
            <a:gdLst/>
            <a:ahLst/>
            <a:cxnLst/>
            <a:rect l="l" t="t" r="r" b="b"/>
            <a:pathLst>
              <a:path w="120000" h="120000">
                <a:moveTo>
                  <a:pt x="0" y="0"/>
                </a:moveTo>
                <a:lnTo>
                  <a:pt x="120000" y="0"/>
                </a:lnTo>
                <a:lnTo>
                  <a:pt x="120000" y="120000"/>
                </a:lnTo>
                <a:lnTo>
                  <a:pt x="0" y="120000"/>
                </a:lnTo>
                <a:lnTo>
                  <a:pt x="0" y="0"/>
                </a:lnTo>
                <a:close/>
              </a:path>
            </a:pathLst>
          </a:custGeom>
        </p:spPr>
        <p:txBody>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Google Shape;181;p9:notes"/>
          <p:cNvSpPr>
            <a:spLocks noGrp="1" noEditPoints="1"/>
          </p:cNvSpPr>
          <p:nvPr>
            <p:ph type="body" idx="1"/>
          </p:nvPr>
        </p:nvSpPr>
        <p:spPr>
          <a:xfrm>
            <a:off x="1219200" y="3257550"/>
            <a:ext cx="9753600" cy="3086100"/>
          </a:xfrm>
          <a:prstGeom prst="rect">
            <a:avLst/>
          </a:prstGeom>
        </p:spPr>
        <p:txBody>
          <a:bodyPr wrap="square" lIns="91425" tIns="91425" rIns="91425" bIns="91425" anchor="t">
            <a:noAutofit/>
          </a:bodyPr>
          <a:lstStyle/>
          <a:p>
            <a:pPr marL="0" indent="0" algn="l" rtl="0">
              <a:spcBef>
                <a:spcPts val="0"/>
              </a:spcBef>
              <a:spcAft>
                <a:spcPts val="0"/>
              </a:spcAft>
              <a:buNone/>
            </a:pPr>
            <a:endParaRPr/>
          </a:p>
        </p:txBody>
      </p:sp>
      <p:sp>
        <p:nvSpPr>
          <p:cNvPr id="182" name="Google Shape;182;p9:notes"/>
          <p:cNvSpPr>
            <a:spLocks noGrp="1" noRot="1" noChangeAspect="1" noEditPoints="1"/>
          </p:cNvSpPr>
          <p:nvPr>
            <p:ph type="sldImg" idx="2"/>
          </p:nvPr>
        </p:nvSpPr>
        <p:spPr>
          <a:xfrm>
            <a:off x="3810000" y="514350"/>
            <a:ext cx="4573588" cy="2571750"/>
          </a:xfrm>
          <a:custGeom>
            <a:avLst/>
            <a:gdLst/>
            <a:ahLst/>
            <a:cxnLst/>
            <a:rect l="l" t="t" r="r" b="b"/>
            <a:pathLst>
              <a:path w="120000" h="120000">
                <a:moveTo>
                  <a:pt x="0" y="0"/>
                </a:moveTo>
                <a:lnTo>
                  <a:pt x="120000" y="0"/>
                </a:lnTo>
                <a:lnTo>
                  <a:pt x="120000" y="120000"/>
                </a:lnTo>
                <a:lnTo>
                  <a:pt x="0" y="120000"/>
                </a:lnTo>
                <a:lnTo>
                  <a:pt x="0" y="0"/>
                </a:lnTo>
                <a:close/>
              </a:path>
            </a:pathLst>
          </a:custGeom>
        </p:spPr>
        <p:txBody>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grpSp>
      <p:sp>
        <p:nvSpPr>
          <p:cNvPr id="2" name="Title 1"/>
          <p:cNvSpPr>
            <a:spLocks noGrp="1" noEditPoints="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noEditPoints="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US" dirty="0"/>
          </a:p>
        </p:txBody>
      </p:sp>
      <p:sp>
        <p:nvSpPr>
          <p:cNvPr id="4" name="Date Placeholder 3"/>
          <p:cNvSpPr>
            <a:spLocks noGrp="1" noEditPoints="1"/>
          </p:cNvSpPr>
          <p:nvPr>
            <p:ph type="dt" sz="half" idx="10"/>
          </p:nvPr>
        </p:nvSpPr>
        <p:spPr/>
        <p:txBody>
          <a:bodyPr/>
          <a:lstStyle/>
          <a:p>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noEditPoints="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noEditPoints="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3" name="Text Placeholder 2"/>
          <p:cNvSpPr>
            <a:spLocks noGrp="1" noEditPoints="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lumMod val="60000"/>
                    <a:lumOff val="40000"/>
                  </a:schemeClr>
                </a:solidFill>
                <a:effectLst/>
                <a:latin typeface="Arial" panose="020B0604020202020204" pitchFamily="34" charset="0"/>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lumMod val="60000"/>
                    <a:lumOff val="40000"/>
                  </a:schemeClr>
                </a:solidFill>
                <a:effectLst/>
                <a:latin typeface="Arial" panose="020B0604020202020204" pitchFamily="34" charset="0"/>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noEditPoints="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Name Car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noEditPoints="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3" name="Text Placeholder 2"/>
          <p:cNvSpPr>
            <a:spLocks noGrp="1" noEditPoints="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lumMod val="60000"/>
                    <a:lumOff val="40000"/>
                  </a:schemeClr>
                </a:solidFill>
                <a:effectLst/>
                <a:latin typeface="Arial" panose="020B0604020202020204" pitchFamily="34" charset="0"/>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lumMod val="60000"/>
                    <a:lumOff val="40000"/>
                  </a:schemeClr>
                </a:solidFill>
                <a:effectLst/>
                <a:latin typeface="Arial" panose="020B0604020202020204" pitchFamily="34" charset="0"/>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rue or False">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noEditPoints="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3" name="Text Placeholder 2"/>
          <p:cNvSpPr>
            <a:spLocks noGrp="1" noEditPoints="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10"/>
          </p:nvPr>
        </p:nvSpPr>
        <p:spPr/>
        <p:txBody>
          <a:bodyPr/>
          <a:lstStyle/>
          <a:p>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noEditPoints="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10"/>
          </p:nvPr>
        </p:nvSpPr>
        <p:spPr/>
        <p:txBody>
          <a:bodyPr/>
          <a:lstStyle/>
          <a:p>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8" name="Google Shape;28;p13"/>
          <p:cNvSpPr>
            <a:spLocks noGrp="1" noEditPoints="1"/>
          </p:cNvSpPr>
          <p:nvPr>
            <p:ph type="title"/>
          </p:nvPr>
        </p:nvSpPr>
        <p:spPr>
          <a:xfrm>
            <a:off x="755332" y="385444"/>
            <a:ext cx="10681335" cy="758190"/>
          </a:xfrm>
          <a:prstGeom prst="rect">
            <a:avLst/>
          </a:prstGeom>
          <a:noFill/>
          <a:ln>
            <a:noFill/>
          </a:ln>
        </p:spPr>
        <p:txBody>
          <a:bodyPr wrap="square" lIns="0" tIns="0" rIns="0" bIns="0" anchor="t">
            <a:spAutoFit/>
          </a:bodyPr>
          <a:lstStyle>
            <a:lvl1pPr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29" name="Google Shape;29;p13"/>
          <p:cNvSpPr>
            <a:spLocks noGrp="1" noEditPoints="1"/>
          </p:cNvSpPr>
          <p:nvPr>
            <p:ph type="ftr" idx="11"/>
          </p:nvPr>
        </p:nvSpPr>
        <p:spPr>
          <a:xfrm>
            <a:off x="4145280" y="6377940"/>
            <a:ext cx="3901440" cy="342900"/>
          </a:xfrm>
          <a:prstGeom prst="rect">
            <a:avLst/>
          </a:prstGeom>
          <a:noFill/>
          <a:ln>
            <a:noFill/>
          </a:ln>
        </p:spPr>
        <p:txBody>
          <a:bodyPr wrap="square" lIns="0" tIns="0" rIns="0" bIns="0" anchor="t">
            <a:spAutoFit/>
          </a:bodyPr>
          <a:lstStyle>
            <a:lvl1pPr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30" name="Google Shape;30;p13"/>
          <p:cNvSpPr>
            <a:spLocks noGrp="1" noEditPoints="1"/>
          </p:cNvSpPr>
          <p:nvPr>
            <p:ph type="dt" idx="10"/>
          </p:nvPr>
        </p:nvSpPr>
        <p:spPr>
          <a:xfrm>
            <a:off x="609600" y="6377940"/>
            <a:ext cx="2804160" cy="342900"/>
          </a:xfrm>
          <a:prstGeom prst="rect">
            <a:avLst/>
          </a:prstGeom>
          <a:noFill/>
          <a:ln>
            <a:noFill/>
          </a:ln>
        </p:spPr>
        <p:txBody>
          <a:bodyPr wrap="square" lIns="0" tIns="0" rIns="0" bIns="0" anchor="t">
            <a:spAutoFit/>
          </a:bodyPr>
          <a:lstStyle>
            <a:lvl1pPr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31" name="Google Shape;31;p13"/>
          <p:cNvSpPr>
            <a:spLocks noGrp="1" noEditPoints="1"/>
          </p:cNvSpPr>
          <p:nvPr>
            <p:ph type="sldNum" idx="12"/>
          </p:nvPr>
        </p:nvSpPr>
        <p:spPr>
          <a:xfrm>
            <a:off x="11353418" y="6473337"/>
            <a:ext cx="151129" cy="191770"/>
          </a:xfrm>
          <a:prstGeom prst="rect">
            <a:avLst/>
          </a:prstGeom>
          <a:noFill/>
          <a:ln>
            <a:noFill/>
          </a:ln>
        </p:spPr>
        <p:txBody>
          <a:bodyPr wrap="square" lIns="0" tIns="0" rIns="0" bIns="0" anchor="t">
            <a:spAutoFit/>
          </a:bodyPr>
          <a:lstStyle>
            <a:lvl1pPr marL="38100" marR="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39" name="Google Shape;39;p15"/>
          <p:cNvSpPr>
            <a:spLocks noGrp="1" noEditPoints="1"/>
          </p:cNvSpPr>
          <p:nvPr>
            <p:ph type="title"/>
          </p:nvPr>
        </p:nvSpPr>
        <p:spPr>
          <a:xfrm>
            <a:off x="755332" y="385444"/>
            <a:ext cx="10681335" cy="758190"/>
          </a:xfrm>
          <a:prstGeom prst="rect">
            <a:avLst/>
          </a:prstGeom>
          <a:noFill/>
          <a:ln>
            <a:noFill/>
          </a:ln>
        </p:spPr>
        <p:txBody>
          <a:bodyPr wrap="square" lIns="0" tIns="0" rIns="0" bIns="0" anchor="t">
            <a:spAutoFit/>
          </a:bodyPr>
          <a:lstStyle>
            <a:lvl1pPr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40" name="Google Shape;40;p15"/>
          <p:cNvSpPr>
            <a:spLocks noGrp="1" noEditPoints="1"/>
          </p:cNvSpPr>
          <p:nvPr>
            <p:ph type="body" idx="1"/>
          </p:nvPr>
        </p:nvSpPr>
        <p:spPr>
          <a:xfrm>
            <a:off x="609600" y="1577340"/>
            <a:ext cx="5303520" cy="4526280"/>
          </a:xfrm>
          <a:prstGeom prst="rect">
            <a:avLst/>
          </a:prstGeom>
          <a:noFill/>
          <a:ln>
            <a:noFill/>
          </a:ln>
        </p:spPr>
        <p:txBody>
          <a:bodyPr wrap="square" lIns="0" tIns="0" rIns="0" bIns="0" anchor="t">
            <a:spAutoFit/>
          </a:bodyPr>
          <a:lstStyle>
            <a:lvl1pPr marL="45720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pPr lvl="0"/>
            <a:endParaRPr/>
          </a:p>
        </p:txBody>
      </p:sp>
      <p:sp>
        <p:nvSpPr>
          <p:cNvPr id="41" name="Google Shape;41;p15"/>
          <p:cNvSpPr>
            <a:spLocks noGrp="1" noEditPoints="1"/>
          </p:cNvSpPr>
          <p:nvPr>
            <p:ph type="body" idx="2"/>
          </p:nvPr>
        </p:nvSpPr>
        <p:spPr>
          <a:xfrm>
            <a:off x="6278880" y="1577340"/>
            <a:ext cx="5303520" cy="4526280"/>
          </a:xfrm>
          <a:prstGeom prst="rect">
            <a:avLst/>
          </a:prstGeom>
          <a:noFill/>
          <a:ln>
            <a:noFill/>
          </a:ln>
        </p:spPr>
        <p:txBody>
          <a:bodyPr wrap="square" lIns="0" tIns="0" rIns="0" bIns="0" anchor="t">
            <a:spAutoFit/>
          </a:bodyPr>
          <a:lstStyle>
            <a:lvl1pPr marL="45720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pPr lvl="0"/>
            <a:endParaRPr/>
          </a:p>
        </p:txBody>
      </p:sp>
      <p:sp>
        <p:nvSpPr>
          <p:cNvPr id="42" name="Google Shape;42;p15"/>
          <p:cNvSpPr>
            <a:spLocks noGrp="1" noEditPoints="1"/>
          </p:cNvSpPr>
          <p:nvPr>
            <p:ph type="ftr" idx="11"/>
          </p:nvPr>
        </p:nvSpPr>
        <p:spPr>
          <a:xfrm>
            <a:off x="4145280" y="6377940"/>
            <a:ext cx="3901440" cy="342900"/>
          </a:xfrm>
          <a:prstGeom prst="rect">
            <a:avLst/>
          </a:prstGeom>
          <a:noFill/>
          <a:ln>
            <a:noFill/>
          </a:ln>
        </p:spPr>
        <p:txBody>
          <a:bodyPr wrap="square" lIns="0" tIns="0" rIns="0" bIns="0" anchor="t">
            <a:spAutoFit/>
          </a:bodyPr>
          <a:lstStyle>
            <a:lvl1pPr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43" name="Google Shape;43;p15"/>
          <p:cNvSpPr>
            <a:spLocks noGrp="1" noEditPoints="1"/>
          </p:cNvSpPr>
          <p:nvPr>
            <p:ph type="dt" idx="10"/>
          </p:nvPr>
        </p:nvSpPr>
        <p:spPr>
          <a:xfrm>
            <a:off x="609600" y="6377940"/>
            <a:ext cx="2804160" cy="342900"/>
          </a:xfrm>
          <a:prstGeom prst="rect">
            <a:avLst/>
          </a:prstGeom>
          <a:noFill/>
          <a:ln>
            <a:noFill/>
          </a:ln>
        </p:spPr>
        <p:txBody>
          <a:bodyPr wrap="square" lIns="0" tIns="0" rIns="0" bIns="0" anchor="t">
            <a:spAutoFit/>
          </a:bodyPr>
          <a:lstStyle>
            <a:lvl1pPr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44" name="Google Shape;44;p15"/>
          <p:cNvSpPr>
            <a:spLocks noGrp="1" noEditPoints="1"/>
          </p:cNvSpPr>
          <p:nvPr>
            <p:ph type="sldNum" idx="12"/>
          </p:nvPr>
        </p:nvSpPr>
        <p:spPr>
          <a:xfrm>
            <a:off x="11353418" y="6473337"/>
            <a:ext cx="151129" cy="191770"/>
          </a:xfrm>
          <a:prstGeom prst="rect">
            <a:avLst/>
          </a:prstGeom>
          <a:noFill/>
          <a:ln>
            <a:noFill/>
          </a:ln>
        </p:spPr>
        <p:txBody>
          <a:bodyPr wrap="square" lIns="0" tIns="0" rIns="0" bIns="0" anchor="t">
            <a:spAutoFit/>
          </a:bodyPr>
          <a:lstStyle>
            <a:lvl1pPr marL="38100" marR="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10"/>
          </p:nvPr>
        </p:nvSpPr>
        <p:spPr/>
        <p:txBody>
          <a:bodyPr/>
          <a:lstStyle/>
          <a:p>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noEditPoints="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Content Placeholder 2"/>
          <p:cNvSpPr>
            <a:spLocks noGrp="1" noEditPoints="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noEditPoints="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noEditPoints="1"/>
          </p:cNvSpPr>
          <p:nvPr>
            <p:ph type="dt" sz="half" idx="10"/>
          </p:nvPr>
        </p:nvSpPr>
        <p:spPr/>
        <p:txBody>
          <a:bodyPr/>
          <a:lstStyle/>
          <a:p>
            <a:endParaRPr lang="en-IN"/>
          </a:p>
        </p:txBody>
      </p:sp>
      <p:sp>
        <p:nvSpPr>
          <p:cNvPr id="6" name="Footer Placeholder 5"/>
          <p:cNvSpPr>
            <a:spLocks noGrp="1" noEditPoints="1"/>
          </p:cNvSpPr>
          <p:nvPr>
            <p:ph type="ftr" sz="quarter" idx="11"/>
          </p:nvPr>
        </p:nvSpPr>
        <p:spPr/>
        <p:txBody>
          <a:bodyPr/>
          <a:lstStyle/>
          <a:p>
            <a:endParaRPr lang="en-IN"/>
          </a:p>
        </p:txBody>
      </p:sp>
      <p:sp>
        <p:nvSpPr>
          <p:cNvPr id="7" name="Slide Number Placeholder 6"/>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Text Placeholder 2"/>
          <p:cNvSpPr>
            <a:spLocks noGrp="1" noEditPoints="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noEditPoints="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noEditPoints="1"/>
          </p:cNvSpPr>
          <p:nvPr>
            <p:ph type="dt" sz="half" idx="10"/>
          </p:nvPr>
        </p:nvSpPr>
        <p:spPr/>
        <p:txBody>
          <a:bodyPr/>
          <a:lstStyle/>
          <a:p>
            <a:endParaRPr lang="en-IN"/>
          </a:p>
        </p:txBody>
      </p:sp>
      <p:sp>
        <p:nvSpPr>
          <p:cNvPr id="8" name="Footer Placeholder 7"/>
          <p:cNvSpPr>
            <a:spLocks noGrp="1" noEditPoints="1"/>
          </p:cNvSpPr>
          <p:nvPr>
            <p:ph type="ftr" sz="quarter" idx="11"/>
          </p:nvPr>
        </p:nvSpPr>
        <p:spPr/>
        <p:txBody>
          <a:bodyPr/>
          <a:lstStyle/>
          <a:p>
            <a:endParaRPr lang="en-IN"/>
          </a:p>
        </p:txBody>
      </p:sp>
      <p:sp>
        <p:nvSpPr>
          <p:cNvPr id="9" name="Slide Number Placeholder 8"/>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noEditPoints="1"/>
          </p:cNvSpPr>
          <p:nvPr>
            <p:ph type="dt" sz="half" idx="10"/>
          </p:nvPr>
        </p:nvSpPr>
        <p:spPr/>
        <p:txBody>
          <a:bodyPr/>
          <a:lstStyle/>
          <a:p>
            <a:endParaRPr lang="en-IN"/>
          </a:p>
        </p:txBody>
      </p:sp>
      <p:sp>
        <p:nvSpPr>
          <p:cNvPr id="4" name="Footer Placeholder 3"/>
          <p:cNvSpPr>
            <a:spLocks noGrp="1" noEditPoints="1"/>
          </p:cNvSpPr>
          <p:nvPr>
            <p:ph type="ftr" sz="quarter" idx="11"/>
          </p:nvPr>
        </p:nvSpPr>
        <p:spPr/>
        <p:txBody>
          <a:bodyPr/>
          <a:lstStyle/>
          <a:p>
            <a:endParaRPr lang="en-IN"/>
          </a:p>
        </p:txBody>
      </p:sp>
      <p:sp>
        <p:nvSpPr>
          <p:cNvPr id="5" name="Slide Number Placeholder 4"/>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endParaRPr lang="en-IN"/>
          </a:p>
        </p:txBody>
      </p:sp>
      <p:sp>
        <p:nvSpPr>
          <p:cNvPr id="3" name="Footer Placeholder 2"/>
          <p:cNvSpPr>
            <a:spLocks noGrp="1" noEditPoints="1"/>
          </p:cNvSpPr>
          <p:nvPr>
            <p:ph type="ftr" sz="quarter" idx="11"/>
          </p:nvPr>
        </p:nvSpPr>
        <p:spPr/>
        <p:txBody>
          <a:bodyPr/>
          <a:lstStyle/>
          <a:p>
            <a:endParaRPr lang="en-IN"/>
          </a:p>
        </p:txBody>
      </p:sp>
      <p:sp>
        <p:nvSpPr>
          <p:cNvPr id="4" name="Slide Number Placeholder 3"/>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noEditPoints="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noEditPoints="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endParaRPr lang="en-IN"/>
          </a:p>
        </p:txBody>
      </p:sp>
      <p:sp>
        <p:nvSpPr>
          <p:cNvPr id="6" name="Footer Placeholder 5"/>
          <p:cNvSpPr>
            <a:spLocks noGrp="1" noEditPoints="1"/>
          </p:cNvSpPr>
          <p:nvPr>
            <p:ph type="ftr" sz="quarter" idx="11"/>
          </p:nvPr>
        </p:nvSpPr>
        <p:spPr/>
        <p:txBody>
          <a:bodyPr/>
          <a:lstStyle/>
          <a:p>
            <a:endParaRPr lang="en-IN"/>
          </a:p>
        </p:txBody>
      </p:sp>
      <p:sp>
        <p:nvSpPr>
          <p:cNvPr id="7" name="Slide Number Placeholder 6"/>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noEditPoints="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icon to add picture</a:t>
            </a:r>
            <a:endParaRPr lang="en-US" dirty="0"/>
          </a:p>
        </p:txBody>
      </p:sp>
      <p:sp>
        <p:nvSpPr>
          <p:cNvPr id="4" name="Text Placeholder 3"/>
          <p:cNvSpPr>
            <a:spLocks noGrp="1" noEditPoints="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noEditPoints="1"/>
          </p:cNvSpPr>
          <p:nvPr>
            <p:ph type="ftr" sz="quarter" idx="11"/>
          </p:nvPr>
        </p:nvSpPr>
        <p:spPr/>
        <p:txBody>
          <a:bodyPr/>
          <a:lstStyle/>
          <a:p>
            <a:endParaRPr lang="en-IN"/>
          </a:p>
        </p:txBody>
      </p:sp>
      <p:sp>
        <p:nvSpPr>
          <p:cNvPr id="7" name="Slide Number Placeholder 6"/>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5" name="Date Placeholder 4"/>
          <p:cNvSpPr>
            <a:spLocks noGrp="1" noEditPoints="1"/>
          </p:cNvSpPr>
          <p:nvPr>
            <p:ph type="dt" sz="half" idx="10"/>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grpSp>
      <p:sp>
        <p:nvSpPr>
          <p:cNvPr id="2" name="Title Placeholder 1"/>
          <p:cNvSpPr>
            <a:spLocks noGrp="1" noEditPoints="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noEditPoints="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noEditPoints="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noEditPoints="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mailto:aarthythamizh830@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7.xml"/><Relationship Id="rId5" Type="http://schemas.openxmlformats.org/officeDocument/2006/relationships/image" Target="../media/image13.png"/><Relationship Id="rId4" Type="http://schemas.openxmlformats.org/officeDocument/2006/relationships/hyperlink" Target="mailto:https://github.com/ythraa/TNSDC-Generative-AI.gi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5.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55" name="Google Shape;55;p1"/>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wrap="square" lIns="0" tIns="0" rIns="0" bIns="0" anchor="t">
              <a:noAutofit/>
            </a:bodyPr>
            <a:lstStyle/>
            <a:p>
              <a:pPr marL="0" marR="0" indent="0" algn="l" rtl="0">
                <a:spcBef>
                  <a:spcPts val="0"/>
                </a:spcBef>
                <a:spcAft>
                  <a:spcPts val="0"/>
                </a:spcAft>
                <a:buNone/>
              </a:pPr>
              <a:endParaRPr sz="1800"/>
            </a:p>
          </p:txBody>
        </p:sp>
      </p:grpSp>
      <p:sp>
        <p:nvSpPr>
          <p:cNvPr id="56" name="Google Shape;56;p1"/>
          <p:cNvSpPr/>
          <p:nvPr/>
        </p:nvSpPr>
        <p:spPr>
          <a:xfrm>
            <a:off x="739775" y="345388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57" name="Google Shape;57;p1"/>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58" name="Google Shape;58;p1"/>
          <p:cNvSpPr>
            <a:spLocks noGrp="1" noEditPoints="1"/>
          </p:cNvSpPr>
          <p:nvPr>
            <p:ph type="title"/>
          </p:nvPr>
        </p:nvSpPr>
        <p:spPr>
          <a:xfrm>
            <a:off x="3195575" y="2067300"/>
            <a:ext cx="6607186" cy="654880"/>
          </a:xfrm>
          <a:prstGeom prst="rect">
            <a:avLst/>
          </a:prstGeom>
          <a:noFill/>
          <a:ln>
            <a:noFill/>
          </a:ln>
        </p:spPr>
        <p:txBody>
          <a:bodyPr wrap="square" lIns="0" tIns="16500" rIns="0" bIns="0" anchor="t">
            <a:spAutoFit/>
          </a:bodyPr>
          <a:lstStyle/>
          <a:p>
            <a:pPr marL="0" indent="0" algn="l" rtl="0">
              <a:lnSpc>
                <a:spcPct val="100000"/>
              </a:lnSpc>
              <a:spcBef>
                <a:spcPts val="0"/>
              </a:spcBef>
              <a:spcAft>
                <a:spcPts val="0"/>
              </a:spcAft>
              <a:buNone/>
            </a:pPr>
            <a:r>
              <a:rPr lang="en-GB" sz="2400" i="1" dirty="0">
                <a:solidFill>
                  <a:schemeClr val="tx1"/>
                </a:solidFill>
              </a:rPr>
              <a:t>                            </a:t>
            </a:r>
            <a:endParaRPr sz="2400" i="1" dirty="0"/>
          </a:p>
          <a:p>
            <a:pPr marL="3213735" indent="0" algn="l" rtl="0">
              <a:lnSpc>
                <a:spcPct val="100000"/>
              </a:lnSpc>
              <a:spcBef>
                <a:spcPts val="0"/>
              </a:spcBef>
              <a:spcAft>
                <a:spcPts val="0"/>
              </a:spcAft>
              <a:buNone/>
            </a:pPr>
            <a:endParaRPr sz="1800" i="1" dirty="0"/>
          </a:p>
        </p:txBody>
      </p:sp>
      <p:sp>
        <p:nvSpPr>
          <p:cNvPr id="62" name="Google Shape;62;p1"/>
          <p:cNvSpPr>
            <a:spLocks noGrp="1" noEditPoints="1"/>
          </p:cNvSpPr>
          <p:nvPr>
            <p:ph type="sldNum" sz="quarter" idx="12"/>
          </p:nvPr>
        </p:nvSpPr>
        <p:spPr>
          <a:prstGeom prst="rect">
            <a:avLst/>
          </a:prstGeom>
          <a:noFill/>
          <a:ln>
            <a:noFill/>
          </a:ln>
        </p:spPr>
        <p:txBody>
          <a:bodyPr wrap="square" lIns="0" tIns="6975" rIns="0" bIns="0" anchor="t">
            <a:spAutoFit/>
          </a:bodyPr>
          <a:lstStyle/>
          <a:p>
            <a:pPr marL="38100" indent="0" algn="l" rtl="0">
              <a:lnSpc>
                <a:spcPct val="100000"/>
              </a:lnSpc>
              <a:spcBef>
                <a:spcPts val="0"/>
              </a:spcBef>
              <a:spcAft>
                <a:spcPts val="0"/>
              </a:spcAft>
              <a:buNone/>
            </a:pPr>
            <a:fld id="{00000000-1234-1234-1234-123412341234}" type="slidenum">
              <a:rPr lang="en-US"/>
              <a:t>1</a:t>
            </a:fld>
            <a:endParaRPr lang="en-US"/>
          </a:p>
        </p:txBody>
      </p:sp>
      <p:sp>
        <p:nvSpPr>
          <p:cNvPr id="59" name="Google Shape;59;p1"/>
          <p:cNvSpPr txBox="1"/>
          <p:nvPr/>
        </p:nvSpPr>
        <p:spPr>
          <a:xfrm>
            <a:off x="6475414" y="2904225"/>
            <a:ext cx="2456918" cy="376193"/>
          </a:xfrm>
          <a:prstGeom prst="rect">
            <a:avLst/>
          </a:prstGeom>
          <a:noFill/>
          <a:ln>
            <a:noFill/>
          </a:ln>
        </p:spPr>
        <p:txBody>
          <a:bodyPr wrap="square" lIns="0" tIns="12700" rIns="0" bIns="0" anchor="t">
            <a:spAutoFit/>
          </a:bodyPr>
          <a:lstStyle/>
          <a:p>
            <a:pPr marL="12700" marR="0" indent="0" algn="l" rtl="0">
              <a:lnSpc>
                <a:spcPct val="100000"/>
              </a:lnSpc>
              <a:spcBef>
                <a:spcPts val="0"/>
              </a:spcBef>
              <a:spcAft>
                <a:spcPts val="0"/>
              </a:spcAft>
              <a:buNone/>
            </a:pPr>
            <a:endParaRPr sz="2400" dirty="0">
              <a:latin typeface="Trebuchet MS" panose="020B0603020202020204"/>
              <a:ea typeface="Trebuchet MS" panose="020B0603020202020204"/>
              <a:cs typeface="Trebuchet MS" panose="020B0603020202020204"/>
              <a:sym typeface="Trebuchet MS" panose="020B0603020202020204"/>
            </a:endParaRPr>
          </a:p>
        </p:txBody>
      </p:sp>
      <p:pic>
        <p:nvPicPr>
          <p:cNvPr id="60" name="Google Shape;60;p1"/>
          <p:cNvPicPr preferRelativeResize="0"/>
          <p:nvPr/>
        </p:nvPicPr>
        <p:blipFill>
          <a:blip r:embed="rId3">
            <a:alphaModFix/>
          </a:blip>
          <a:srcRect/>
          <a:stretch>
            <a:fill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wrap="square" lIns="0" tIns="6975" rIns="0" bIns="0" anchor="t">
            <a:spAutoFit/>
          </a:bodyPr>
          <a:lstStyle/>
          <a:p>
            <a:pPr marL="12700" marR="0" indent="0" algn="l" rtl="0">
              <a:lnSpc>
                <a:spcPct val="100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3" name="TextBox 2">
            <a:extLst>
              <a:ext uri="{FF2B5EF4-FFF2-40B4-BE49-F238E27FC236}">
                <a16:creationId xmlns:a16="http://schemas.microsoft.com/office/drawing/2014/main" id="{7258890E-A58F-B144-D947-D41F8983137A}"/>
              </a:ext>
            </a:extLst>
          </p:cNvPr>
          <p:cNvSpPr txBox="1"/>
          <p:nvPr/>
        </p:nvSpPr>
        <p:spPr>
          <a:xfrm>
            <a:off x="2538730" y="1444237"/>
            <a:ext cx="6100916" cy="461665"/>
          </a:xfrm>
          <a:prstGeom prst="rect">
            <a:avLst/>
          </a:prstGeom>
          <a:noFill/>
        </p:spPr>
        <p:txBody>
          <a:bodyPr wrap="square">
            <a:spAutoFit/>
          </a:bodyPr>
          <a:lstStyle/>
          <a:p>
            <a:r>
              <a:rPr lang="en-US" sz="2400" dirty="0"/>
              <a:t>HUMAN SEGMENTATION USING U-NET</a:t>
            </a:r>
            <a:endParaRPr lang="en-IN" sz="2400" dirty="0"/>
          </a:p>
        </p:txBody>
      </p:sp>
      <p:sp>
        <p:nvSpPr>
          <p:cNvPr id="5" name="TextBox 4">
            <a:extLst>
              <a:ext uri="{FF2B5EF4-FFF2-40B4-BE49-F238E27FC236}">
                <a16:creationId xmlns:a16="http://schemas.microsoft.com/office/drawing/2014/main" id="{4AF14BFE-5DF2-A167-6BA8-6329BFB9B250}"/>
              </a:ext>
            </a:extLst>
          </p:cNvPr>
          <p:cNvSpPr txBox="1"/>
          <p:nvPr/>
        </p:nvSpPr>
        <p:spPr>
          <a:xfrm>
            <a:off x="2742764" y="2337525"/>
            <a:ext cx="6391839" cy="1754326"/>
          </a:xfrm>
          <a:prstGeom prst="rect">
            <a:avLst/>
          </a:prstGeom>
          <a:noFill/>
        </p:spPr>
        <p:txBody>
          <a:bodyPr wrap="square">
            <a:spAutoFit/>
          </a:bodyPr>
          <a:lstStyle/>
          <a:p>
            <a:r>
              <a:rPr lang="en-US" dirty="0">
                <a:latin typeface="Aptos Narrow" panose="020B0004020202020204" pitchFamily="34" charset="0"/>
                <a:cs typeface="Arial" panose="020B0604020202020204" pitchFamily="34" charset="0"/>
              </a:rPr>
              <a:t>PRESENTED  BY : T.AARTHY</a:t>
            </a:r>
          </a:p>
          <a:p>
            <a:r>
              <a:rPr lang="en-US" dirty="0">
                <a:latin typeface="Aptos Narrow" panose="020B0004020202020204" pitchFamily="34" charset="0"/>
                <a:cs typeface="Arial" panose="020B0604020202020204" pitchFamily="34" charset="0"/>
              </a:rPr>
              <a:t>REG NO : 813821244002</a:t>
            </a:r>
          </a:p>
          <a:p>
            <a:r>
              <a:rPr lang="en-US" dirty="0">
                <a:latin typeface="Aptos Narrow" panose="020B0004020202020204" pitchFamily="34" charset="0"/>
                <a:cs typeface="Arial" panose="020B0604020202020204" pitchFamily="34" charset="0"/>
              </a:rPr>
              <a:t>DEPT : COMPUTER SCIENCE AND BUSINESS SYSTEM</a:t>
            </a:r>
          </a:p>
          <a:p>
            <a:r>
              <a:rPr lang="en-US" dirty="0">
                <a:latin typeface="Aptos Narrow" panose="020B0004020202020204" pitchFamily="34" charset="0"/>
                <a:cs typeface="Arial" panose="020B0604020202020204" pitchFamily="34" charset="0"/>
              </a:rPr>
              <a:t>COLLEGE : SARANATHAN COLLEGE OF ENGINEERING</a:t>
            </a:r>
          </a:p>
          <a:p>
            <a:r>
              <a:rPr lang="en-US" dirty="0">
                <a:latin typeface="Aptos Narrow" panose="020B0004020202020204" pitchFamily="34" charset="0"/>
                <a:cs typeface="Arial" panose="020B0604020202020204" pitchFamily="34" charset="0"/>
              </a:rPr>
              <a:t>NM ID : </a:t>
            </a:r>
            <a:r>
              <a:rPr lang="en-US" dirty="0">
                <a:latin typeface="Aptos Narrow" panose="020B0004020202020204" pitchFamily="34" charset="0"/>
                <a:cs typeface="Arial" panose="020B0604020202020204" pitchFamily="34" charset="0"/>
                <a:hlinkClick r:id="rId4"/>
              </a:rPr>
              <a:t>aarthythamizh830@gmail.com</a:t>
            </a:r>
            <a:endParaRPr lang="en-US" dirty="0">
              <a:latin typeface="Aptos Narrow" panose="020B0004020202020204" pitchFamily="34" charset="0"/>
              <a:cs typeface="Arial" panose="020B0604020202020204" pitchFamily="34" charset="0"/>
            </a:endParaRPr>
          </a:p>
          <a:p>
            <a:r>
              <a:rPr lang="en-US" dirty="0">
                <a:latin typeface="Aptos Narrow" panose="020B0004020202020204" pitchFamily="34" charset="0"/>
                <a:cs typeface="Arial" panose="020B0604020202020204" pitchFamily="34" charset="0"/>
              </a:rPr>
              <a:t>           (au813821244002)</a:t>
            </a:r>
            <a:endParaRPr lang="en-IN" dirty="0">
              <a:latin typeface="Aptos Narrow" panose="020B00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Google Shape;196;p10"/>
          <p:cNvSpPr txBox="1"/>
          <p:nvPr/>
        </p:nvSpPr>
        <p:spPr>
          <a:xfrm>
            <a:off x="752475" y="6486037"/>
            <a:ext cx="1773555" cy="166370"/>
          </a:xfrm>
          <a:prstGeom prst="rect">
            <a:avLst/>
          </a:prstGeom>
          <a:noFill/>
          <a:ln>
            <a:noFill/>
          </a:ln>
        </p:spPr>
        <p:txBody>
          <a:bodyPr wrap="square" lIns="0" tIns="0" rIns="0" bIns="0" anchor="t">
            <a:spAutoFit/>
          </a:bodyPr>
          <a:lstStyle/>
          <a:p>
            <a:pPr marL="0" marR="0" indent="0" algn="l" rtl="0">
              <a:lnSpc>
                <a:spcPct val="115909"/>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97" name="Google Shape;197;p10"/>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98" name="Google Shape;198;p10"/>
          <p:cNvSpPr/>
          <p:nvPr/>
        </p:nvSpPr>
        <p:spPr>
          <a:xfrm>
            <a:off x="8834275" y="10254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99" name="Google Shape;199;p10"/>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txBody>
          <a:bodyPr wrap="square" lIns="0" tIns="0" rIns="0" bIns="0" anchor="t">
            <a:noAutofit/>
          </a:bodyPr>
          <a:lstStyle/>
          <a:p>
            <a:pPr marL="0" marR="0" indent="0" algn="l" rtl="0">
              <a:spcBef>
                <a:spcPts val="0"/>
              </a:spcBef>
              <a:spcAft>
                <a:spcPts val="0"/>
              </a:spcAft>
              <a:buNone/>
            </a:pPr>
            <a:endParaRPr sz="1800"/>
          </a:p>
        </p:txBody>
      </p:sp>
      <p:pic>
        <p:nvPicPr>
          <p:cNvPr id="200" name="Google Shape;200;p10"/>
          <p:cNvPicPr preferRelativeResize="0"/>
          <p:nvPr/>
        </p:nvPicPr>
        <p:blipFill>
          <a:blip r:embed="rId3">
            <a:alphaModFix/>
          </a:blip>
          <a:srcRect/>
          <a:stretch>
            <a:fillRect/>
          </a:stretch>
        </p:blipFill>
        <p:spPr>
          <a:xfrm>
            <a:off x="1666875" y="6467475"/>
            <a:ext cx="76200" cy="177800"/>
          </a:xfrm>
          <a:prstGeom prst="rect">
            <a:avLst/>
          </a:prstGeom>
          <a:noFill/>
          <a:ln>
            <a:noFill/>
          </a:ln>
        </p:spPr>
      </p:pic>
      <p:sp>
        <p:nvSpPr>
          <p:cNvPr id="201" name="Google Shape;201;p10"/>
          <p:cNvSpPr>
            <a:spLocks noGrp="1" noEditPoints="1"/>
          </p:cNvSpPr>
          <p:nvPr>
            <p:ph type="title"/>
          </p:nvPr>
        </p:nvSpPr>
        <p:spPr>
          <a:xfrm>
            <a:off x="755332" y="385444"/>
            <a:ext cx="2437130" cy="758190"/>
          </a:xfrm>
          <a:prstGeom prst="rect">
            <a:avLst/>
          </a:prstGeom>
          <a:noFill/>
          <a:ln>
            <a:noFill/>
          </a:ln>
        </p:spPr>
        <p:txBody>
          <a:bodyPr wrap="square" lIns="0" tIns="13325" rIns="0" bIns="0" anchor="t">
            <a:spAutoFit/>
          </a:bodyPr>
          <a:lstStyle/>
          <a:p>
            <a:pPr marL="12700" indent="0" algn="l" rtl="0">
              <a:lnSpc>
                <a:spcPct val="100000"/>
              </a:lnSpc>
              <a:spcBef>
                <a:spcPts val="0"/>
              </a:spcBef>
              <a:spcAft>
                <a:spcPts val="0"/>
              </a:spcAft>
              <a:buNone/>
            </a:pPr>
            <a:r>
              <a:rPr lang="en-US"/>
              <a:t>RESULTS</a:t>
            </a:r>
          </a:p>
        </p:txBody>
      </p:sp>
      <p:sp>
        <p:nvSpPr>
          <p:cNvPr id="202" name="Google Shape;202;p10"/>
          <p:cNvSpPr txBox="1"/>
          <p:nvPr/>
        </p:nvSpPr>
        <p:spPr>
          <a:xfrm>
            <a:off x="11277218" y="6473337"/>
            <a:ext cx="228600" cy="191770"/>
          </a:xfrm>
          <a:prstGeom prst="rect">
            <a:avLst/>
          </a:prstGeom>
          <a:noFill/>
          <a:ln>
            <a:noFill/>
          </a:ln>
        </p:spPr>
        <p:txBody>
          <a:bodyPr wrap="square" lIns="0" tIns="6975" rIns="0" bIns="0" anchor="t">
            <a:spAutoFit/>
          </a:bodyPr>
          <a:lstStyle/>
          <a:p>
            <a:pPr marL="38100" marR="0" indent="0" algn="l" rtl="0">
              <a:lnSpc>
                <a:spcPct val="100000"/>
              </a:lnSpc>
              <a:spcBef>
                <a:spcPts val="0"/>
              </a:spcBef>
              <a:spcAft>
                <a:spcPts val="0"/>
              </a:spcAft>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t>10</a:t>
            </a:fld>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203" name="Google Shape;203;p10"/>
          <p:cNvSpPr txBox="1"/>
          <p:nvPr/>
        </p:nvSpPr>
        <p:spPr>
          <a:xfrm>
            <a:off x="683258" y="6111875"/>
            <a:ext cx="7890471" cy="324438"/>
          </a:xfrm>
          <a:prstGeom prst="rect">
            <a:avLst/>
          </a:prstGeom>
          <a:noFill/>
          <a:ln>
            <a:noFill/>
          </a:ln>
        </p:spPr>
        <p:txBody>
          <a:bodyPr wrap="square" lIns="0" tIns="16500" rIns="0" bIns="0" anchor="t">
            <a:spAutoFit/>
          </a:bodyPr>
          <a:lstStyle/>
          <a:p>
            <a:pPr marL="12700" marR="0" indent="0" algn="l" rtl="0">
              <a:lnSpc>
                <a:spcPct val="100000"/>
              </a:lnSpc>
              <a:spcBef>
                <a:spcPts val="0"/>
              </a:spcBef>
              <a:spcAft>
                <a:spcPts val="0"/>
              </a:spcAft>
              <a:buNone/>
            </a:pPr>
            <a:r>
              <a:rPr lang="en-IN" sz="2000" dirty="0">
                <a:latin typeface="Trebuchet MS" panose="020B0603020202020204"/>
                <a:ea typeface="Trebuchet MS" panose="020B0603020202020204"/>
                <a:cs typeface="Trebuchet MS" panose="020B0603020202020204"/>
                <a:sym typeface="Trebuchet MS" panose="020B0603020202020204"/>
                <a:hlinkClick r:id="rId4"/>
              </a:rPr>
              <a:t>https://github.com/ythraa/TNSDC-Generative-AI.git</a:t>
            </a:r>
            <a:endParaRPr sz="2000" dirty="0">
              <a:latin typeface="Trebuchet MS" panose="020B0603020202020204"/>
              <a:ea typeface="Trebuchet MS" panose="020B0603020202020204"/>
              <a:cs typeface="Trebuchet MS" panose="020B0603020202020204"/>
              <a:sym typeface="Trebuchet MS" panose="020B0603020202020204"/>
            </a:endParaRPr>
          </a:p>
        </p:txBody>
      </p:sp>
      <p:pic>
        <p:nvPicPr>
          <p:cNvPr id="2" name="Content Placeholder 4"/>
          <p:cNvPicPr>
            <a:picLocks noChangeAspect="1"/>
          </p:cNvPicPr>
          <p:nvPr/>
        </p:nvPicPr>
        <p:blipFill>
          <a:blip r:embed="rId5">
            <a:extLst>
              <a:ext uri="{28A0092B-C50C-407E-A947-70E740481C1C}">
                <a14:useLocalDpi xmlns:a14="http://schemas.microsoft.com/office/drawing/2010/main" val="0"/>
              </a:ext>
            </a:extLst>
          </a:blip>
          <a:srcRect/>
          <a:stretch/>
        </p:blipFill>
        <p:spPr>
          <a:xfrm>
            <a:off x="1743075" y="1641673"/>
            <a:ext cx="6136225" cy="32042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avLst/>
              <a:gdLst/>
              <a:ahLst/>
              <a:cxnLst/>
              <a:rect l="l" t="t" r="r" b="b"/>
              <a:pathLst>
                <a:path w="1218565" h="6853555">
                  <a:moveTo>
                    <a:pt x="0" y="0"/>
                  </a:moveTo>
                  <a:lnTo>
                    <a:pt x="1218352" y="6853171"/>
                  </a:lnTo>
                </a:path>
              </a:pathLst>
            </a:custGeom>
            <a:noFill/>
            <a:ln w="9525" cap="flat" cmpd="sng">
              <a:solidFill>
                <a:srgbClr val="5FCAEE"/>
              </a:solidFill>
              <a:prstDash val="solid"/>
              <a:round/>
              <a:headEnd type="none" w="sm" len="sm"/>
              <a:tailEnd type="none" w="sm" len="sm"/>
            </a:ln>
          </p:spPr>
          <p:txBody>
            <a:bodyPr wrap="square" lIns="0" tIns="0" rIns="0" bIns="0" anchor="t">
              <a:noAutofit/>
            </a:bodyPr>
            <a:lstStyle/>
            <a:p>
              <a:pPr marL="0" marR="0" indent="0" algn="l" rtl="0">
                <a:spcBef>
                  <a:spcPts val="0"/>
                </a:spcBef>
                <a:spcAft>
                  <a:spcPts val="0"/>
                </a:spcAft>
                <a:buNone/>
              </a:pPr>
              <a:endParaRPr sz="1800"/>
            </a:p>
          </p:txBody>
        </p:sp>
        <p:sp>
          <p:nvSpPr>
            <p:cNvPr id="70" name="Google Shape;70;p2"/>
            <p:cNvSpPr/>
            <p:nvPr/>
          </p:nvSpPr>
          <p:spPr>
            <a:xfrm>
              <a:off x="7448612" y="3694896"/>
              <a:ext cx="4743450" cy="3163570"/>
            </a:xfrm>
            <a:custGeom>
              <a:avLst/>
              <a:gdLst/>
              <a:ahLst/>
              <a:cxnLst/>
              <a:rect l="l" t="t" r="r" b="b"/>
              <a:pathLst>
                <a:path w="4743450" h="3163570">
                  <a:moveTo>
                    <a:pt x="4743387" y="0"/>
                  </a:moveTo>
                  <a:lnTo>
                    <a:pt x="0" y="3163101"/>
                  </a:lnTo>
                </a:path>
              </a:pathLst>
            </a:custGeom>
            <a:noFill/>
            <a:ln w="9525" cap="flat" cmpd="sng">
              <a:solidFill>
                <a:srgbClr val="5FCAEE"/>
              </a:solidFill>
              <a:prstDash val="solid"/>
              <a:round/>
              <a:headEnd type="none" w="sm" len="sm"/>
              <a:tailEnd type="none" w="sm" len="sm"/>
            </a:ln>
          </p:spPr>
          <p:txBody>
            <a:bodyPr wrap="square" lIns="0" tIns="0" rIns="0" bIns="0" anchor="t">
              <a:noAutofit/>
            </a:bodyPr>
            <a:lstStyle/>
            <a:p>
              <a:pPr marL="0" marR="0" indent="0" algn="l" rtl="0">
                <a:spcBef>
                  <a:spcPts val="0"/>
                </a:spcBef>
                <a:spcAft>
                  <a:spcPts val="0"/>
                </a:spcAft>
                <a:buNone/>
              </a:pPr>
              <a:endParaRPr sz="1800"/>
            </a:p>
          </p:txBody>
        </p:sp>
        <p:sp>
          <p:nvSpPr>
            <p:cNvPr id="71" name="Google Shape;71;p2"/>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72" name="Google Shape;72;p2"/>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73" name="Google Shape;73;p2"/>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490"/>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74" name="Google Shape;74;p2"/>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75" name="Google Shape;75;p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76" name="Google Shape;76;p2"/>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77" name="Google Shape;77;p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490"/>
              </a:srgbClr>
            </a:solidFill>
            <a:ln>
              <a:noFill/>
            </a:ln>
          </p:spPr>
          <p:txBody>
            <a:bodyPr wrap="square" lIns="0" tIns="0" rIns="0" bIns="0" anchor="t">
              <a:noAutofit/>
            </a:bodyPr>
            <a:lstStyle/>
            <a:p>
              <a:pPr marL="0" marR="0" indent="0" algn="l" rtl="0">
                <a:spcBef>
                  <a:spcPts val="0"/>
                </a:spcBef>
                <a:spcAft>
                  <a:spcPts val="0"/>
                </a:spcAft>
                <a:buNone/>
              </a:pPr>
              <a:endParaRPr sz="1800"/>
            </a:p>
          </p:txBody>
        </p:sp>
      </p:grpSp>
      <p:sp>
        <p:nvSpPr>
          <p:cNvPr id="78" name="Google Shape;78;p2"/>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69803"/>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79" name="Google Shape;79;p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80" name="Google Shape;80;p2"/>
          <p:cNvSpPr/>
          <p:nvPr/>
        </p:nvSpPr>
        <p:spPr>
          <a:xfrm>
            <a:off x="8036150" y="150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81" name="Google Shape;81;p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82" name="Google Shape;82;p2"/>
          <p:cNvSpPr>
            <a:spLocks noGrp="1" noEditPoints="1"/>
          </p:cNvSpPr>
          <p:nvPr>
            <p:ph type="title"/>
          </p:nvPr>
        </p:nvSpPr>
        <p:spPr>
          <a:xfrm>
            <a:off x="739775" y="829627"/>
            <a:ext cx="3909695" cy="678180"/>
          </a:xfrm>
          <a:prstGeom prst="rect">
            <a:avLst/>
          </a:prstGeom>
          <a:noFill/>
          <a:ln>
            <a:noFill/>
          </a:ln>
        </p:spPr>
        <p:txBody>
          <a:bodyPr wrap="square" lIns="0" tIns="16500" rIns="0" bIns="0" anchor="t">
            <a:spAutoFit/>
          </a:bodyPr>
          <a:lstStyle/>
          <a:p>
            <a:pPr marL="12700" indent="0" algn="l" rtl="0">
              <a:lnSpc>
                <a:spcPct val="100000"/>
              </a:lnSpc>
              <a:spcBef>
                <a:spcPts val="0"/>
              </a:spcBef>
              <a:spcAft>
                <a:spcPts val="0"/>
              </a:spcAft>
              <a:buNone/>
            </a:pPr>
            <a:r>
              <a:rPr lang="en-US" sz="4250" dirty="0"/>
              <a:t>PROJECT TITLE</a:t>
            </a:r>
            <a:endParaRPr sz="4250" dirty="0"/>
          </a:p>
        </p:txBody>
      </p:sp>
      <p:sp>
        <p:nvSpPr>
          <p:cNvPr id="87" name="Google Shape;87;p2"/>
          <p:cNvSpPr>
            <a:spLocks noGrp="1" noEditPoints="1"/>
          </p:cNvSpPr>
          <p:nvPr>
            <p:ph type="sldNum" idx="12"/>
          </p:nvPr>
        </p:nvSpPr>
        <p:spPr>
          <a:prstGeom prst="rect">
            <a:avLst/>
          </a:prstGeom>
          <a:noFill/>
          <a:ln>
            <a:noFill/>
          </a:ln>
        </p:spPr>
        <p:txBody>
          <a:bodyPr wrap="square" lIns="0" tIns="6975" rIns="0" bIns="0" anchor="t">
            <a:spAutoFit/>
          </a:bodyPr>
          <a:lstStyle/>
          <a:p>
            <a:pPr marL="38100" indent="0" algn="l" rtl="0">
              <a:lnSpc>
                <a:spcPct val="100000"/>
              </a:lnSpc>
              <a:spcBef>
                <a:spcPts val="0"/>
              </a:spcBef>
              <a:spcAft>
                <a:spcPts val="0"/>
              </a:spcAft>
              <a:buNone/>
            </a:pPr>
            <a:fld id="{00000000-1234-1234-1234-123412341234}" type="slidenum">
              <a:rPr lang="en-US"/>
              <a:t>2</a:t>
            </a:fld>
            <a:endParaRPr lang="en-US"/>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a:blip r:embed="rId3">
              <a:alphaModFix/>
            </a:blip>
            <a:srcRect/>
            <a:stretch>
              <a:fillRect/>
            </a:stretch>
          </p:blipFill>
          <p:spPr>
            <a:xfrm>
              <a:off x="676275" y="6467475"/>
              <a:ext cx="2143125" cy="200025"/>
            </a:xfrm>
            <a:prstGeom prst="rect">
              <a:avLst/>
            </a:prstGeom>
            <a:noFill/>
            <a:ln>
              <a:noFill/>
            </a:ln>
          </p:spPr>
        </p:pic>
        <p:pic>
          <p:nvPicPr>
            <p:cNvPr id="85" name="Google Shape;85;p2"/>
            <p:cNvPicPr preferRelativeResize="0"/>
            <p:nvPr/>
          </p:nvPicPr>
          <p:blipFill>
            <a:blip r:embed="rId4">
              <a:alphaModFix/>
            </a:blip>
            <a:srcRect/>
            <a:stretch>
              <a:fillRect/>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wrap="square" lIns="0" tIns="6975" rIns="0" bIns="0" anchor="t">
            <a:spAutoFit/>
          </a:bodyPr>
          <a:lstStyle/>
          <a:p>
            <a:pPr marL="12700" marR="0" indent="0" algn="l" rtl="0">
              <a:lnSpc>
                <a:spcPct val="100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88" name="Google Shape;88;p2"/>
          <p:cNvSpPr txBox="1"/>
          <p:nvPr/>
        </p:nvSpPr>
        <p:spPr>
          <a:xfrm rot="21600000">
            <a:off x="739775" y="1831650"/>
            <a:ext cx="8434800" cy="2039100"/>
          </a:xfrm>
          <a:prstGeom prst="rect">
            <a:avLst/>
          </a:prstGeom>
          <a:noFill/>
          <a:ln>
            <a:noFill/>
          </a:ln>
        </p:spPr>
        <p:txBody>
          <a:bodyPr wrap="square" lIns="91425" tIns="91425" rIns="91425" bIns="91425" anchor="t">
            <a:noAutofit/>
          </a:bodyPr>
          <a:lstStyle/>
          <a:p>
            <a:r>
              <a:rPr lang="en-US" sz="3200" b="1" dirty="0">
                <a:highlight>
                  <a:schemeClr val="lt1"/>
                </a:highlight>
                <a:latin typeface="Calibri"/>
                <a:ea typeface="Calibri"/>
                <a:cs typeface="Calibri"/>
                <a:sym typeface="Calibri"/>
              </a:rPr>
              <a:t>HUMAN  SEGMENATION   USING  U-NET</a:t>
            </a:r>
          </a:p>
        </p:txBody>
      </p:sp>
      <p:pic>
        <p:nvPicPr>
          <p:cNvPr id="89" name="Picture 88"/>
          <p:cNvPicPr>
            <a:picLocks noChangeAspect="1"/>
          </p:cNvPicPr>
          <p:nvPr/>
        </p:nvPicPr>
        <p:blipFill>
          <a:blip r:embed="rId5"/>
          <a:srcRect/>
          <a:stretch>
            <a:fillRect/>
          </a:stretch>
        </p:blipFill>
        <p:spPr>
          <a:xfrm>
            <a:off x="2393736" y="3043237"/>
            <a:ext cx="5642413" cy="277653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4" name="Google Shape;94;p3"/>
          <p:cNvGrpSpPr/>
          <p:nvPr/>
        </p:nvGrpSpPr>
        <p:grpSpPr>
          <a:xfrm>
            <a:off x="7448612" y="0"/>
            <a:ext cx="4743796" cy="6858466"/>
            <a:chOff x="7448612" y="0"/>
            <a:chExt cx="4743796" cy="6858466"/>
          </a:xfrm>
        </p:grpSpPr>
        <p:sp>
          <p:nvSpPr>
            <p:cNvPr id="95" name="Google Shape;95;p3"/>
            <p:cNvSpPr/>
            <p:nvPr/>
          </p:nvSpPr>
          <p:spPr>
            <a:xfrm>
              <a:off x="9377426" y="4825"/>
              <a:ext cx="1218565" cy="6853555"/>
            </a:xfrm>
            <a:custGeom>
              <a:avLst/>
              <a:gdLst/>
              <a:ahLst/>
              <a:cxnLst/>
              <a:rect l="l" t="t" r="r" b="b"/>
              <a:pathLst>
                <a:path w="1218565" h="6853555">
                  <a:moveTo>
                    <a:pt x="0" y="0"/>
                  </a:moveTo>
                  <a:lnTo>
                    <a:pt x="1218352" y="6853171"/>
                  </a:lnTo>
                </a:path>
              </a:pathLst>
            </a:custGeom>
            <a:noFill/>
            <a:ln w="9525" cap="flat" cmpd="sng">
              <a:solidFill>
                <a:srgbClr val="5FCAEE"/>
              </a:solidFill>
              <a:prstDash val="solid"/>
              <a:round/>
              <a:headEnd type="none" w="sm" len="sm"/>
              <a:tailEnd type="none" w="sm" len="sm"/>
            </a:ln>
          </p:spPr>
          <p:txBody>
            <a:bodyPr wrap="square" lIns="0" tIns="0" rIns="0" bIns="0" anchor="t">
              <a:noAutofit/>
            </a:bodyPr>
            <a:lstStyle/>
            <a:p>
              <a:pPr marL="0" marR="0" indent="0" algn="l" rtl="0">
                <a:spcBef>
                  <a:spcPts val="0"/>
                </a:spcBef>
                <a:spcAft>
                  <a:spcPts val="0"/>
                </a:spcAft>
                <a:buNone/>
              </a:pPr>
              <a:endParaRPr sz="1800"/>
            </a:p>
          </p:txBody>
        </p:sp>
        <p:sp>
          <p:nvSpPr>
            <p:cNvPr id="96" name="Google Shape;96;p3"/>
            <p:cNvSpPr/>
            <p:nvPr/>
          </p:nvSpPr>
          <p:spPr>
            <a:xfrm>
              <a:off x="7448612" y="3694896"/>
              <a:ext cx="4743450" cy="3163570"/>
            </a:xfrm>
            <a:custGeom>
              <a:avLst/>
              <a:gdLst/>
              <a:ahLst/>
              <a:cxnLst/>
              <a:rect l="l" t="t" r="r" b="b"/>
              <a:pathLst>
                <a:path w="4743450" h="3163570">
                  <a:moveTo>
                    <a:pt x="4743387" y="0"/>
                  </a:moveTo>
                  <a:lnTo>
                    <a:pt x="0" y="3163101"/>
                  </a:lnTo>
                </a:path>
              </a:pathLst>
            </a:custGeom>
            <a:noFill/>
            <a:ln w="9525" cap="flat" cmpd="sng">
              <a:solidFill>
                <a:srgbClr val="5FCAEE"/>
              </a:solidFill>
              <a:prstDash val="solid"/>
              <a:round/>
              <a:headEnd type="none" w="sm" len="sm"/>
              <a:tailEnd type="none" w="sm" len="sm"/>
            </a:ln>
          </p:spPr>
          <p:txBody>
            <a:bodyPr wrap="square" lIns="0" tIns="0" rIns="0" bIns="0" anchor="t">
              <a:noAutofit/>
            </a:bodyPr>
            <a:lstStyle/>
            <a:p>
              <a:pPr marL="0" marR="0" indent="0" algn="l" rtl="0">
                <a:spcBef>
                  <a:spcPts val="0"/>
                </a:spcBef>
                <a:spcAft>
                  <a:spcPts val="0"/>
                </a:spcAft>
                <a:buNone/>
              </a:pPr>
              <a:endParaRPr sz="1800"/>
            </a:p>
          </p:txBody>
        </p:sp>
        <p:sp>
          <p:nvSpPr>
            <p:cNvPr id="97" name="Google Shape;97;p3"/>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98" name="Google Shape;98;p3"/>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99" name="Google Shape;99;p3"/>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490"/>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00" name="Google Shape;100;p3"/>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01" name="Google Shape;101;p3"/>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02" name="Google Shape;102;p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03" name="Google Shape;103;p3"/>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490"/>
              </a:srgbClr>
            </a:solidFill>
            <a:ln>
              <a:noFill/>
            </a:ln>
          </p:spPr>
          <p:txBody>
            <a:bodyPr wrap="square" lIns="0" tIns="0" rIns="0" bIns="0" anchor="t">
              <a:noAutofit/>
            </a:bodyPr>
            <a:lstStyle/>
            <a:p>
              <a:pPr marL="0" marR="0" indent="0" algn="l" rtl="0">
                <a:spcBef>
                  <a:spcPts val="0"/>
                </a:spcBef>
                <a:spcAft>
                  <a:spcPts val="0"/>
                </a:spcAft>
                <a:buNone/>
              </a:pPr>
              <a:endParaRPr sz="1800"/>
            </a:p>
          </p:txBody>
        </p:sp>
      </p:grpSp>
      <p:sp>
        <p:nvSpPr>
          <p:cNvPr id="104" name="Google Shape;104;p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69803"/>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05" name="Google Shape;105;p3"/>
          <p:cNvSpPr txBox="1"/>
          <p:nvPr/>
        </p:nvSpPr>
        <p:spPr>
          <a:xfrm>
            <a:off x="752475" y="6486037"/>
            <a:ext cx="1773555" cy="166370"/>
          </a:xfrm>
          <a:prstGeom prst="rect">
            <a:avLst/>
          </a:prstGeom>
          <a:noFill/>
          <a:ln>
            <a:noFill/>
          </a:ln>
        </p:spPr>
        <p:txBody>
          <a:bodyPr wrap="square" lIns="0" tIns="0" rIns="0" bIns="0" anchor="t">
            <a:spAutoFit/>
          </a:bodyPr>
          <a:lstStyle/>
          <a:p>
            <a:pPr marL="0" marR="0" indent="0" algn="l" rtl="0">
              <a:lnSpc>
                <a:spcPct val="115909"/>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06" name="Google Shape;106;p3"/>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07" name="Google Shape;107;p3"/>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wrap="square" lIns="0" tIns="0" rIns="0" bIns="0" anchor="t">
            <a:noAutofit/>
          </a:bodyPr>
          <a:lstStyle/>
          <a:p>
            <a:pPr marL="0" marR="0" indent="0" algn="l" rtl="0">
              <a:spcBef>
                <a:spcPts val="0"/>
              </a:spcBef>
              <a:spcAft>
                <a:spcPts val="0"/>
              </a:spcAft>
              <a:buNone/>
            </a:pPr>
            <a:endParaRPr sz="1800"/>
          </a:p>
        </p:txBody>
      </p:sp>
      <p:pic>
        <p:nvPicPr>
          <p:cNvPr id="108" name="Google Shape;108;p3"/>
          <p:cNvPicPr preferRelativeResize="0"/>
          <p:nvPr/>
        </p:nvPicPr>
        <p:blipFill>
          <a:blip r:embed="rId3">
            <a:alphaModFix/>
          </a:blip>
          <a:srcRect/>
          <a:stretch>
            <a:fillRect/>
          </a:stretch>
        </p:blipFill>
        <p:spPr>
          <a:xfrm>
            <a:off x="10687050" y="6134100"/>
            <a:ext cx="247650" cy="247650"/>
          </a:xfrm>
          <a:prstGeom prst="rect">
            <a:avLst/>
          </a:prstGeom>
          <a:noFill/>
          <a:ln>
            <a:noFill/>
          </a:ln>
        </p:spPr>
      </p:pic>
      <p:grpSp>
        <p:nvGrpSpPr>
          <p:cNvPr id="109" name="Google Shape;109;p3"/>
          <p:cNvGrpSpPr/>
          <p:nvPr/>
        </p:nvGrpSpPr>
        <p:grpSpPr>
          <a:xfrm>
            <a:off x="47625" y="3819523"/>
            <a:ext cx="4124325" cy="3009898"/>
            <a:chOff x="47625" y="3819523"/>
            <a:chExt cx="4124325" cy="3009898"/>
          </a:xfrm>
        </p:grpSpPr>
        <p:pic>
          <p:nvPicPr>
            <p:cNvPr id="110" name="Google Shape;110;p3"/>
            <p:cNvPicPr preferRelativeResize="0"/>
            <p:nvPr/>
          </p:nvPicPr>
          <p:blipFill>
            <a:blip r:embed="rId4">
              <a:alphaModFix/>
            </a:blip>
            <a:srcRect/>
            <a:stretch>
              <a:fillRect/>
            </a:stretch>
          </p:blipFill>
          <p:spPr>
            <a:xfrm>
              <a:off x="466725" y="6410325"/>
              <a:ext cx="3705225" cy="295275"/>
            </a:xfrm>
            <a:prstGeom prst="rect">
              <a:avLst/>
            </a:prstGeom>
            <a:noFill/>
            <a:ln>
              <a:noFill/>
            </a:ln>
          </p:spPr>
        </p:pic>
        <p:pic>
          <p:nvPicPr>
            <p:cNvPr id="111" name="Google Shape;111;p3"/>
            <p:cNvPicPr preferRelativeResize="0"/>
            <p:nvPr/>
          </p:nvPicPr>
          <p:blipFill>
            <a:blip r:embed="rId5">
              <a:alphaModFix/>
            </a:blip>
            <a:srcRect/>
            <a:stretch>
              <a:fillRect/>
            </a:stretch>
          </p:blipFill>
          <p:spPr>
            <a:xfrm>
              <a:off x="47625" y="3819523"/>
              <a:ext cx="1733550" cy="3009898"/>
            </a:xfrm>
            <a:prstGeom prst="rect">
              <a:avLst/>
            </a:prstGeom>
            <a:noFill/>
            <a:ln>
              <a:noFill/>
            </a:ln>
          </p:spPr>
        </p:pic>
      </p:grpSp>
      <p:sp>
        <p:nvSpPr>
          <p:cNvPr id="112" name="Google Shape;112;p3"/>
          <p:cNvSpPr>
            <a:spLocks noGrp="1" noEditPoints="1"/>
          </p:cNvSpPr>
          <p:nvPr>
            <p:ph type="title"/>
          </p:nvPr>
        </p:nvSpPr>
        <p:spPr>
          <a:xfrm>
            <a:off x="739775" y="445388"/>
            <a:ext cx="2357120" cy="758190"/>
          </a:xfrm>
          <a:prstGeom prst="rect">
            <a:avLst/>
          </a:prstGeom>
          <a:noFill/>
          <a:ln>
            <a:noFill/>
          </a:ln>
        </p:spPr>
        <p:txBody>
          <a:bodyPr wrap="square" lIns="0" tIns="13325" rIns="0" bIns="0" anchor="t">
            <a:spAutoFit/>
          </a:bodyPr>
          <a:lstStyle/>
          <a:p>
            <a:pPr marL="12700" indent="0" algn="l" rtl="0">
              <a:lnSpc>
                <a:spcPct val="100000"/>
              </a:lnSpc>
              <a:spcBef>
                <a:spcPts val="0"/>
              </a:spcBef>
              <a:spcAft>
                <a:spcPts val="0"/>
              </a:spcAft>
              <a:buNone/>
            </a:pPr>
            <a:r>
              <a:rPr lang="en-US"/>
              <a:t>AGENDA</a:t>
            </a:r>
          </a:p>
        </p:txBody>
      </p:sp>
      <p:sp>
        <p:nvSpPr>
          <p:cNvPr id="113" name="Google Shape;113;p3"/>
          <p:cNvSpPr>
            <a:spLocks noGrp="1" noEditPoints="1"/>
          </p:cNvSpPr>
          <p:nvPr>
            <p:ph type="sldNum" idx="12"/>
          </p:nvPr>
        </p:nvSpPr>
        <p:spPr>
          <a:prstGeom prst="rect">
            <a:avLst/>
          </a:prstGeom>
          <a:noFill/>
          <a:ln>
            <a:noFill/>
          </a:ln>
        </p:spPr>
        <p:txBody>
          <a:bodyPr wrap="square" lIns="0" tIns="6975" rIns="0" bIns="0" anchor="t">
            <a:spAutoFit/>
          </a:bodyPr>
          <a:lstStyle/>
          <a:p>
            <a:pPr marL="38100" indent="0" algn="l" rtl="0">
              <a:lnSpc>
                <a:spcPct val="100000"/>
              </a:lnSpc>
              <a:spcBef>
                <a:spcPts val="0"/>
              </a:spcBef>
              <a:spcAft>
                <a:spcPts val="0"/>
              </a:spcAft>
              <a:buNone/>
            </a:pPr>
            <a:fld id="{00000000-1234-1234-1234-123412341234}" type="slidenum">
              <a:rPr lang="en-US"/>
              <a:t>3</a:t>
            </a:fld>
            <a:endParaRPr lang="en-US"/>
          </a:p>
        </p:txBody>
      </p:sp>
      <p:sp>
        <p:nvSpPr>
          <p:cNvPr id="114" name="Google Shape;114;p3"/>
          <p:cNvSpPr txBox="1"/>
          <p:nvPr/>
        </p:nvSpPr>
        <p:spPr>
          <a:xfrm>
            <a:off x="2362027" y="1422525"/>
            <a:ext cx="6552600" cy="4187700"/>
          </a:xfrm>
          <a:prstGeom prst="rect">
            <a:avLst/>
          </a:prstGeom>
          <a:noFill/>
          <a:ln>
            <a:noFill/>
          </a:ln>
        </p:spPr>
        <p:txBody>
          <a:bodyPr wrap="square" lIns="91425" tIns="91425" rIns="91425" bIns="91425" anchor="t">
            <a:noAutofit/>
          </a:bodyPr>
          <a:lstStyle/>
          <a:p>
            <a:pPr mar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1.PROBLEM STATEMENT</a:t>
            </a:r>
            <a:endParaRPr sz="2400" dirty="0">
              <a:solidFill>
                <a:schemeClr val="tx2"/>
              </a:solidFill>
              <a:latin typeface="Calibri"/>
              <a:ea typeface="Calibri"/>
              <a:cs typeface="Calibri"/>
              <a:sym typeface="Calibri"/>
            </a:endParaRPr>
          </a:p>
          <a:p>
            <a:pPr mar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2.PROJECT OVERVIEW</a:t>
            </a:r>
            <a:endParaRPr sz="2400" dirty="0">
              <a:solidFill>
                <a:schemeClr val="tx2"/>
              </a:solidFill>
              <a:latin typeface="Calibri"/>
              <a:ea typeface="Calibri"/>
              <a:cs typeface="Calibri"/>
              <a:sym typeface="Calibri"/>
            </a:endParaRPr>
          </a:p>
          <a:p>
            <a:pPr mar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3.WHO ARE THE END USERS? </a:t>
            </a:r>
            <a:endParaRPr sz="2400" dirty="0">
              <a:solidFill>
                <a:schemeClr val="tx2"/>
              </a:solidFill>
              <a:latin typeface="Calibri"/>
              <a:ea typeface="Calibri"/>
              <a:cs typeface="Calibri"/>
              <a:sym typeface="Calibri"/>
            </a:endParaRPr>
          </a:p>
          <a:p>
            <a:pPr mar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4.YOUR VALUE AND ITS VALUE PROPOSITION</a:t>
            </a:r>
            <a:endParaRPr sz="2400" dirty="0">
              <a:solidFill>
                <a:schemeClr val="tx2"/>
              </a:solidFill>
              <a:latin typeface="Calibri"/>
              <a:ea typeface="Calibri"/>
              <a:cs typeface="Calibri"/>
              <a:sym typeface="Calibri"/>
            </a:endParaRPr>
          </a:p>
          <a:p>
            <a:pPr mar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5.THE WOW IN THE SOLUTION</a:t>
            </a:r>
            <a:endParaRPr sz="2400" dirty="0">
              <a:solidFill>
                <a:schemeClr val="tx2"/>
              </a:solidFill>
              <a:latin typeface="Calibri"/>
              <a:ea typeface="Calibri"/>
              <a:cs typeface="Calibri"/>
              <a:sym typeface="Calibri"/>
            </a:endParaRPr>
          </a:p>
          <a:p>
            <a:pPr mar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6.MODELLING</a:t>
            </a:r>
            <a:endParaRPr sz="2400" dirty="0">
              <a:solidFill>
                <a:schemeClr val="tx2"/>
              </a:solidFill>
              <a:latin typeface="Calibri"/>
              <a:ea typeface="Calibri"/>
              <a:cs typeface="Calibri"/>
              <a:sym typeface="Calibri"/>
            </a:endParaRPr>
          </a:p>
          <a:p>
            <a:pPr mar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7.RESULTS</a:t>
            </a:r>
            <a:endParaRPr sz="2400" dirty="0">
              <a:solidFill>
                <a:schemeClr val="tx2"/>
              </a:solidFill>
              <a:latin typeface="Calibri"/>
              <a:ea typeface="Calibri"/>
              <a:cs typeface="Calibri"/>
              <a:sym typeface="Calibri"/>
            </a:endParaRPr>
          </a:p>
          <a:p>
            <a:pPr marL="0" indent="0" algn="l" rtl="0">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Google Shape;119;p4"/>
          <p:cNvGrpSpPr/>
          <p:nvPr/>
        </p:nvGrpSpPr>
        <p:grpSpPr>
          <a:xfrm>
            <a:off x="7991475" y="2933700"/>
            <a:ext cx="2762250" cy="3257550"/>
            <a:chOff x="7991475" y="2933700"/>
            <a:chExt cx="2762250" cy="3257550"/>
          </a:xfrm>
        </p:grpSpPr>
        <p:sp>
          <p:nvSpPr>
            <p:cNvPr id="120" name="Google Shape;120;p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21" name="Google Shape;121;p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txBody>
            <a:bodyPr wrap="square" lIns="0" tIns="0" rIns="0" bIns="0" anchor="t">
              <a:noAutofit/>
            </a:bodyPr>
            <a:lstStyle/>
            <a:p>
              <a:pPr marL="0" marR="0" indent="0" algn="l" rtl="0">
                <a:spcBef>
                  <a:spcPts val="0"/>
                </a:spcBef>
                <a:spcAft>
                  <a:spcPts val="0"/>
                </a:spcAft>
                <a:buNone/>
              </a:pPr>
              <a:endParaRPr sz="1800"/>
            </a:p>
          </p:txBody>
        </p:sp>
        <p:pic>
          <p:nvPicPr>
            <p:cNvPr id="122" name="Google Shape;122;p4"/>
            <p:cNvPicPr preferRelativeResize="0"/>
            <p:nvPr/>
          </p:nvPicPr>
          <p:blipFill>
            <a:blip r:embed="rId3">
              <a:alphaModFix/>
            </a:blip>
            <a:srcRect/>
            <a:stretch>
              <a:fillRect/>
            </a:stretch>
          </p:blipFill>
          <p:spPr>
            <a:xfrm>
              <a:off x="7991475" y="2933700"/>
              <a:ext cx="2762250" cy="3257550"/>
            </a:xfrm>
            <a:prstGeom prst="rect">
              <a:avLst/>
            </a:prstGeom>
            <a:noFill/>
            <a:ln>
              <a:noFill/>
            </a:ln>
          </p:spPr>
        </p:pic>
      </p:grpSp>
      <p:sp>
        <p:nvSpPr>
          <p:cNvPr id="123" name="Google Shape;123;p4"/>
          <p:cNvSpPr/>
          <p:nvPr/>
        </p:nvSpPr>
        <p:spPr>
          <a:xfrm>
            <a:off x="6971379" y="9576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24" name="Google Shape;124;p4"/>
          <p:cNvSpPr>
            <a:spLocks noGrp="1" noEditPoints="1"/>
          </p:cNvSpPr>
          <p:nvPr>
            <p:ph type="title"/>
          </p:nvPr>
        </p:nvSpPr>
        <p:spPr>
          <a:xfrm>
            <a:off x="676275" y="571500"/>
            <a:ext cx="5862003" cy="670686"/>
          </a:xfrm>
          <a:prstGeom prst="rect">
            <a:avLst/>
          </a:prstGeom>
          <a:noFill/>
          <a:ln>
            <a:noFill/>
          </a:ln>
        </p:spPr>
        <p:txBody>
          <a:bodyPr wrap="square" lIns="0" tIns="16500" rIns="0" bIns="0" anchor="t">
            <a:spAutoFit/>
          </a:bodyPr>
          <a:lstStyle/>
          <a:p>
            <a:pPr marL="12700" indent="0" algn="l" rtl="0">
              <a:lnSpc>
                <a:spcPct val="100000"/>
              </a:lnSpc>
              <a:spcBef>
                <a:spcPts val="0"/>
              </a:spcBef>
              <a:spcAft>
                <a:spcPts val="0"/>
              </a:spcAft>
              <a:buNone/>
            </a:pPr>
            <a:r>
              <a:rPr lang="en-US" sz="4250" dirty="0"/>
              <a:t>PROBLEM STATEMENT</a:t>
            </a:r>
            <a:endParaRPr sz="4250" dirty="0"/>
          </a:p>
        </p:txBody>
      </p:sp>
      <p:sp>
        <p:nvSpPr>
          <p:cNvPr id="127" name="Google Shape;127;p4"/>
          <p:cNvSpPr>
            <a:spLocks noGrp="1" noEditPoints="1"/>
          </p:cNvSpPr>
          <p:nvPr>
            <p:ph type="sldNum" idx="12"/>
          </p:nvPr>
        </p:nvSpPr>
        <p:spPr>
          <a:prstGeom prst="rect">
            <a:avLst/>
          </a:prstGeom>
          <a:noFill/>
          <a:ln>
            <a:noFill/>
          </a:ln>
        </p:spPr>
        <p:txBody>
          <a:bodyPr wrap="square" lIns="0" tIns="6975" rIns="0" bIns="0" anchor="t">
            <a:spAutoFit/>
          </a:bodyPr>
          <a:lstStyle/>
          <a:p>
            <a:pPr marL="38100" indent="0" algn="l" rtl="0">
              <a:lnSpc>
                <a:spcPct val="100000"/>
              </a:lnSpc>
              <a:spcBef>
                <a:spcPts val="0"/>
              </a:spcBef>
              <a:spcAft>
                <a:spcPts val="0"/>
              </a:spcAft>
              <a:buNone/>
            </a:pPr>
            <a:fld id="{00000000-1234-1234-1234-123412341234}" type="slidenum">
              <a:rPr lang="en-US"/>
              <a:t>4</a:t>
            </a:fld>
            <a:endParaRPr lang="en-US"/>
          </a:p>
        </p:txBody>
      </p:sp>
      <p:pic>
        <p:nvPicPr>
          <p:cNvPr id="125" name="Google Shape;125;p4"/>
          <p:cNvPicPr preferRelativeResize="0"/>
          <p:nvPr/>
        </p:nvPicPr>
        <p:blipFill>
          <a:blip r:embed="rId4">
            <a:alphaModFix/>
          </a:blip>
          <a:srcRect/>
          <a:stretch>
            <a:fillRect/>
          </a:stretch>
        </p:blipFill>
        <p:spPr>
          <a:xfrm>
            <a:off x="676275" y="6467475"/>
            <a:ext cx="2143125" cy="200025"/>
          </a:xfrm>
          <a:prstGeom prst="rect">
            <a:avLst/>
          </a:prstGeom>
          <a:noFill/>
          <a:ln>
            <a:noFill/>
          </a:ln>
        </p:spPr>
      </p:pic>
      <p:sp>
        <p:nvSpPr>
          <p:cNvPr id="126" name="Google Shape;126;p4"/>
          <p:cNvSpPr txBox="1"/>
          <p:nvPr/>
        </p:nvSpPr>
        <p:spPr>
          <a:xfrm>
            <a:off x="739775" y="6473337"/>
            <a:ext cx="1798955" cy="191770"/>
          </a:xfrm>
          <a:prstGeom prst="rect">
            <a:avLst/>
          </a:prstGeom>
          <a:noFill/>
          <a:ln>
            <a:noFill/>
          </a:ln>
        </p:spPr>
        <p:txBody>
          <a:bodyPr wrap="square" lIns="0" tIns="6975" rIns="0" bIns="0" anchor="t">
            <a:spAutoFit/>
          </a:bodyPr>
          <a:lstStyle/>
          <a:p>
            <a:pPr marL="12700" marR="0" indent="0" algn="l" rtl="0">
              <a:lnSpc>
                <a:spcPct val="100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28" name="Google Shape;128;p4"/>
          <p:cNvSpPr txBox="1"/>
          <p:nvPr/>
        </p:nvSpPr>
        <p:spPr>
          <a:xfrm>
            <a:off x="676275" y="1360715"/>
            <a:ext cx="6956400" cy="5304392"/>
          </a:xfrm>
          <a:prstGeom prst="rect">
            <a:avLst/>
          </a:prstGeom>
          <a:noFill/>
          <a:ln>
            <a:noFill/>
          </a:ln>
        </p:spPr>
        <p:txBody>
          <a:bodyPr wrap="square" lIns="91425" tIns="91425" rIns="91425" bIns="91425" anchor="t">
            <a:noAutofit/>
          </a:bodyPr>
          <a:lstStyle/>
          <a:p>
            <a:r>
              <a:rPr lang="en-US" sz="2000" b="1" dirty="0">
                <a:effectLst/>
                <a:latin typeface="Arial" panose="020B0604020202020204" pitchFamily="34" charset="0"/>
                <a:cs typeface="Arial" panose="020B0604020202020204" pitchFamily="34" charset="0"/>
              </a:rPr>
              <a:t>The Need for an Human segementation using u-net</a:t>
            </a:r>
            <a:endParaRPr lang="en-US" sz="2000" b="1" dirty="0"/>
          </a:p>
          <a:p>
            <a:pPr>
              <a:buFont typeface="Arial" panose="020B0604020202020204" pitchFamily="34" charset="0"/>
              <a:buChar char="•"/>
            </a:pPr>
            <a:r>
              <a:rPr lang="en-US" b="0" i="0" dirty="0">
                <a:solidFill>
                  <a:schemeClr val="tx2"/>
                </a:solidFill>
                <a:effectLst/>
                <a:highlight>
                  <a:srgbClr val="FFFFFF"/>
                </a:highlight>
                <a:latin typeface="Times New Roman" panose="02020603050405020304" pitchFamily="18" charset="0"/>
                <a:cs typeface="Times New Roman" panose="02020603050405020304" pitchFamily="18" charset="0"/>
              </a:rPr>
              <a:t>Human segmentation using U-Net is crucial due to the complex and varied anatomical structures of humans</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0" i="0" dirty="0">
                <a:solidFill>
                  <a:schemeClr val="tx2"/>
                </a:solidFill>
                <a:effectLst/>
                <a:highlight>
                  <a:srgbClr val="FFFFFF"/>
                </a:highlight>
                <a:latin typeface="Times New Roman" panose="02020603050405020304" pitchFamily="18" charset="0"/>
                <a:cs typeface="Times New Roman" panose="02020603050405020304" pitchFamily="18" charset="0"/>
              </a:rPr>
              <a:t>The U-Net architecture is adept at capturing detailed local features and understanding global context, making it effective for accurately outlining human subjects even when faced with anatomical complexities.</a:t>
            </a:r>
            <a:r>
              <a:rPr lang="en-US" dirty="0">
                <a:solidFill>
                  <a:schemeClr val="tx2"/>
                </a:solidFill>
                <a:effectLst/>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0" i="0" dirty="0">
                <a:solidFill>
                  <a:schemeClr val="tx2"/>
                </a:solidFill>
                <a:effectLst/>
                <a:highlight>
                  <a:srgbClr val="FFFFFF"/>
                </a:highlight>
                <a:latin typeface="Times New Roman" panose="02020603050405020304" pitchFamily="18" charset="0"/>
                <a:cs typeface="Times New Roman" panose="02020603050405020304" pitchFamily="18" charset="0"/>
              </a:rPr>
              <a:t>U-Net's design, with its symmetric contracting and expanding pathways, excels at separating humans from backgrounds, ensuring clear segmentation results</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b="0" i="0" dirty="0">
                <a:solidFill>
                  <a:schemeClr val="tx2"/>
                </a:solidFill>
                <a:effectLst/>
                <a:highlight>
                  <a:srgbClr val="FFFFFF"/>
                </a:highlight>
                <a:latin typeface="Times New Roman" panose="02020603050405020304" pitchFamily="18" charset="0"/>
                <a:cs typeface="Times New Roman" panose="02020603050405020304" pitchFamily="18" charset="0"/>
              </a:rPr>
              <a:t>U-Net is highly effective for accurately and reliably separating humans from their backgrounds in images or videos, even when the conditions are challenging</a:t>
            </a:r>
            <a:r>
              <a:rPr lang="en-US" sz="2000" b="0" i="0" dirty="0">
                <a:solidFill>
                  <a:schemeClr val="tx2"/>
                </a:solidFill>
                <a:effectLst/>
                <a:highlight>
                  <a:srgbClr val="FFFFFF"/>
                </a:highlight>
                <a:latin typeface="Times New Roman" panose="02020603050405020304" pitchFamily="18" charset="0"/>
                <a:cs typeface="Times New Roman" panose="02020603050405020304" pitchFamily="18" charset="0"/>
              </a:rPr>
              <a:t>.</a:t>
            </a:r>
            <a:endParaRPr lang="en-US" sz="2000"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i="0" dirty="0">
                <a:solidFill>
                  <a:schemeClr val="tx2"/>
                </a:solidFill>
                <a:effectLst/>
                <a:latin typeface="Times New Roman" panose="02020603050405020304" pitchFamily="18" charset="0"/>
                <a:cs typeface="Times New Roman" panose="02020603050405020304" pitchFamily="18" charset="0"/>
              </a:rPr>
              <a:t>This project aims to develop an intelligent system capable of interpreting users' emotional cues and curating playlists that resonate with their feelings, thereby enhancing their music listening experience.</a:t>
            </a:r>
            <a:endParaRPr lang="en-US" sz="2000"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solidFill>
                <a:schemeClr val="tx2"/>
              </a:solidFill>
              <a:effectLst/>
              <a:latin typeface="Times New Roman" panose="02020603050405020304" pitchFamily="18" charset="0"/>
              <a:cs typeface="Times New Roman" panose="02020603050405020304" pitchFamily="18" charset="0"/>
            </a:endParaRPr>
          </a:p>
          <a:p>
            <a:endParaRPr lang="en-US" sz="2000" dirty="0">
              <a:solidFill>
                <a:schemeClr val="tx2"/>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 name="Google Shape;133;p5"/>
          <p:cNvGrpSpPr/>
          <p:nvPr/>
        </p:nvGrpSpPr>
        <p:grpSpPr>
          <a:xfrm>
            <a:off x="8658225" y="2647950"/>
            <a:ext cx="3533775" cy="3810000"/>
            <a:chOff x="8658225" y="2647950"/>
            <a:chExt cx="3533775" cy="3810000"/>
          </a:xfrm>
        </p:grpSpPr>
        <p:sp>
          <p:nvSpPr>
            <p:cNvPr id="134" name="Google Shape;134;p5"/>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35" name="Google Shape;135;p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txBody>
            <a:bodyPr wrap="square" lIns="0" tIns="0" rIns="0" bIns="0" anchor="t">
              <a:noAutofit/>
            </a:bodyPr>
            <a:lstStyle/>
            <a:p>
              <a:pPr marL="0" marR="0" indent="0" algn="l" rtl="0">
                <a:spcBef>
                  <a:spcPts val="0"/>
                </a:spcBef>
                <a:spcAft>
                  <a:spcPts val="0"/>
                </a:spcAft>
                <a:buNone/>
              </a:pPr>
              <a:endParaRPr sz="1800"/>
            </a:p>
          </p:txBody>
        </p:sp>
        <p:pic>
          <p:nvPicPr>
            <p:cNvPr id="136" name="Google Shape;136;p5"/>
            <p:cNvPicPr preferRelativeResize="0"/>
            <p:nvPr/>
          </p:nvPicPr>
          <p:blipFill>
            <a:blip r:embed="rId3">
              <a:alphaModFix/>
            </a:blip>
            <a:srcRect/>
            <a:stretch>
              <a:fillRect/>
            </a:stretch>
          </p:blipFill>
          <p:spPr>
            <a:xfrm>
              <a:off x="8658225" y="2647950"/>
              <a:ext cx="3533775" cy="3810000"/>
            </a:xfrm>
            <a:prstGeom prst="rect">
              <a:avLst/>
            </a:prstGeom>
            <a:noFill/>
            <a:ln>
              <a:noFill/>
            </a:ln>
          </p:spPr>
        </p:pic>
      </p:grpSp>
      <p:sp>
        <p:nvSpPr>
          <p:cNvPr id="137" name="Google Shape;137;p5"/>
          <p:cNvSpPr/>
          <p:nvPr/>
        </p:nvSpPr>
        <p:spPr>
          <a:xfrm>
            <a:off x="8144191" y="54483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38" name="Google Shape;138;p5"/>
          <p:cNvSpPr>
            <a:spLocks noGrp="1" noEditPoints="1"/>
          </p:cNvSpPr>
          <p:nvPr>
            <p:ph type="title"/>
          </p:nvPr>
        </p:nvSpPr>
        <p:spPr>
          <a:xfrm>
            <a:off x="572452" y="218145"/>
            <a:ext cx="10681335" cy="758190"/>
          </a:xfrm>
          <a:prstGeom prst="rect">
            <a:avLst/>
          </a:prstGeom>
          <a:noFill/>
          <a:ln>
            <a:noFill/>
          </a:ln>
        </p:spPr>
        <p:txBody>
          <a:bodyPr wrap="square" lIns="0" tIns="16500" rIns="0" bIns="0" anchor="t">
            <a:spAutoFit/>
          </a:bodyPr>
          <a:lstStyle/>
          <a:p>
            <a:pPr marL="12700" indent="0" algn="l" rtl="0">
              <a:lnSpc>
                <a:spcPct val="100000"/>
              </a:lnSpc>
              <a:spcBef>
                <a:spcPts val="0"/>
              </a:spcBef>
              <a:spcAft>
                <a:spcPts val="0"/>
              </a:spcAft>
              <a:buNone/>
            </a:pPr>
            <a:r>
              <a:rPr lang="en-US" sz="3600" dirty="0"/>
              <a:t>PROJECT OVERVIEW</a:t>
            </a:r>
            <a:endParaRPr sz="3600" dirty="0"/>
          </a:p>
        </p:txBody>
      </p:sp>
      <p:sp>
        <p:nvSpPr>
          <p:cNvPr id="2" name="Text Placeholder 1"/>
          <p:cNvSpPr>
            <a:spLocks noGrp="1" noEditPoints="1"/>
          </p:cNvSpPr>
          <p:nvPr>
            <p:ph type="body" idx="1"/>
          </p:nvPr>
        </p:nvSpPr>
        <p:spPr>
          <a:xfrm>
            <a:off x="626806" y="868681"/>
            <a:ext cx="3896033" cy="6155531"/>
          </a:xfrm>
        </p:spPr>
        <p:txBody>
          <a:bodyPr/>
          <a:lstStyle/>
          <a:p>
            <a:r>
              <a:rPr lang="en-US" sz="2000" b="1" dirty="0">
                <a:solidFill>
                  <a:schemeClr val="tx1"/>
                </a:solidFill>
                <a:latin typeface="Arial" panose="020B0604020202020204" pitchFamily="34" charset="0"/>
                <a:cs typeface="Arial" panose="020B0604020202020204" pitchFamily="34" charset="0"/>
              </a:rPr>
              <a:t>Overview</a:t>
            </a:r>
          </a:p>
          <a:p>
            <a:pPr marL="228600" indent="0"/>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Human segmentation using U-Net utilizes a specialized deep learning framework, U-Net, to precisely identify and separate human figures from images or video footage. Originally designed for biomedical image analysis, U-Net has been modified and extensively applied in various computer vision applications, including the segmentation of human subjects</a:t>
            </a:r>
            <a:r>
              <a:rPr lang="en-US" b="0" i="0" dirty="0">
                <a:solidFill>
                  <a:srgbClr val="0D0D0D"/>
                </a:solidFill>
                <a:effectLst/>
                <a:highlight>
                  <a:srgbClr val="FFFFFF"/>
                </a:highlight>
                <a:latin typeface="Söhne"/>
              </a:rPr>
              <a:t>.</a:t>
            </a:r>
          </a:p>
          <a:p>
            <a:pPr marL="228600" indent="0"/>
            <a:endParaRPr lang="en-US" dirty="0">
              <a:solidFill>
                <a:schemeClr val="tx2"/>
              </a:solidFill>
              <a:latin typeface="Times New Roman" panose="02020603050405020304" pitchFamily="18" charset="0"/>
              <a:cs typeface="Times New Roman" panose="02020603050405020304" pitchFamily="18" charset="0"/>
            </a:endParaRPr>
          </a:p>
          <a:p>
            <a:r>
              <a:rPr lang="en-US" sz="2000" b="1" dirty="0">
                <a:effectLst/>
                <a:latin typeface="Arial" panose="020B0604020202020204" pitchFamily="34" charset="0"/>
                <a:cs typeface="Arial" panose="020B0604020202020204" pitchFamily="34" charset="0"/>
              </a:rPr>
              <a:t>Goals</a:t>
            </a:r>
            <a:endParaRPr lang="en-US" sz="2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Create a U-Net model that excels at accurately and precisely segmenting humans across different poses and backgrounds, ensuring reliable performance for practical, real-world applications.</a:t>
            </a:r>
            <a:endParaRPr lang="en-US" dirty="0">
              <a:solidFill>
                <a:schemeClr val="tx2"/>
              </a:solidFill>
              <a:effectLst/>
              <a:latin typeface="Times New Roman" panose="02020603050405020304" pitchFamily="18" charset="0"/>
              <a:cs typeface="Times New Roman" panose="02020603050405020304" pitchFamily="18" charset="0"/>
            </a:endParaRPr>
          </a:p>
          <a:p>
            <a:pPr marL="228600" indent="0">
              <a:buFont typeface="Arial" panose="020B0604020202020204" pitchFamily="34" charset="0"/>
              <a:buNone/>
            </a:pPr>
            <a:endParaRPr lang="en-US" dirty="0">
              <a:solidFill>
                <a:schemeClr val="tx2"/>
              </a:solidFill>
              <a:effectLst/>
              <a:latin typeface="Times New Roman" panose="02020603050405020304" pitchFamily="18" charset="0"/>
              <a:cs typeface="Times New Roman" panose="02020603050405020304" pitchFamily="18" charset="0"/>
            </a:endParaRPr>
          </a:p>
          <a:p>
            <a:endParaRPr lang="en-IN" dirty="0">
              <a:solidFill>
                <a:schemeClr val="accent2"/>
              </a:solidFill>
              <a:latin typeface="Times New Roman" panose="02020603050405020304" pitchFamily="18" charset="0"/>
              <a:cs typeface="Times New Roman" panose="02020603050405020304" pitchFamily="18" charset="0"/>
            </a:endParaRPr>
          </a:p>
          <a:p>
            <a:endParaRPr lang="en-IN" dirty="0"/>
          </a:p>
        </p:txBody>
      </p:sp>
      <p:sp>
        <p:nvSpPr>
          <p:cNvPr id="3" name="Text Placeholder 2"/>
          <p:cNvSpPr>
            <a:spLocks noGrp="1" noEditPoints="1"/>
          </p:cNvSpPr>
          <p:nvPr>
            <p:ph type="body" idx="2"/>
          </p:nvPr>
        </p:nvSpPr>
        <p:spPr>
          <a:xfrm>
            <a:off x="4747193" y="729343"/>
            <a:ext cx="4169455" cy="5754789"/>
          </a:xfrm>
        </p:spPr>
        <p:txBody>
          <a:bodyPr/>
          <a:lstStyle/>
          <a:p>
            <a:r>
              <a:rPr lang="en-US" sz="2000" b="1" dirty="0">
                <a:solidFill>
                  <a:schemeClr val="tx2"/>
                </a:solidFill>
                <a:latin typeface="Arial" panose="020B0604020202020204" pitchFamily="34" charset="0"/>
                <a:cs typeface="Arial" panose="020B0604020202020204" pitchFamily="34" charset="0"/>
              </a:rPr>
              <a:t>How it Works</a:t>
            </a:r>
          </a:p>
          <a:p>
            <a:pPr marL="514350" indent="-285750">
              <a:buFont typeface="Arial" panose="020B0604020202020204" pitchFamily="34" charset="0"/>
              <a:buChar char="•"/>
            </a:pPr>
            <a:r>
              <a:rPr lang="en-US" sz="1800" dirty="0">
                <a:solidFill>
                  <a:schemeClr val="tx2"/>
                </a:solidFill>
                <a:latin typeface="Times New Roman" panose="02020603050405020304" pitchFamily="18" charset="0"/>
                <a:cs typeface="Times New Roman" panose="02020603050405020304" pitchFamily="18" charset="0"/>
              </a:rPr>
              <a:t>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U-Net model is trained to precisely identify and separate human figures from images using its advanced feature extraction and skip connection mechanisms. This allows the model to capture intricate local details and understand the broader context, ensuring accurate segmentation of humans even in challenging and complex environments.</a:t>
            </a:r>
          </a:p>
          <a:p>
            <a:pPr marL="514350" indent="-285750">
              <a:buFont typeface="Arial" panose="020B0604020202020204" pitchFamily="34" charset="0"/>
              <a:buChar char="•"/>
            </a:pPr>
            <a:endParaRPr lang="en-IN" sz="1800" dirty="0">
              <a:solidFill>
                <a:schemeClr val="tx2"/>
              </a:solidFill>
              <a:latin typeface="Times New Roman" panose="02020603050405020304" pitchFamily="18" charset="0"/>
              <a:cs typeface="Times New Roman" panose="02020603050405020304" pitchFamily="18" charset="0"/>
            </a:endParaRPr>
          </a:p>
          <a:p>
            <a:r>
              <a:rPr lang="en-US" sz="2000" b="1" dirty="0">
                <a:effectLst/>
                <a:latin typeface="Arial" panose="020B0604020202020204" pitchFamily="34" charset="0"/>
                <a:cs typeface="Arial" panose="020B0604020202020204" pitchFamily="34" charset="0"/>
              </a:rPr>
              <a:t>Objectives</a:t>
            </a: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 </a:t>
            </a:r>
            <a:r>
              <a:rPr lang="en-US" b="0" i="0" dirty="0">
                <a:solidFill>
                  <a:srgbClr val="0D0D0D"/>
                </a:solidFill>
                <a:effectLst/>
                <a:highlight>
                  <a:srgbClr val="FFFFFF"/>
                </a:highlight>
                <a:latin typeface="Söhne"/>
              </a:rPr>
              <a:t>Make sure that the trained U-Net model performs effectively across a wide range of datasets, different environments, varied lighting situations, and various camera angles. This will allow the model to be applicable and reliable in different fields and real-world scenarios.</a:t>
            </a: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endParaRPr lang="en-IN" dirty="0"/>
          </a:p>
        </p:txBody>
      </p:sp>
      <p:sp>
        <p:nvSpPr>
          <p:cNvPr id="141" name="Google Shape;141;p5"/>
          <p:cNvSpPr>
            <a:spLocks noGrp="1" noEditPoints="1"/>
          </p:cNvSpPr>
          <p:nvPr>
            <p:ph type="sldNum" idx="12"/>
          </p:nvPr>
        </p:nvSpPr>
        <p:spPr>
          <a:prstGeom prst="rect">
            <a:avLst/>
          </a:prstGeom>
          <a:noFill/>
          <a:ln>
            <a:noFill/>
          </a:ln>
        </p:spPr>
        <p:txBody>
          <a:bodyPr wrap="square" lIns="0" tIns="6975" rIns="0" bIns="0" anchor="t">
            <a:spAutoFit/>
          </a:bodyPr>
          <a:lstStyle/>
          <a:p>
            <a:pPr marL="38100" indent="0" algn="l" rtl="0">
              <a:lnSpc>
                <a:spcPct val="100000"/>
              </a:lnSpc>
              <a:spcBef>
                <a:spcPts val="0"/>
              </a:spcBef>
              <a:spcAft>
                <a:spcPts val="0"/>
              </a:spcAft>
              <a:buNone/>
            </a:pPr>
            <a:fld id="{00000000-1234-1234-1234-123412341234}" type="slidenum">
              <a:rPr lang="en-US"/>
              <a:t>5</a:t>
            </a:fld>
            <a:endParaRPr lang="en-US"/>
          </a:p>
        </p:txBody>
      </p:sp>
      <p:pic>
        <p:nvPicPr>
          <p:cNvPr id="139" name="Google Shape;139;p5"/>
          <p:cNvPicPr preferRelativeResize="0"/>
          <p:nvPr/>
        </p:nvPicPr>
        <p:blipFill>
          <a:blip r:embed="rId4">
            <a:alphaModFix/>
          </a:blip>
          <a:srcRect/>
          <a:stretch>
            <a:fillRect/>
          </a:stretch>
        </p:blipFill>
        <p:spPr>
          <a:xfrm>
            <a:off x="676275" y="6467475"/>
            <a:ext cx="2143125" cy="200025"/>
          </a:xfrm>
          <a:prstGeom prst="rect">
            <a:avLst/>
          </a:prstGeom>
          <a:noFill/>
          <a:ln>
            <a:noFill/>
          </a:ln>
        </p:spPr>
      </p:pic>
      <p:sp>
        <p:nvSpPr>
          <p:cNvPr id="140" name="Google Shape;140;p5"/>
          <p:cNvSpPr txBox="1"/>
          <p:nvPr/>
        </p:nvSpPr>
        <p:spPr>
          <a:xfrm>
            <a:off x="739775" y="6473337"/>
            <a:ext cx="1798955" cy="191770"/>
          </a:xfrm>
          <a:prstGeom prst="rect">
            <a:avLst/>
          </a:prstGeom>
          <a:noFill/>
          <a:ln>
            <a:noFill/>
          </a:ln>
        </p:spPr>
        <p:txBody>
          <a:bodyPr wrap="square" lIns="0" tIns="6975" rIns="0" bIns="0" anchor="t">
            <a:spAutoFit/>
          </a:bodyPr>
          <a:lstStyle/>
          <a:p>
            <a:pPr marL="12700" marR="0" indent="0" algn="l" rtl="0">
              <a:lnSpc>
                <a:spcPct val="100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Google Shape;147;p6"/>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48" name="Google Shape;148;p6"/>
          <p:cNvSpPr/>
          <p:nvPr/>
        </p:nvSpPr>
        <p:spPr>
          <a:xfrm>
            <a:off x="8496961" y="5551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49" name="Google Shape;149;p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50" name="Google Shape;150;p6"/>
          <p:cNvSpPr>
            <a:spLocks noGrp="1" noEditPoints="1"/>
          </p:cNvSpPr>
          <p:nvPr>
            <p:ph type="title"/>
          </p:nvPr>
        </p:nvSpPr>
        <p:spPr>
          <a:xfrm>
            <a:off x="502377" y="133118"/>
            <a:ext cx="5014500" cy="1001700"/>
          </a:xfrm>
          <a:prstGeom prst="rect">
            <a:avLst/>
          </a:prstGeom>
          <a:noFill/>
          <a:ln>
            <a:noFill/>
          </a:ln>
        </p:spPr>
        <p:txBody>
          <a:bodyPr wrap="square" lIns="0" tIns="16500" rIns="0" bIns="0" anchor="t">
            <a:spAutoFit/>
          </a:bodyPr>
          <a:lstStyle/>
          <a:p>
            <a:pPr marL="12700" indent="0" algn="l" rtl="0">
              <a:lnSpc>
                <a:spcPct val="100000"/>
              </a:lnSpc>
              <a:spcBef>
                <a:spcPts val="0"/>
              </a:spcBef>
              <a:spcAft>
                <a:spcPts val="0"/>
              </a:spcAft>
              <a:buNone/>
            </a:pPr>
            <a:r>
              <a:rPr lang="en-US" sz="3200" dirty="0"/>
              <a:t>WHO ARE THE END USERS?</a:t>
            </a:r>
            <a:endParaRPr sz="3200" dirty="0"/>
          </a:p>
        </p:txBody>
      </p:sp>
      <p:sp>
        <p:nvSpPr>
          <p:cNvPr id="153" name="Google Shape;153;p6"/>
          <p:cNvSpPr>
            <a:spLocks noGrp="1" noEditPoints="1"/>
          </p:cNvSpPr>
          <p:nvPr>
            <p:ph type="sldNum" idx="12"/>
          </p:nvPr>
        </p:nvSpPr>
        <p:spPr>
          <a:prstGeom prst="rect">
            <a:avLst/>
          </a:prstGeom>
          <a:noFill/>
          <a:ln>
            <a:noFill/>
          </a:ln>
        </p:spPr>
        <p:txBody>
          <a:bodyPr wrap="square" lIns="0" tIns="6975" rIns="0" bIns="0" anchor="t">
            <a:spAutoFit/>
          </a:bodyPr>
          <a:lstStyle/>
          <a:p>
            <a:pPr marL="38100" indent="0" algn="l" rtl="0">
              <a:lnSpc>
                <a:spcPct val="100000"/>
              </a:lnSpc>
              <a:spcBef>
                <a:spcPts val="0"/>
              </a:spcBef>
              <a:spcAft>
                <a:spcPts val="0"/>
              </a:spcAft>
              <a:buNone/>
            </a:pPr>
            <a:fld id="{00000000-1234-1234-1234-123412341234}" type="slidenum">
              <a:rPr lang="en-US"/>
              <a:t>6</a:t>
            </a:fld>
            <a:endParaRPr lang="en-US"/>
          </a:p>
        </p:txBody>
      </p:sp>
      <p:pic>
        <p:nvPicPr>
          <p:cNvPr id="151" name="Google Shape;151;p6"/>
          <p:cNvPicPr preferRelativeResize="0"/>
          <p:nvPr/>
        </p:nvPicPr>
        <p:blipFill>
          <a:blip r:embed="rId3">
            <a:alphaModFix/>
          </a:blip>
          <a:srcRect/>
          <a:stretch>
            <a:fillRect/>
          </a:stretch>
        </p:blipFill>
        <p:spPr>
          <a:xfrm>
            <a:off x="723900" y="6172200"/>
            <a:ext cx="2181225" cy="485775"/>
          </a:xfrm>
          <a:prstGeom prst="rect">
            <a:avLst/>
          </a:prstGeom>
          <a:noFill/>
          <a:ln>
            <a:noFill/>
          </a:ln>
        </p:spPr>
      </p:pic>
      <p:sp>
        <p:nvSpPr>
          <p:cNvPr id="152" name="Google Shape;152;p6"/>
          <p:cNvSpPr txBox="1"/>
          <p:nvPr/>
        </p:nvSpPr>
        <p:spPr>
          <a:xfrm>
            <a:off x="739775" y="6473337"/>
            <a:ext cx="1798955" cy="191770"/>
          </a:xfrm>
          <a:prstGeom prst="rect">
            <a:avLst/>
          </a:prstGeom>
          <a:noFill/>
          <a:ln>
            <a:noFill/>
          </a:ln>
        </p:spPr>
        <p:txBody>
          <a:bodyPr wrap="square" lIns="0" tIns="6975" rIns="0" bIns="0" anchor="t">
            <a:spAutoFit/>
          </a:bodyPr>
          <a:lstStyle/>
          <a:p>
            <a:pPr marL="12700" marR="0" indent="0" algn="l" rtl="0">
              <a:lnSpc>
                <a:spcPct val="100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54" name="Google Shape;154;p6"/>
          <p:cNvSpPr txBox="1"/>
          <p:nvPr/>
        </p:nvSpPr>
        <p:spPr>
          <a:xfrm>
            <a:off x="345214" y="539690"/>
            <a:ext cx="8151747" cy="5875397"/>
          </a:xfrm>
          <a:prstGeom prst="rect">
            <a:avLst/>
          </a:prstGeom>
          <a:noFill/>
          <a:ln>
            <a:noFill/>
          </a:ln>
        </p:spPr>
        <p:txBody>
          <a:bodyPr wrap="square" lIns="91425" tIns="91425" rIns="91425" bIns="91425" anchor="t">
            <a:noAutofit/>
          </a:bodyPr>
          <a:lstStyle/>
          <a:p>
            <a:pPr marL="514350" indent="-285750" algn="l" rtl="0">
              <a:lnSpc>
                <a:spcPct val="115000"/>
              </a:lnSpc>
              <a:spcBef>
                <a:spcPts val="1500"/>
              </a:spcBef>
              <a:spcAft>
                <a:spcPts val="0"/>
              </a:spcAft>
              <a:buClr>
                <a:srgbClr val="0D0D0D"/>
              </a:buClr>
              <a:buSzPts val="1800"/>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marL="228600" indent="0" algn="l" rtl="0">
              <a:lnSpc>
                <a:spcPct val="115000"/>
              </a:lnSpc>
              <a:spcBef>
                <a:spcPts val="1500"/>
              </a:spcBef>
              <a:spcAft>
                <a:spcPts val="0"/>
              </a:spcAft>
              <a:buFont typeface="Arial" panose="020B0604020202020204" pitchFamily="34" charset="0"/>
              <a:buNone/>
            </a:pPr>
            <a:r>
              <a:rPr lang="en-US" dirty="0">
                <a:solidFill>
                  <a:schemeClr val="tx2"/>
                </a:solidFill>
                <a:effectLst/>
                <a:latin typeface="Times New Roman" panose="02020603050405020304" pitchFamily="18" charset="0"/>
                <a:cs typeface="Times New Roman" panose="02020603050405020304" pitchFamily="18" charset="0"/>
              </a:rPr>
              <a:t>The end users of human segmentation using U-Net can vary depending on the specific application and domain. Some potential end users include:</a:t>
            </a:r>
          </a:p>
          <a:p>
            <a:pPr marL="228600" indent="0" algn="l" rtl="0">
              <a:lnSpc>
                <a:spcPct val="115000"/>
              </a:lnSpc>
              <a:spcBef>
                <a:spcPts val="1500"/>
              </a:spcBef>
              <a:spcAft>
                <a:spcPts val="0"/>
              </a:spcAft>
              <a:buFont typeface="Arial" panose="020B0604020202020204" pitchFamily="34" charset="0"/>
              <a:buNone/>
            </a:pPr>
            <a:r>
              <a:rPr lang="en-US" dirty="0">
                <a:solidFill>
                  <a:schemeClr val="tx2"/>
                </a:solidFill>
                <a:effectLst/>
                <a:latin typeface="Times New Roman" panose="02020603050405020304" pitchFamily="18" charset="0"/>
                <a:cs typeface="Times New Roman" panose="02020603050405020304" pitchFamily="18" charset="0"/>
              </a:rPr>
              <a:t>Medical Professionals: Radiologists, doctors, and medical researchers may use human segmentation for applications such as tumor detection, organ segmentation, and disease diagnosis in medical imaging modalities like MRI, CT scans, or X-rays.</a:t>
            </a:r>
          </a:p>
          <a:p>
            <a:pPr marL="228600" indent="0" algn="l" rtl="0">
              <a:lnSpc>
                <a:spcPct val="115000"/>
              </a:lnSpc>
              <a:spcBef>
                <a:spcPts val="1500"/>
              </a:spcBef>
              <a:spcAft>
                <a:spcPts val="0"/>
              </a:spcAft>
              <a:buFont typeface="Arial" panose="020B0604020202020204" pitchFamily="34" charset="0"/>
              <a:buNone/>
            </a:pPr>
            <a:r>
              <a:rPr lang="en-US" dirty="0">
                <a:solidFill>
                  <a:schemeClr val="tx2"/>
                </a:solidFill>
                <a:effectLst/>
                <a:latin typeface="Times New Roman" panose="02020603050405020304" pitchFamily="18" charset="0"/>
                <a:cs typeface="Times New Roman" panose="02020603050405020304" pitchFamily="18" charset="0"/>
              </a:rPr>
              <a:t>Surveillance Agencies: Security personnel, law enforcement agencies, and surveillance operators may utilize human segmentation for monitoring and analyzing video footage in surveillance systems, enabling activities such as crowd monitoring, person tracking, and threat detection.</a:t>
            </a:r>
          </a:p>
          <a:p>
            <a:pPr marL="228600" indent="0" algn="l" rtl="0">
              <a:lnSpc>
                <a:spcPct val="115000"/>
              </a:lnSpc>
              <a:spcBef>
                <a:spcPts val="1500"/>
              </a:spcBef>
              <a:spcAft>
                <a:spcPts val="0"/>
              </a:spcAft>
              <a:buFont typeface="Arial" panose="020B0604020202020204" pitchFamily="34" charset="0"/>
              <a:buNone/>
            </a:pPr>
            <a:r>
              <a:rPr lang="en-US" dirty="0">
                <a:solidFill>
                  <a:schemeClr val="tx2"/>
                </a:solidFill>
                <a:effectLst/>
                <a:latin typeface="Times New Roman" panose="02020603050405020304" pitchFamily="18" charset="0"/>
                <a:cs typeface="Times New Roman" panose="02020603050405020304" pitchFamily="18" charset="0"/>
              </a:rPr>
              <a:t>Entertainment Industry: Film producers, game developers, and virtual reality content creators may employ human segmentation for applications such as character animation, green screen compositing, and motion capture in entertainment productions and interactive experiences.</a:t>
            </a:r>
          </a:p>
          <a:p>
            <a:pPr marL="228600" indent="0" algn="l" rtl="0">
              <a:lnSpc>
                <a:spcPct val="115000"/>
              </a:lnSpc>
              <a:spcBef>
                <a:spcPts val="1500"/>
              </a:spcBef>
              <a:spcAft>
                <a:spcPts val="0"/>
              </a:spcAft>
              <a:buFont typeface="Arial" panose="020B0604020202020204" pitchFamily="34" charset="0"/>
              <a:buNone/>
            </a:pPr>
            <a:endParaRPr lang="en-US" dirty="0">
              <a:solidFill>
                <a:schemeClr val="tx2"/>
              </a:solidFill>
              <a:effectLst/>
              <a:latin typeface="Times New Roman" panose="02020603050405020304" pitchFamily="18" charset="0"/>
              <a:cs typeface="Times New Roman" panose="02020603050405020304" pitchFamily="18" charset="0"/>
            </a:endParaRPr>
          </a:p>
          <a:p>
            <a:pPr marL="228600" indent="0" algn="l" rtl="0">
              <a:lnSpc>
                <a:spcPct val="115000"/>
              </a:lnSpc>
              <a:spcBef>
                <a:spcPts val="1500"/>
              </a:spcBef>
              <a:spcAft>
                <a:spcPts val="0"/>
              </a:spcAft>
              <a:buFont typeface="Arial" panose="020B0604020202020204" pitchFamily="34" charset="0"/>
              <a:buNone/>
            </a:pPr>
            <a:endParaRPr lang="en-US" dirty="0">
              <a:solidFill>
                <a:schemeClr val="tx2"/>
              </a:solidFill>
              <a:effectLst/>
              <a:latin typeface="Times New Roman" panose="02020603050405020304" pitchFamily="18" charset="0"/>
              <a:cs typeface="Times New Roman" panose="02020603050405020304" pitchFamily="18" charset="0"/>
            </a:endParaRPr>
          </a:p>
          <a:p>
            <a:pPr marL="228600" indent="0" algn="l" rtl="0">
              <a:lnSpc>
                <a:spcPct val="115000"/>
              </a:lnSpc>
              <a:spcBef>
                <a:spcPts val="1500"/>
              </a:spcBef>
              <a:spcAft>
                <a:spcPts val="0"/>
              </a:spcAft>
              <a:buFont typeface="Arial" panose="020B0604020202020204" pitchFamily="34" charset="0"/>
              <a:buNone/>
            </a:pPr>
            <a:endParaRPr lang="en-US" dirty="0">
              <a:solidFill>
                <a:schemeClr val="tx2"/>
              </a:solidFill>
              <a:effectLst/>
              <a:latin typeface="Times New Roman" panose="02020603050405020304" pitchFamily="18" charset="0"/>
              <a:cs typeface="Times New Roman" panose="02020603050405020304" pitchFamily="18" charset="0"/>
            </a:endParaRPr>
          </a:p>
          <a:p>
            <a:pPr marL="228600" indent="0" algn="l" rtl="0">
              <a:lnSpc>
                <a:spcPct val="115000"/>
              </a:lnSpc>
              <a:spcBef>
                <a:spcPts val="1500"/>
              </a:spcBef>
              <a:spcAft>
                <a:spcPts val="0"/>
              </a:spcAft>
              <a:buFont typeface="Arial" panose="020B0604020202020204" pitchFamily="34" charset="0"/>
              <a:buNone/>
            </a:pPr>
            <a:endParaRPr lang="en-US" dirty="0">
              <a:solidFill>
                <a:schemeClr val="tx2"/>
              </a:solidFill>
              <a:effectLst/>
              <a:latin typeface="Times New Roman" panose="02020603050405020304" pitchFamily="18" charset="0"/>
              <a:cs typeface="Times New Roman" panose="02020603050405020304" pitchFamily="18" charset="0"/>
            </a:endParaRPr>
          </a:p>
          <a:p>
            <a:pPr marL="228600" indent="0" algn="l" rtl="0">
              <a:lnSpc>
                <a:spcPct val="115000"/>
              </a:lnSpc>
              <a:spcBef>
                <a:spcPts val="1500"/>
              </a:spcBef>
              <a:spcAft>
                <a:spcPts val="0"/>
              </a:spcAft>
              <a:buFont typeface="Arial" panose="020B0604020202020204" pitchFamily="34" charset="0"/>
              <a:buNone/>
            </a:pPr>
            <a:endParaRPr lang="en-US" dirty="0">
              <a:solidFill>
                <a:schemeClr val="tx2"/>
              </a:solidFill>
              <a:effectLst/>
              <a:latin typeface="Times New Roman" panose="02020603050405020304" pitchFamily="18" charset="0"/>
              <a:cs typeface="Times New Roman" panose="02020603050405020304" pitchFamily="18" charset="0"/>
            </a:endParaRPr>
          </a:p>
          <a:p>
            <a:pPr marL="228600" indent="0" algn="l" rtl="0">
              <a:lnSpc>
                <a:spcPct val="115000"/>
              </a:lnSpc>
              <a:spcBef>
                <a:spcPts val="1500"/>
              </a:spcBef>
              <a:spcAft>
                <a:spcPts val="0"/>
              </a:spcAft>
              <a:buFont typeface="Arial" panose="020B0604020202020204" pitchFamily="34" charset="0"/>
              <a:buNone/>
            </a:pPr>
            <a:endParaRPr lang="en-US" dirty="0">
              <a:solidFill>
                <a:schemeClr val="tx2"/>
              </a:solidFill>
              <a:effectLst/>
              <a:latin typeface="Times New Roman" panose="02020603050405020304" pitchFamily="18" charset="0"/>
              <a:cs typeface="Times New Roman" panose="02020603050405020304" pitchFamily="18" charset="0"/>
            </a:endParaRPr>
          </a:p>
          <a:p>
            <a:pPr marL="228600" indent="0" algn="l" rtl="0">
              <a:lnSpc>
                <a:spcPct val="115000"/>
              </a:lnSpc>
              <a:spcBef>
                <a:spcPts val="1500"/>
              </a:spcBef>
              <a:spcAft>
                <a:spcPts val="0"/>
              </a:spcAft>
              <a:buFont typeface="Arial" panose="020B0604020202020204" pitchFamily="34" charset="0"/>
              <a:buNone/>
            </a:pPr>
            <a:endParaRPr lang="en-US" dirty="0">
              <a:solidFill>
                <a:schemeClr val="tx2"/>
              </a:solidFill>
              <a:effectLst/>
              <a:latin typeface="Times New Roman" panose="02020603050405020304" pitchFamily="18" charset="0"/>
              <a:cs typeface="Times New Roman" panose="02020603050405020304" pitchFamily="18" charset="0"/>
            </a:endParaRPr>
          </a:p>
          <a:p>
            <a:pPr marL="400050" indent="-400050" algn="l">
              <a:buFont typeface="+mj-lt"/>
              <a:buAutoNum type="romanLcPeriod"/>
            </a:pPr>
            <a:endParaRPr dirty="0">
              <a:solidFill>
                <a:schemeClr val="tx2"/>
              </a:solidFill>
              <a:latin typeface="Times New Roman" panose="02020603050405020304" pitchFamily="18" charset="0"/>
              <a:ea typeface="Calibri"/>
              <a:cs typeface="Times New Roman" panose="02020603050405020304" pitchFamily="18" charset="0"/>
              <a:sym typeface="Calibri"/>
            </a:endParaRPr>
          </a:p>
        </p:txBody>
      </p:sp>
      <p:sp>
        <p:nvSpPr>
          <p:cNvPr id="155" name="TextBox 154"/>
          <p:cNvSpPr txBox="1"/>
          <p:nvPr/>
        </p:nvSpPr>
        <p:spPr>
          <a:xfrm>
            <a:off x="1828800" y="2561170"/>
            <a:ext cx="8534400" cy="638380"/>
          </a:xfrm>
          <a:prstGeom prst="rect">
            <a:avLst/>
          </a:prstGeom>
          <a:noFill/>
        </p:spPr>
        <p:txBody>
          <a:bodyPr wrap="square" rtlCol="0">
            <a:spAutoFit/>
          </a:bodyPr>
          <a:lstStyle/>
          <a:p>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 name="Google Shape;159;p7"/>
          <p:cNvPicPr preferRelativeResize="0"/>
          <p:nvPr/>
        </p:nvPicPr>
        <p:blipFill>
          <a:blip r:embed="rId3">
            <a:alphaModFix/>
          </a:blip>
          <a:srcRect/>
          <a:stretch>
            <a:fillRect/>
          </a:stretch>
        </p:blipFill>
        <p:spPr>
          <a:xfrm>
            <a:off x="0" y="1270125"/>
            <a:ext cx="2039471" cy="2457449"/>
          </a:xfrm>
          <a:prstGeom prst="rect">
            <a:avLst/>
          </a:prstGeom>
          <a:noFill/>
          <a:ln>
            <a:noFill/>
          </a:ln>
        </p:spPr>
      </p:pic>
      <p:sp>
        <p:nvSpPr>
          <p:cNvPr id="160" name="Google Shape;160;p7"/>
          <p:cNvSpPr/>
          <p:nvPr/>
        </p:nvSpPr>
        <p:spPr>
          <a:xfrm>
            <a:off x="10053150" y="4958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61" name="Google Shape;161;p7"/>
          <p:cNvSpPr/>
          <p:nvPr/>
        </p:nvSpPr>
        <p:spPr>
          <a:xfrm>
            <a:off x="9220200" y="11775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62" name="Google Shape;162;p7"/>
          <p:cNvSpPr/>
          <p:nvPr/>
        </p:nvSpPr>
        <p:spPr>
          <a:xfrm>
            <a:off x="10053150" y="566932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63" name="Google Shape;163;p7"/>
          <p:cNvSpPr>
            <a:spLocks noGrp="1" noEditPoints="1"/>
          </p:cNvSpPr>
          <p:nvPr>
            <p:ph type="title"/>
          </p:nvPr>
        </p:nvSpPr>
        <p:spPr>
          <a:xfrm>
            <a:off x="508890" y="148435"/>
            <a:ext cx="9763200" cy="475200"/>
          </a:xfrm>
          <a:prstGeom prst="rect">
            <a:avLst/>
          </a:prstGeom>
          <a:noFill/>
          <a:ln>
            <a:noFill/>
          </a:ln>
        </p:spPr>
        <p:txBody>
          <a:bodyPr wrap="square" lIns="0" tIns="13325" rIns="0" bIns="0" anchor="t">
            <a:spAutoFit/>
          </a:bodyPr>
          <a:lstStyle/>
          <a:p>
            <a:pPr marL="12700" indent="0" algn="l" rtl="0">
              <a:lnSpc>
                <a:spcPct val="100000"/>
              </a:lnSpc>
              <a:spcBef>
                <a:spcPts val="0"/>
              </a:spcBef>
              <a:spcAft>
                <a:spcPts val="0"/>
              </a:spcAft>
              <a:buNone/>
            </a:pPr>
            <a:r>
              <a:rPr lang="en-US" sz="3000"/>
              <a:t>YOUR SOLUTION AND ITS VALUE PROPOSITION</a:t>
            </a:r>
            <a:endParaRPr sz="3000"/>
          </a:p>
        </p:txBody>
      </p:sp>
      <p:sp>
        <p:nvSpPr>
          <p:cNvPr id="166" name="Google Shape;166;p7"/>
          <p:cNvSpPr>
            <a:spLocks noGrp="1" noEditPoints="1"/>
          </p:cNvSpPr>
          <p:nvPr>
            <p:ph type="sldNum" idx="12"/>
          </p:nvPr>
        </p:nvSpPr>
        <p:spPr>
          <a:prstGeom prst="rect">
            <a:avLst/>
          </a:prstGeom>
          <a:noFill/>
          <a:ln>
            <a:noFill/>
          </a:ln>
        </p:spPr>
        <p:txBody>
          <a:bodyPr wrap="square" lIns="0" tIns="6975" rIns="0" bIns="0" anchor="t">
            <a:spAutoFit/>
          </a:bodyPr>
          <a:lstStyle/>
          <a:p>
            <a:pPr marL="38100" indent="0" algn="l" rtl="0">
              <a:lnSpc>
                <a:spcPct val="100000"/>
              </a:lnSpc>
              <a:spcBef>
                <a:spcPts val="0"/>
              </a:spcBef>
              <a:spcAft>
                <a:spcPts val="0"/>
              </a:spcAft>
              <a:buNone/>
            </a:pPr>
            <a:fld id="{00000000-1234-1234-1234-123412341234}" type="slidenum">
              <a:rPr lang="en-US"/>
              <a:t>7</a:t>
            </a:fld>
            <a:endParaRPr lang="en-US"/>
          </a:p>
        </p:txBody>
      </p:sp>
      <p:pic>
        <p:nvPicPr>
          <p:cNvPr id="164" name="Google Shape;164;p7"/>
          <p:cNvPicPr preferRelativeResize="0"/>
          <p:nvPr/>
        </p:nvPicPr>
        <p:blipFill>
          <a:blip r:embed="rId4">
            <a:alphaModFix/>
          </a:blip>
          <a:srcRect/>
          <a:stretch>
            <a:fillRect/>
          </a:stretch>
        </p:blipFill>
        <p:spPr>
          <a:xfrm>
            <a:off x="676275" y="6467475"/>
            <a:ext cx="2143125" cy="200025"/>
          </a:xfrm>
          <a:prstGeom prst="rect">
            <a:avLst/>
          </a:prstGeom>
          <a:noFill/>
          <a:ln>
            <a:noFill/>
          </a:ln>
        </p:spPr>
      </p:pic>
      <p:sp>
        <p:nvSpPr>
          <p:cNvPr id="165" name="Google Shape;165;p7"/>
          <p:cNvSpPr txBox="1"/>
          <p:nvPr/>
        </p:nvSpPr>
        <p:spPr>
          <a:xfrm>
            <a:off x="739775" y="6473337"/>
            <a:ext cx="1798955" cy="191770"/>
          </a:xfrm>
          <a:prstGeom prst="rect">
            <a:avLst/>
          </a:prstGeom>
          <a:noFill/>
          <a:ln>
            <a:noFill/>
          </a:ln>
        </p:spPr>
        <p:txBody>
          <a:bodyPr wrap="square" lIns="0" tIns="6975" rIns="0" bIns="0" anchor="t">
            <a:spAutoFit/>
          </a:bodyPr>
          <a:lstStyle/>
          <a:p>
            <a:pPr marL="12700" marR="0" indent="0" algn="l" rtl="0">
              <a:lnSpc>
                <a:spcPct val="100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67" name="Google Shape;167;p7"/>
          <p:cNvSpPr txBox="1"/>
          <p:nvPr/>
        </p:nvSpPr>
        <p:spPr>
          <a:xfrm>
            <a:off x="2189776" y="1076280"/>
            <a:ext cx="7812448" cy="5781720"/>
          </a:xfrm>
          <a:prstGeom prst="rect">
            <a:avLst/>
          </a:prstGeom>
          <a:noFill/>
          <a:ln>
            <a:noFill/>
          </a:ln>
        </p:spPr>
        <p:txBody>
          <a:bodyPr wrap="square" lIns="91425" tIns="91425" rIns="91425" bIns="91425" anchor="t">
            <a:noAutofit/>
          </a:bodyPr>
          <a:lstStyle/>
          <a:p>
            <a:r>
              <a:rPr lang="en-US" sz="2000" b="1" dirty="0">
                <a:effectLst/>
                <a:latin typeface="Arial" panose="020B0604020202020204" pitchFamily="34" charset="0"/>
                <a:cs typeface="Arial" panose="020B0604020202020204" pitchFamily="34" charset="0"/>
              </a:rPr>
              <a:t>HUMAN  SEGMENTATION USING  U-NET</a:t>
            </a:r>
          </a:p>
          <a:p>
            <a:endParaRPr lang="en-US" sz="2000" b="1" dirty="0">
              <a:effectLst/>
              <a:latin typeface="Arial" panose="020B0604020202020204" pitchFamily="34" charset="0"/>
              <a:cs typeface="Arial" panose="020B0604020202020204" pitchFamily="34" charset="0"/>
            </a:endParaRPr>
          </a:p>
          <a:p>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The U-Net model is proficient at accurately separating humans from images or video footage, making it suitable for diverse applications in areas like healthcare, surveillance, entertainment, and robotics.</a:t>
            </a:r>
          </a:p>
          <a:p>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r>
              <a:rPr lang="en-US" sz="2000" b="1" dirty="0">
                <a:effectLst/>
                <a:latin typeface="Arial" panose="020B0604020202020204" pitchFamily="34" charset="0"/>
                <a:cs typeface="Arial" panose="020B0604020202020204" pitchFamily="34" charset="0"/>
              </a:rPr>
              <a:t>Unique Value Proposition</a:t>
            </a:r>
          </a:p>
          <a:p>
            <a:endParaRPr lang="en-US"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dirty="0">
                <a:solidFill>
                  <a:srgbClr val="0D0D0D"/>
                </a:solidFill>
                <a:highlight>
                  <a:srgbClr val="FFFFFF"/>
                </a:highlight>
                <a:latin typeface="Calibri"/>
                <a:ea typeface="Calibri"/>
                <a:cs typeface="Calibri"/>
                <a:sym typeface="Trebuchet MS" panose="020B0603020202020204"/>
              </a:rPr>
              <a:t>Hierarchical Feature Extraction</a:t>
            </a:r>
            <a:r>
              <a:rPr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sym typeface="Trebuchet MS" panose="020B0603020202020204"/>
              </a:rPr>
              <a:t>: </a:t>
            </a: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design of U-Net allows for the extraction of hierarchical features, capturing both specific local details and broader contextual information when segmenting humans. This capability enables accurate outlining of human body parts and shapes, even when faced with complex scenes that have busy backgrounds or obstructions.</a:t>
            </a:r>
          </a:p>
          <a:p>
            <a:endPar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rgbClr val="0D0D0D"/>
                </a:solidFill>
                <a:highlight>
                  <a:srgbClr val="FFFFFF"/>
                </a:highlight>
                <a:latin typeface="Calibri"/>
                <a:ea typeface="Calibri"/>
                <a:cs typeface="Calibri"/>
                <a:sym typeface="Trebuchet MS" panose="020B0603020202020204"/>
              </a:rPr>
              <a:t>Generalization Across Domains: </a:t>
            </a: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U-Net models demonstrate strong generalization across varied datasets, environments, lighting, and camera angles, making them suitable for a wide range of applications and situations. This adaptability and versatility of the model enhance its usability across various industries and applications.</a:t>
            </a:r>
            <a:endParaRPr lang="en-US"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sym typeface="Trebuchet MS" panose="020B0603020202020204"/>
            </a:endParaRPr>
          </a:p>
          <a:p>
            <a:pPr marL="285750" indent="-285750">
              <a:buFont typeface="Arial" panose="020B0604020202020204" pitchFamily="34" charset="0"/>
              <a:buChar char="•"/>
            </a:pPr>
            <a:endParaRPr lang="en-US" dirty="0">
              <a:solidFill>
                <a:srgbClr val="0D0D0D"/>
              </a:solidFill>
              <a:highlight>
                <a:srgbClr val="FFFFFF"/>
              </a:highlight>
              <a:latin typeface="Calibri"/>
              <a:ea typeface="Calibri"/>
              <a:cs typeface="Calibri"/>
              <a:sym typeface="Trebuchet MS" panose="020B0603020202020204"/>
            </a:endParaRPr>
          </a:p>
          <a:p>
            <a:pPr marL="285750" indent="-285750">
              <a:buFont typeface="Arial" panose="020B0604020202020204" pitchFamily="34" charset="0"/>
              <a:buChar char="•"/>
            </a:pPr>
            <a:endParaRPr dirty="0">
              <a:solidFill>
                <a:srgbClr val="0D0D0D"/>
              </a:solidFill>
              <a:highlight>
                <a:srgbClr val="FFFFFF"/>
              </a:highlight>
              <a:latin typeface="Trebuchet MS" panose="020B0603020202020204"/>
              <a:ea typeface="Trebuchet MS" panose="020B0603020202020204"/>
              <a:cs typeface="Trebuchet MS" panose="020B0603020202020204"/>
              <a:sym typeface="Trebuchet MS" panose="020B0603020202020204"/>
            </a:endParaRPr>
          </a:p>
          <a:p>
            <a:pPr marL="285750" indent="-285750">
              <a:buFont typeface="Arial" panose="020B0604020202020204" pitchFamily="34" charset="0"/>
              <a:buChar char="•"/>
            </a:pPr>
            <a:endParaRPr dirty="0">
              <a:solidFill>
                <a:srgbClr val="0D0D0D"/>
              </a:solidFill>
              <a:highlight>
                <a:srgbClr val="FFFFFF"/>
              </a:highlight>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Google Shape;172;p8"/>
          <p:cNvSpPr txBox="1"/>
          <p:nvPr/>
        </p:nvSpPr>
        <p:spPr>
          <a:xfrm>
            <a:off x="752475" y="6486037"/>
            <a:ext cx="1773555" cy="166370"/>
          </a:xfrm>
          <a:prstGeom prst="rect">
            <a:avLst/>
          </a:prstGeom>
          <a:noFill/>
          <a:ln>
            <a:noFill/>
          </a:ln>
        </p:spPr>
        <p:txBody>
          <a:bodyPr wrap="square" lIns="0" tIns="0" rIns="0" bIns="0" anchor="t">
            <a:spAutoFit/>
          </a:bodyPr>
          <a:lstStyle/>
          <a:p>
            <a:pPr marL="0" marR="0" indent="0" algn="l" rtl="0">
              <a:lnSpc>
                <a:spcPct val="115909"/>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73" name="Google Shape;173;p8"/>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74" name="Google Shape;174;p8"/>
          <p:cNvSpPr/>
          <p:nvPr/>
        </p:nvSpPr>
        <p:spPr>
          <a:xfrm>
            <a:off x="9424988" y="1409700"/>
            <a:ext cx="314325" cy="19188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75" name="Google Shape;175;p8"/>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txBody>
          <a:bodyPr wrap="square" lIns="0" tIns="0" rIns="0" bIns="0" anchor="t">
            <a:noAutofit/>
          </a:bodyPr>
          <a:lstStyle/>
          <a:p>
            <a:pPr marL="0" marR="0" indent="0" algn="l" rtl="0">
              <a:spcBef>
                <a:spcPts val="0"/>
              </a:spcBef>
              <a:spcAft>
                <a:spcPts val="0"/>
              </a:spcAft>
              <a:buNone/>
            </a:pPr>
            <a:endParaRPr sz="1800"/>
          </a:p>
        </p:txBody>
      </p:sp>
      <p:pic>
        <p:nvPicPr>
          <p:cNvPr id="176" name="Google Shape;176;p8"/>
          <p:cNvPicPr preferRelativeResize="0"/>
          <p:nvPr/>
        </p:nvPicPr>
        <p:blipFill>
          <a:blip r:embed="rId3">
            <a:alphaModFix/>
          </a:blip>
          <a:srcRect/>
          <a:stretch>
            <a:fillRect/>
          </a:stretch>
        </p:blipFill>
        <p:spPr>
          <a:xfrm>
            <a:off x="66675" y="3381373"/>
            <a:ext cx="2466975" cy="3419475"/>
          </a:xfrm>
          <a:prstGeom prst="rect">
            <a:avLst/>
          </a:prstGeom>
          <a:noFill/>
          <a:ln>
            <a:noFill/>
          </a:ln>
        </p:spPr>
      </p:pic>
      <p:sp>
        <p:nvSpPr>
          <p:cNvPr id="177" name="Google Shape;177;p8"/>
          <p:cNvSpPr>
            <a:spLocks noGrp="1" noEditPoints="1"/>
          </p:cNvSpPr>
          <p:nvPr>
            <p:ph type="title"/>
          </p:nvPr>
        </p:nvSpPr>
        <p:spPr>
          <a:xfrm>
            <a:off x="752475" y="190588"/>
            <a:ext cx="7543200" cy="670800"/>
          </a:xfrm>
          <a:prstGeom prst="rect">
            <a:avLst/>
          </a:prstGeom>
          <a:noFill/>
          <a:ln>
            <a:noFill/>
          </a:ln>
        </p:spPr>
        <p:txBody>
          <a:bodyPr wrap="square" lIns="0" tIns="16500" rIns="0" bIns="0" anchor="t">
            <a:spAutoFit/>
          </a:bodyPr>
          <a:lstStyle/>
          <a:p>
            <a:pPr marL="12700" indent="0" algn="l" rtl="0">
              <a:lnSpc>
                <a:spcPct val="100000"/>
              </a:lnSpc>
              <a:spcBef>
                <a:spcPts val="0"/>
              </a:spcBef>
              <a:spcAft>
                <a:spcPts val="0"/>
              </a:spcAft>
              <a:buNone/>
            </a:pPr>
            <a:r>
              <a:rPr lang="en-US" sz="4250"/>
              <a:t>THE WOW IN YOUR SOLUTION</a:t>
            </a:r>
            <a:endParaRPr sz="4250"/>
          </a:p>
        </p:txBody>
      </p:sp>
      <p:sp>
        <p:nvSpPr>
          <p:cNvPr id="178" name="Google Shape;178;p8"/>
          <p:cNvSpPr txBox="1"/>
          <p:nvPr/>
        </p:nvSpPr>
        <p:spPr>
          <a:xfrm>
            <a:off x="11277218" y="6473337"/>
            <a:ext cx="228600" cy="191770"/>
          </a:xfrm>
          <a:prstGeom prst="rect">
            <a:avLst/>
          </a:prstGeom>
          <a:noFill/>
          <a:ln>
            <a:noFill/>
          </a:ln>
        </p:spPr>
        <p:txBody>
          <a:bodyPr wrap="square" lIns="0" tIns="6975" rIns="0" bIns="0" anchor="t">
            <a:spAutoFit/>
          </a:bodyPr>
          <a:lstStyle/>
          <a:p>
            <a:pPr marL="38100" marR="0" indent="0" algn="l" rtl="0">
              <a:lnSpc>
                <a:spcPct val="100000"/>
              </a:lnSpc>
              <a:spcBef>
                <a:spcPts val="0"/>
              </a:spcBef>
              <a:spcAft>
                <a:spcPts val="0"/>
              </a:spcAft>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t>8</a:t>
            </a:fld>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79" name="Google Shape;179;p8"/>
          <p:cNvSpPr txBox="1"/>
          <p:nvPr/>
        </p:nvSpPr>
        <p:spPr>
          <a:xfrm>
            <a:off x="2303887" y="1687204"/>
            <a:ext cx="7603289" cy="5050800"/>
          </a:xfrm>
          <a:prstGeom prst="rect">
            <a:avLst/>
          </a:prstGeom>
          <a:noFill/>
          <a:ln>
            <a:noFill/>
          </a:ln>
        </p:spPr>
        <p:txBody>
          <a:bodyPr wrap="square" lIns="91425" tIns="91425" rIns="91425" bIns="91425" anchor="t">
            <a:noAutofit/>
          </a:bodyPr>
          <a:lstStyle/>
          <a:p>
            <a:r>
              <a:rPr lang="en-US" sz="2000" b="1" dirty="0">
                <a:effectLst/>
                <a:latin typeface="Arial" panose="020B0604020202020204" pitchFamily="34" charset="0"/>
                <a:cs typeface="Arial" panose="020B0604020202020204" pitchFamily="34" charset="0"/>
              </a:rPr>
              <a:t>Highlight the unique features or aspects of your solution that make it stand out from competitors.</a:t>
            </a:r>
          </a:p>
          <a:p>
            <a:pPr marL="0" indent="0" algn="l" rtl="0">
              <a:spcBef>
                <a:spcPts val="0"/>
              </a:spcBef>
              <a:spcAft>
                <a:spcPts val="0"/>
              </a:spcAft>
              <a:buNone/>
            </a:pPr>
            <a:endParaRPr lang="en-US" sz="1800" dirty="0">
              <a:solidFill>
                <a:srgbClr val="0D0D0D"/>
              </a:solidFill>
              <a:highlight>
                <a:srgbClr val="FFFFFF"/>
              </a:highlight>
              <a:latin typeface="Trebuchet MS" panose="020B0603020202020204"/>
              <a:ea typeface="Trebuchet MS" panose="020B0603020202020204"/>
              <a:cs typeface="Trebuchet MS" panose="020B0603020202020204"/>
              <a:sym typeface="Trebuchet MS" panose="020B0603020202020204"/>
            </a:endParaRPr>
          </a:p>
          <a:p>
            <a:pPr marL="285750" indent="-285750" algn="l" rtl="0">
              <a:spcBef>
                <a:spcPts val="0"/>
              </a:spcBef>
              <a:spcAft>
                <a:spcPts val="0"/>
              </a:spcAft>
              <a:buFont typeface="Arial" panose="020B0604020202020204" pitchFamily="34" charset="0"/>
              <a:buChar char="•"/>
            </a:pP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U-Net models perform effectively across a variety of datasets, environments, and conditions, making them applicable and useful in different fields and situations.</a:t>
            </a:r>
            <a:endParaRPr lang="en-US" sz="1800"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sym typeface="Trebuchet MS" panose="020B0603020202020204"/>
            </a:endParaRPr>
          </a:p>
          <a:p>
            <a:pPr marL="285750" indent="-285750" algn="l" rtl="0">
              <a:spcBef>
                <a:spcPts val="0"/>
              </a:spcBef>
              <a:spcAft>
                <a:spcPts val="0"/>
              </a:spcAft>
              <a:buFont typeface="Arial" panose="020B0604020202020204" pitchFamily="34" charset="0"/>
              <a:buChar char="•"/>
            </a:pPr>
            <a:r>
              <a:rPr sz="1800"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sym typeface="Trebuchet MS" panose="020B0603020202020204"/>
              </a:rPr>
              <a:t>The U-Net model can be tailored and optimized for deployment on resource-constrained edge devices such as smartphones, drones, or IoT devices. </a:t>
            </a:r>
            <a:endParaRPr lang="en-US" sz="1800"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sym typeface="Trebuchet MS" panose="020B0603020202020204"/>
            </a:endParaRPr>
          </a:p>
          <a:p>
            <a:pPr marL="285750" indent="-285750" algn="l" rtl="0">
              <a:spcBef>
                <a:spcPts val="0"/>
              </a:spcBef>
              <a:spcAft>
                <a:spcPts val="0"/>
              </a:spcAft>
              <a:buFont typeface="Arial" panose="020B0604020202020204" pitchFamily="34" charset="0"/>
              <a:buChar char="•"/>
            </a:pPr>
            <a:r>
              <a:rPr sz="1800"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sym typeface="Trebuchet MS" panose="020B0603020202020204"/>
              </a:rPr>
              <a:t>This compatibility expands the solution's reach to remote or mobile environments, surpassing competitors in accessibility and versatility.</a:t>
            </a:r>
          </a:p>
          <a:p>
            <a:pPr marL="285750" indent="-285750" algn="l" rtl="0">
              <a:spcBef>
                <a:spcPts val="0"/>
              </a:spcBef>
              <a:spcAft>
                <a:spcPts val="0"/>
              </a:spcAft>
              <a:buFont typeface="Arial" panose="020B0604020202020204" pitchFamily="34" charset="0"/>
              <a:buChar char="•"/>
            </a:pP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U-Net produces segmentation results that are easy to understand, increasing human confidence and trust in the outcomes.</a:t>
            </a:r>
          </a:p>
          <a:p>
            <a:pPr marL="285750" indent="-285750" algn="l" rtl="0">
              <a:spcBef>
                <a:spcPts val="0"/>
              </a:spcBef>
              <a:spcAft>
                <a:spcPts val="0"/>
              </a:spcAft>
              <a:buFont typeface="Arial" panose="020B0604020202020204" pitchFamily="34" charset="0"/>
              <a:buChar char="•"/>
            </a:pP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This clarity is essential for important applications such as medical imaging, enhancing the reliability and usability of the solution compared to other competing methods.</a:t>
            </a:r>
            <a:endParaRPr lang="en-US" sz="1800"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sym typeface="Trebuchet MS" panose="020B0603020202020204"/>
            </a:endParaRPr>
          </a:p>
          <a:p>
            <a:pPr algn="l" rtl="0">
              <a:spcBef>
                <a:spcPts val="0"/>
              </a:spcBef>
              <a:spcAft>
                <a:spcPts val="0"/>
              </a:spcAft>
            </a:pPr>
            <a:endParaRPr sz="1800" dirty="0">
              <a:solidFill>
                <a:srgbClr val="0D0D0D"/>
              </a:solidFill>
              <a:highlight>
                <a:srgbClr val="FFFFFF"/>
              </a:highlight>
              <a:latin typeface="Trebuchet MS" panose="020B0603020202020204"/>
              <a:ea typeface="Trebuchet MS" panose="020B0603020202020204"/>
              <a:cs typeface="Trebuchet MS" panose="020B0603020202020204"/>
              <a:sym typeface="Trebuchet MS" panose="020B0603020202020204"/>
            </a:endParaRPr>
          </a:p>
          <a:p>
            <a:pPr marL="0" indent="0" algn="l" rtl="0">
              <a:spcBef>
                <a:spcPts val="0"/>
              </a:spcBef>
              <a:spcAft>
                <a:spcPts val="0"/>
              </a:spcAft>
              <a:buNone/>
            </a:pPr>
            <a:endParaRPr sz="1800" dirty="0">
              <a:solidFill>
                <a:srgbClr val="0D0D0D"/>
              </a:solidFill>
              <a:highlight>
                <a:srgbClr val="FFFFFF"/>
              </a:highlight>
              <a:latin typeface="Trebuchet MS" panose="020B0603020202020204"/>
              <a:ea typeface="Trebuchet MS" panose="020B0603020202020204"/>
              <a:cs typeface="Trebuchet MS" panose="020B0603020202020204"/>
              <a:sym typeface="Trebuchet MS" panose="020B0603020202020204"/>
            </a:endParaRPr>
          </a:p>
        </p:txBody>
      </p:sp>
      <p:sp>
        <p:nvSpPr>
          <p:cNvPr id="3" name="Rectangle 2">
            <a:extLst>
              <a:ext uri="{FF2B5EF4-FFF2-40B4-BE49-F238E27FC236}">
                <a16:creationId xmlns:a16="http://schemas.microsoft.com/office/drawing/2014/main" id="{DDB60234-6024-F9E5-49D1-F171B76738FF}"/>
              </a:ext>
            </a:extLst>
          </p:cNvPr>
          <p:cNvSpPr>
            <a:spLocks noChangeArrowheads="1"/>
          </p:cNvSpPr>
          <p:nvPr/>
        </p:nvSpPr>
        <p:spPr bwMode="auto">
          <a:xfrm>
            <a:off x="0" y="0"/>
            <a:ext cx="4146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6D86C10D-C326-6A8B-6962-6DDA83D33CF3}"/>
              </a:ext>
            </a:extLst>
          </p:cNvPr>
          <p:cNvSpPr>
            <a:spLocks noChangeArrowheads="1"/>
          </p:cNvSpPr>
          <p:nvPr/>
        </p:nvSpPr>
        <p:spPr bwMode="auto">
          <a:xfrm>
            <a:off x="152399" y="57833"/>
            <a:ext cx="46917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2F257CA9-6697-1E5A-0CF6-C67C498D604B}"/>
              </a:ext>
            </a:extLst>
          </p:cNvPr>
          <p:cNvSpPr>
            <a:spLocks noChangeArrowheads="1"/>
          </p:cNvSpPr>
          <p:nvPr/>
        </p:nvSpPr>
        <p:spPr bwMode="auto">
          <a:xfrm>
            <a:off x="152400" y="-170765"/>
            <a:ext cx="442732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BEFFEA28-42FD-E7D3-F980-D3680348FDB1}"/>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D97668B2-1255-48B1-4398-788076944C22}"/>
              </a:ext>
            </a:extLst>
          </p:cNvPr>
          <p:cNvSpPr>
            <a:spLocks noChangeArrowheads="1"/>
          </p:cNvSpPr>
          <p:nvPr/>
        </p:nvSpPr>
        <p:spPr bwMode="auto">
          <a:xfrm>
            <a:off x="0" y="0"/>
            <a:ext cx="4324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CF5190FE-9B8D-34E7-4EFA-B990690F16B9}"/>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2BB18C61-1C2D-A6BB-EA32-BC81D87C8189}"/>
              </a:ext>
            </a:extLst>
          </p:cNvPr>
          <p:cNvSpPr>
            <a:spLocks noChangeArrowheads="1"/>
          </p:cNvSpPr>
          <p:nvPr/>
        </p:nvSpPr>
        <p:spPr bwMode="auto">
          <a:xfrm>
            <a:off x="0" y="0"/>
            <a:ext cx="4025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Google Shape;184;p9"/>
          <p:cNvSpPr txBox="1"/>
          <p:nvPr/>
        </p:nvSpPr>
        <p:spPr>
          <a:xfrm>
            <a:off x="752475" y="6486037"/>
            <a:ext cx="1773555" cy="166370"/>
          </a:xfrm>
          <a:prstGeom prst="rect">
            <a:avLst/>
          </a:prstGeom>
          <a:noFill/>
          <a:ln>
            <a:noFill/>
          </a:ln>
        </p:spPr>
        <p:txBody>
          <a:bodyPr wrap="square" lIns="0" tIns="0" rIns="0" bIns="0" anchor="t">
            <a:spAutoFit/>
          </a:bodyPr>
          <a:lstStyle/>
          <a:p>
            <a:pPr marL="0" marR="0" indent="0" algn="l" rtl="0">
              <a:lnSpc>
                <a:spcPct val="115909"/>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85" name="Google Shape;185;p9"/>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86" name="Google Shape;186;p9"/>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txBody>
          <a:bodyPr wrap="square" lIns="0" tIns="0" rIns="0" bIns="0" anchor="t">
            <a:noAutofit/>
          </a:bodyPr>
          <a:lstStyle/>
          <a:p>
            <a:pPr marL="0" marR="0" indent="0" algn="l" rtl="0">
              <a:spcBef>
                <a:spcPts val="0"/>
              </a:spcBef>
              <a:spcAft>
                <a:spcPts val="0"/>
              </a:spcAft>
              <a:buNone/>
            </a:pPr>
            <a:endParaRPr sz="1800"/>
          </a:p>
        </p:txBody>
      </p:sp>
      <p:pic>
        <p:nvPicPr>
          <p:cNvPr id="187" name="Google Shape;187;p9"/>
          <p:cNvPicPr preferRelativeResize="0"/>
          <p:nvPr/>
        </p:nvPicPr>
        <p:blipFill>
          <a:blip r:embed="rId3">
            <a:alphaModFix/>
          </a:blip>
          <a:srcRect/>
          <a:stretch>
            <a:fillRect/>
          </a:stretch>
        </p:blipFill>
        <p:spPr>
          <a:xfrm>
            <a:off x="1666875" y="6467475"/>
            <a:ext cx="76200" cy="177800"/>
          </a:xfrm>
          <a:prstGeom prst="rect">
            <a:avLst/>
          </a:prstGeom>
          <a:noFill/>
          <a:ln>
            <a:noFill/>
          </a:ln>
        </p:spPr>
      </p:pic>
      <p:sp>
        <p:nvSpPr>
          <p:cNvPr id="188" name="Google Shape;188;p9"/>
          <p:cNvSpPr txBox="1"/>
          <p:nvPr/>
        </p:nvSpPr>
        <p:spPr>
          <a:xfrm>
            <a:off x="739775" y="1367853"/>
            <a:ext cx="2811900" cy="289800"/>
          </a:xfrm>
          <a:prstGeom prst="rect">
            <a:avLst/>
          </a:prstGeom>
          <a:noFill/>
          <a:ln>
            <a:noFill/>
          </a:ln>
        </p:spPr>
        <p:txBody>
          <a:bodyPr wrap="square" lIns="0" tIns="12700" rIns="0" bIns="0" anchor="t">
            <a:spAutoFit/>
          </a:bodyPr>
          <a:lstStyle/>
          <a:p>
            <a:pPr marL="0" marR="0" indent="0" algn="l" rtl="0">
              <a:lnSpc>
                <a:spcPct val="100000"/>
              </a:lnSpc>
              <a:spcBef>
                <a:spcPts val="0"/>
              </a:spcBef>
              <a:spcAft>
                <a:spcPts val="0"/>
              </a:spcAft>
              <a:buNone/>
            </a:pPr>
            <a:r>
              <a:rPr lang="en-US" sz="1800">
                <a:latin typeface="Trebuchet MS" panose="020B0603020202020204"/>
                <a:ea typeface="Trebuchet MS" panose="020B0603020202020204"/>
                <a:cs typeface="Trebuchet MS" panose="020B0603020202020204"/>
                <a:sym typeface="Trebuchet MS" panose="020B0603020202020204"/>
              </a:rPr>
              <a:t> </a:t>
            </a:r>
            <a:endParaRPr sz="1800">
              <a:latin typeface="Trebuchet MS" panose="020B0603020202020204"/>
              <a:ea typeface="Trebuchet MS" panose="020B0603020202020204"/>
              <a:cs typeface="Trebuchet MS" panose="020B0603020202020204"/>
              <a:sym typeface="Trebuchet MS" panose="020B0603020202020204"/>
            </a:endParaRPr>
          </a:p>
        </p:txBody>
      </p:sp>
      <p:sp>
        <p:nvSpPr>
          <p:cNvPr id="189" name="Google Shape;189;p9"/>
          <p:cNvSpPr txBox="1"/>
          <p:nvPr/>
        </p:nvSpPr>
        <p:spPr>
          <a:xfrm>
            <a:off x="11277218" y="6473337"/>
            <a:ext cx="228600" cy="191770"/>
          </a:xfrm>
          <a:prstGeom prst="rect">
            <a:avLst/>
          </a:prstGeom>
          <a:noFill/>
          <a:ln>
            <a:noFill/>
          </a:ln>
        </p:spPr>
        <p:txBody>
          <a:bodyPr wrap="square" lIns="0" tIns="6975" rIns="0" bIns="0" anchor="t">
            <a:spAutoFit/>
          </a:bodyPr>
          <a:lstStyle/>
          <a:p>
            <a:pPr marL="38100" marR="0" indent="0" algn="l" rtl="0">
              <a:lnSpc>
                <a:spcPct val="100000"/>
              </a:lnSpc>
              <a:spcBef>
                <a:spcPts val="0"/>
              </a:spcBef>
              <a:spcAft>
                <a:spcPts val="0"/>
              </a:spcAft>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t>9</a:t>
            </a:fld>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90" name="Google Shape;190;p9"/>
          <p:cNvSpPr txBox="1"/>
          <p:nvPr/>
        </p:nvSpPr>
        <p:spPr>
          <a:xfrm>
            <a:off x="364725" y="112575"/>
            <a:ext cx="4108952" cy="690564"/>
          </a:xfrm>
          <a:prstGeom prst="rect">
            <a:avLst/>
          </a:prstGeom>
          <a:noFill/>
          <a:ln>
            <a:noFill/>
          </a:ln>
        </p:spPr>
        <p:txBody>
          <a:bodyPr wrap="square" lIns="0" tIns="13325" rIns="0" bIns="0" anchor="t">
            <a:spAutoFit/>
          </a:bodyPr>
          <a:lstStyle/>
          <a:p>
            <a:pPr marL="12700" marR="0" indent="0" algn="l" rtl="0">
              <a:lnSpc>
                <a:spcPct val="100000"/>
              </a:lnSpc>
              <a:spcBef>
                <a:spcPts val="0"/>
              </a:spcBef>
              <a:spcAft>
                <a:spcPts val="0"/>
              </a:spcAft>
              <a:buNone/>
            </a:pPr>
            <a:r>
              <a:rPr lang="en-US" sz="4400" b="1" dirty="0">
                <a:latin typeface="Trebuchet MS" panose="020B0603020202020204"/>
                <a:ea typeface="Trebuchet MS" panose="020B0603020202020204"/>
                <a:cs typeface="Trebuchet MS" panose="020B0603020202020204"/>
                <a:sym typeface="Trebuchet MS" panose="020B0603020202020204"/>
              </a:rPr>
              <a:t>MODELLING</a:t>
            </a:r>
            <a:endParaRPr sz="4400" dirty="0">
              <a:latin typeface="Trebuchet MS" panose="020B0603020202020204"/>
              <a:ea typeface="Trebuchet MS" panose="020B0603020202020204"/>
              <a:cs typeface="Trebuchet MS" panose="020B0603020202020204"/>
              <a:sym typeface="Trebuchet MS" panose="020B0603020202020204"/>
            </a:endParaRPr>
          </a:p>
        </p:txBody>
      </p:sp>
      <p:sp>
        <p:nvSpPr>
          <p:cNvPr id="3" name="Content Placeholder 2"/>
          <p:cNvSpPr>
            <a:spLocks noGrp="1" noEditPoints="1"/>
          </p:cNvSpPr>
          <p:nvPr>
            <p:ph idx="1"/>
          </p:nvPr>
        </p:nvSpPr>
        <p:spPr>
          <a:xfrm>
            <a:off x="512644" y="1114377"/>
            <a:ext cx="8682976" cy="5164992"/>
          </a:xfrm>
        </p:spPr>
        <p:txBody>
          <a:bodyPr>
            <a:normAutofit/>
          </a:bodyPr>
          <a:lstStyle/>
          <a:p>
            <a:pPr marL="0" indent="0">
              <a:buNone/>
            </a:pPr>
            <a:endParaRPr lang="en-IN" dirty="0"/>
          </a:p>
        </p:txBody>
      </p:sp>
      <p:pic>
        <p:nvPicPr>
          <p:cNvPr id="191" name="Picture 190"/>
          <p:cNvPicPr>
            <a:picLocks noChangeAspect="1"/>
          </p:cNvPicPr>
          <p:nvPr/>
        </p:nvPicPr>
        <p:blipFill>
          <a:blip r:embed="rId4"/>
          <a:srcRect/>
          <a:stretch>
            <a:fillRect/>
          </a:stretch>
        </p:blipFill>
        <p:spPr>
          <a:xfrm>
            <a:off x="1639253" y="1463071"/>
            <a:ext cx="6546959" cy="4356703"/>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83</TotalTime>
  <Words>901</Words>
  <Application>Microsoft Office PowerPoint</Application>
  <PresentationFormat>Widescreen</PresentationFormat>
  <Paragraphs>114</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 Narrow</vt:lpstr>
      <vt:lpstr>Arial</vt:lpstr>
      <vt:lpstr>Calibri</vt:lpstr>
      <vt:lpstr>Söhne</vt:lpstr>
      <vt:lpstr>Times New Roman</vt:lpstr>
      <vt:lpstr>Trebuchet MS</vt:lpstr>
      <vt:lpstr>Wingdings 3</vt:lpstr>
      <vt:lpstr>Facet</vt:lpstr>
      <vt:lpstr>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VISHNU PRIYA.S REGNO:8138212050258</dc:title>
  <dc:creator>VISHNU PRIYA</dc:creator>
  <cp:lastModifiedBy>Aarthy Thamizh</cp:lastModifiedBy>
  <cp:revision>9</cp:revision>
  <dcterms:created xsi:type="dcterms:W3CDTF">2024-04-01T15:34:00Z</dcterms:created>
  <dcterms:modified xsi:type="dcterms:W3CDTF">2024-04-05T09:59:47Z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