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FCD9B3"/>
    <a:srgbClr val="FF0066"/>
    <a:srgbClr val="FF0000"/>
    <a:srgbClr val="FFCC99"/>
    <a:srgbClr val="FFFF00"/>
    <a:srgbClr val="FFFFCC"/>
    <a:srgbClr val="FDF3E9"/>
    <a:srgbClr val="FC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136" autoAdjust="0"/>
  </p:normalViewPr>
  <p:slideViewPr>
    <p:cSldViewPr>
      <p:cViewPr varScale="1">
        <p:scale>
          <a:sx n="77" d="100"/>
          <a:sy n="77" d="100"/>
        </p:scale>
        <p:origin x="917" y="53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C8EEE7-A428-4477-ABF4-0820350F6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82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BCFA9D-BA01-4F14-928C-995AFA67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B06BFF-D931-43C5-A3C0-06A0079C3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55" r:id="rId9"/>
    <p:sldLayoutId id="2147483656" r:id="rId10"/>
    <p:sldLayoutId id="2147483657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A4002AC-1AE1-4B43-AD6B-85BB5DE8674D}"/>
              </a:ext>
            </a:extLst>
          </p:cNvPr>
          <p:cNvGrpSpPr/>
          <p:nvPr/>
        </p:nvGrpSpPr>
        <p:grpSpPr>
          <a:xfrm>
            <a:off x="3732212" y="2814175"/>
            <a:ext cx="1440000" cy="404825"/>
            <a:chOff x="1141412" y="2276036"/>
            <a:chExt cx="1524000" cy="77196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6CFC40-9204-4693-ACF0-5EC1D0DB5109}"/>
                </a:ext>
              </a:extLst>
            </p:cNvPr>
            <p:cNvSpPr/>
            <p:nvPr/>
          </p:nvSpPr>
          <p:spPr>
            <a:xfrm>
              <a:off x="1141412" y="2286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30C6AB4-A67D-49D7-A40E-F2F8101CAF5C}"/>
                </a:ext>
              </a:extLst>
            </p:cNvPr>
            <p:cNvSpPr txBox="1"/>
            <p:nvPr/>
          </p:nvSpPr>
          <p:spPr>
            <a:xfrm>
              <a:off x="1394500" y="2276036"/>
              <a:ext cx="1009763" cy="762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已送審</a:t>
              </a:r>
              <a:endParaRPr lang="zh-TW" altLang="en-US" sz="1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2DC9F6B-B1A1-4C18-843B-52E549CF7DFB}"/>
              </a:ext>
            </a:extLst>
          </p:cNvPr>
          <p:cNvGrpSpPr/>
          <p:nvPr/>
        </p:nvGrpSpPr>
        <p:grpSpPr>
          <a:xfrm>
            <a:off x="9122504" y="963179"/>
            <a:ext cx="1440000" cy="441576"/>
            <a:chOff x="3092025" y="2967679"/>
            <a:chExt cx="1524000" cy="77889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BFE60F-C829-405A-8DA4-0C14FB39117B}"/>
                </a:ext>
              </a:extLst>
            </p:cNvPr>
            <p:cNvSpPr/>
            <p:nvPr/>
          </p:nvSpPr>
          <p:spPr>
            <a:xfrm>
              <a:off x="3092025" y="2967679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11C887B-9545-44EF-A967-2F343EDA403F}"/>
                </a:ext>
              </a:extLst>
            </p:cNvPr>
            <p:cNvSpPr txBox="1"/>
            <p:nvPr/>
          </p:nvSpPr>
          <p:spPr>
            <a:xfrm>
              <a:off x="3347965" y="3040820"/>
              <a:ext cx="1009763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集資中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7D6B5B9-90E6-4378-ADF3-60B683551C45}"/>
              </a:ext>
            </a:extLst>
          </p:cNvPr>
          <p:cNvGrpSpPr/>
          <p:nvPr/>
        </p:nvGrpSpPr>
        <p:grpSpPr>
          <a:xfrm>
            <a:off x="9104800" y="2701740"/>
            <a:ext cx="1440000" cy="451847"/>
            <a:chOff x="6904905" y="3871555"/>
            <a:chExt cx="1524000" cy="7970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FC08FF-28EF-4703-84C5-A273894F0293}"/>
                </a:ext>
              </a:extLst>
            </p:cNvPr>
            <p:cNvSpPr/>
            <p:nvPr/>
          </p:nvSpPr>
          <p:spPr>
            <a:xfrm>
              <a:off x="6904905" y="3871555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E9918A7-6E4D-441A-9B03-893F4F67E6E9}"/>
                </a:ext>
              </a:extLst>
            </p:cNvPr>
            <p:cNvSpPr txBox="1"/>
            <p:nvPr/>
          </p:nvSpPr>
          <p:spPr>
            <a:xfrm>
              <a:off x="7271603" y="3962813"/>
              <a:ext cx="738322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2EB953-A160-4514-AA8F-A4060C7311E4}"/>
              </a:ext>
            </a:extLst>
          </p:cNvPr>
          <p:cNvGrpSpPr/>
          <p:nvPr/>
        </p:nvGrpSpPr>
        <p:grpSpPr>
          <a:xfrm>
            <a:off x="9111426" y="1873476"/>
            <a:ext cx="1440000" cy="432000"/>
            <a:chOff x="965638" y="4572000"/>
            <a:chExt cx="1524000" cy="762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E527EA-3C61-4606-A9B3-C051EAC83E7A}"/>
                </a:ext>
              </a:extLst>
            </p:cNvPr>
            <p:cNvSpPr/>
            <p:nvPr/>
          </p:nvSpPr>
          <p:spPr>
            <a:xfrm>
              <a:off x="965638" y="4572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D28080-52C4-4056-8E88-65768885379F}"/>
                </a:ext>
              </a:extLst>
            </p:cNvPr>
            <p:cNvSpPr txBox="1"/>
            <p:nvPr/>
          </p:nvSpPr>
          <p:spPr>
            <a:xfrm>
              <a:off x="1233301" y="4600125"/>
              <a:ext cx="1009763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未達標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FFCE2B2-F653-4E66-9262-DAF69A65D461}"/>
              </a:ext>
            </a:extLst>
          </p:cNvPr>
          <p:cNvGrpSpPr/>
          <p:nvPr/>
        </p:nvGrpSpPr>
        <p:grpSpPr>
          <a:xfrm>
            <a:off x="1008937" y="4413642"/>
            <a:ext cx="1440000" cy="413023"/>
            <a:chOff x="1141412" y="2286000"/>
            <a:chExt cx="1524000" cy="7875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49FFC4-A7D7-4CB0-B21E-83EF56B885CD}"/>
                </a:ext>
              </a:extLst>
            </p:cNvPr>
            <p:cNvSpPr/>
            <p:nvPr/>
          </p:nvSpPr>
          <p:spPr>
            <a:xfrm>
              <a:off x="1141412" y="2286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96764E6-3C7A-48F7-AAB4-B06612BC7E23}"/>
                </a:ext>
              </a:extLst>
            </p:cNvPr>
            <p:cNvSpPr txBox="1"/>
            <p:nvPr/>
          </p:nvSpPr>
          <p:spPr>
            <a:xfrm>
              <a:off x="1541458" y="2310624"/>
              <a:ext cx="738322" cy="762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</a:t>
              </a:r>
              <a:endParaRPr lang="zh-TW" altLang="en-US" sz="1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B1DC91C-1467-4DA1-A02D-AD9CB01571CC}"/>
              </a:ext>
            </a:extLst>
          </p:cNvPr>
          <p:cNvGrpSpPr/>
          <p:nvPr/>
        </p:nvGrpSpPr>
        <p:grpSpPr>
          <a:xfrm>
            <a:off x="3732212" y="6006144"/>
            <a:ext cx="1440000" cy="413024"/>
            <a:chOff x="1141412" y="2286000"/>
            <a:chExt cx="1524000" cy="7876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2D866B2-9219-4405-A54F-8D6B41D1111C}"/>
                </a:ext>
              </a:extLst>
            </p:cNvPr>
            <p:cNvSpPr/>
            <p:nvPr/>
          </p:nvSpPr>
          <p:spPr>
            <a:xfrm>
              <a:off x="1141412" y="2286000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0CB1976-12DB-479F-BF50-B18876D80BF5}"/>
                </a:ext>
              </a:extLst>
            </p:cNvPr>
            <p:cNvSpPr txBox="1"/>
            <p:nvPr/>
          </p:nvSpPr>
          <p:spPr>
            <a:xfrm>
              <a:off x="1289003" y="2310626"/>
              <a:ext cx="1281205" cy="76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尚未送審</a:t>
              </a:r>
              <a:endParaRPr lang="zh-TW" altLang="en-US" sz="18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DE0B679-D107-469B-8DB3-CE935CF6D1DA}"/>
              </a:ext>
            </a:extLst>
          </p:cNvPr>
          <p:cNvCxnSpPr>
            <a:stCxn id="3" idx="1"/>
          </p:cNvCxnSpPr>
          <p:nvPr/>
        </p:nvCxnSpPr>
        <p:spPr>
          <a:xfrm flipH="1">
            <a:off x="3122612" y="3019200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4CD6B00-509A-4E76-8414-918BC81C2BB5}"/>
              </a:ext>
            </a:extLst>
          </p:cNvPr>
          <p:cNvCxnSpPr/>
          <p:nvPr/>
        </p:nvCxnSpPr>
        <p:spPr>
          <a:xfrm flipH="1">
            <a:off x="3122612" y="6196741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9E30F3F-6615-4946-9367-F49B5F9B43E4}"/>
              </a:ext>
            </a:extLst>
          </p:cNvPr>
          <p:cNvCxnSpPr/>
          <p:nvPr/>
        </p:nvCxnSpPr>
        <p:spPr>
          <a:xfrm>
            <a:off x="3122612" y="3014230"/>
            <a:ext cx="0" cy="319842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89BDBFF-A2B8-43E4-B9EB-C1257318B989}"/>
              </a:ext>
            </a:extLst>
          </p:cNvPr>
          <p:cNvCxnSpPr/>
          <p:nvPr/>
        </p:nvCxnSpPr>
        <p:spPr>
          <a:xfrm flipH="1">
            <a:off x="2478294" y="4630928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ADFC76A-2C99-4DEB-A6D6-4E5476297E71}"/>
              </a:ext>
            </a:extLst>
          </p:cNvPr>
          <p:cNvCxnSpPr/>
          <p:nvPr/>
        </p:nvCxnSpPr>
        <p:spPr>
          <a:xfrm flipH="1">
            <a:off x="8498513" y="1182965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10175E1-323B-4EF5-982D-9EA49BB0E220}"/>
              </a:ext>
            </a:extLst>
          </p:cNvPr>
          <p:cNvCxnSpPr/>
          <p:nvPr/>
        </p:nvCxnSpPr>
        <p:spPr>
          <a:xfrm flipH="1">
            <a:off x="8498513" y="2090668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AC285A7-7A53-495F-A5CD-B2630A59584D}"/>
              </a:ext>
            </a:extLst>
          </p:cNvPr>
          <p:cNvCxnSpPr/>
          <p:nvPr/>
        </p:nvCxnSpPr>
        <p:spPr>
          <a:xfrm flipH="1">
            <a:off x="8501826" y="2905747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F205358-BE8B-4147-9976-AEF82FDDCC5D}"/>
              </a:ext>
            </a:extLst>
          </p:cNvPr>
          <p:cNvCxnSpPr>
            <a:cxnSpLocks/>
          </p:cNvCxnSpPr>
          <p:nvPr/>
        </p:nvCxnSpPr>
        <p:spPr>
          <a:xfrm>
            <a:off x="8498513" y="1204700"/>
            <a:ext cx="0" cy="1725719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2046399-7810-40CA-8FEB-32EE9592FF11}"/>
              </a:ext>
            </a:extLst>
          </p:cNvPr>
          <p:cNvCxnSpPr/>
          <p:nvPr/>
        </p:nvCxnSpPr>
        <p:spPr>
          <a:xfrm flipH="1">
            <a:off x="5175834" y="3057689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C9919BB-4B9D-461D-B362-DAACD1FACECE}"/>
              </a:ext>
            </a:extLst>
          </p:cNvPr>
          <p:cNvCxnSpPr/>
          <p:nvPr/>
        </p:nvCxnSpPr>
        <p:spPr>
          <a:xfrm flipH="1">
            <a:off x="5172211" y="6209427"/>
            <a:ext cx="609600" cy="3229"/>
          </a:xfrm>
          <a:prstGeom prst="line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3486633-A761-4335-A7FF-5B2B5487552F}"/>
              </a:ext>
            </a:extLst>
          </p:cNvPr>
          <p:cNvSpPr txBox="1"/>
          <p:nvPr/>
        </p:nvSpPr>
        <p:spPr>
          <a:xfrm>
            <a:off x="8627631" y="3713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可編輯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D871412-D98F-4B80-82BE-782FB79E10F0}"/>
              </a:ext>
            </a:extLst>
          </p:cNvPr>
          <p:cNvSpPr txBox="1"/>
          <p:nvPr/>
        </p:nvSpPr>
        <p:spPr>
          <a:xfrm>
            <a:off x="5789466" y="6051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可編輯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9C43484-6B14-4BE8-9EE7-76A9210D3677}"/>
              </a:ext>
            </a:extLst>
          </p:cNvPr>
          <p:cNvSpPr txBox="1"/>
          <p:nvPr/>
        </p:nvSpPr>
        <p:spPr>
          <a:xfrm>
            <a:off x="684212" y="333005"/>
            <a:ext cx="3005951" cy="9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5400" b="1" spc="1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rPr>
              <a:t>專案狀態</a:t>
            </a:r>
          </a:p>
        </p:txBody>
      </p:sp>
      <p:cxnSp>
        <p:nvCxnSpPr>
          <p:cNvPr id="64" name="Straight Connector 100">
            <a:extLst>
              <a:ext uri="{FF2B5EF4-FFF2-40B4-BE49-F238E27FC236}">
                <a16:creationId xmlns:a16="http://schemas.microsoft.com/office/drawing/2014/main" id="{803C10A1-9DE9-4714-AACB-E4286BC5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12" y="1243707"/>
            <a:ext cx="51816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C45C1FB-7EED-4A57-8767-36B9BD815810}"/>
              </a:ext>
            </a:extLst>
          </p:cNvPr>
          <p:cNvGrpSpPr/>
          <p:nvPr/>
        </p:nvGrpSpPr>
        <p:grpSpPr>
          <a:xfrm>
            <a:off x="6458020" y="2881659"/>
            <a:ext cx="1440000" cy="448870"/>
            <a:chOff x="7584288" y="1157748"/>
            <a:chExt cx="1524000" cy="79175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C5BD6B8-0985-45E7-9D49-387408E98049}"/>
                </a:ext>
              </a:extLst>
            </p:cNvPr>
            <p:cNvSpPr/>
            <p:nvPr/>
          </p:nvSpPr>
          <p:spPr>
            <a:xfrm>
              <a:off x="7584288" y="1157748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EEDFABC-7A52-4E65-AF7E-E706BBD5B00F}"/>
                </a:ext>
              </a:extLst>
            </p:cNvPr>
            <p:cNvSpPr txBox="1"/>
            <p:nvPr/>
          </p:nvSpPr>
          <p:spPr>
            <a:xfrm>
              <a:off x="7860453" y="1243755"/>
              <a:ext cx="1009763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審核中</a:t>
              </a: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0CEA559D-6D0A-4A8B-B468-8C969836B248}"/>
              </a:ext>
            </a:extLst>
          </p:cNvPr>
          <p:cNvGrpSpPr/>
          <p:nvPr/>
        </p:nvGrpSpPr>
        <p:grpSpPr>
          <a:xfrm>
            <a:off x="6486248" y="3676020"/>
            <a:ext cx="1440000" cy="432000"/>
            <a:chOff x="4722812" y="1971261"/>
            <a:chExt cx="1524000" cy="762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6B42B72-A7B0-456C-9994-C1D948D926D8}"/>
                </a:ext>
              </a:extLst>
            </p:cNvPr>
            <p:cNvSpPr/>
            <p:nvPr/>
          </p:nvSpPr>
          <p:spPr>
            <a:xfrm>
              <a:off x="4722812" y="1971261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ABEB57A-3752-436A-A8DA-9E542E6CBDF3}"/>
                </a:ext>
              </a:extLst>
            </p:cNvPr>
            <p:cNvSpPr txBox="1"/>
            <p:nvPr/>
          </p:nvSpPr>
          <p:spPr>
            <a:xfrm>
              <a:off x="5116492" y="1999386"/>
              <a:ext cx="738322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退件</a:t>
              </a: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B805969-1C75-4D15-B760-9FB456F4F1D6}"/>
              </a:ext>
            </a:extLst>
          </p:cNvPr>
          <p:cNvGrpSpPr/>
          <p:nvPr/>
        </p:nvGrpSpPr>
        <p:grpSpPr>
          <a:xfrm>
            <a:off x="6458020" y="2138478"/>
            <a:ext cx="1440000" cy="451847"/>
            <a:chOff x="6904905" y="3871555"/>
            <a:chExt cx="1524000" cy="79700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EF2A45A-D6B9-4CDB-9AF6-38DFF2E1C010}"/>
                </a:ext>
              </a:extLst>
            </p:cNvPr>
            <p:cNvSpPr/>
            <p:nvPr/>
          </p:nvSpPr>
          <p:spPr>
            <a:xfrm>
              <a:off x="6904905" y="3871555"/>
              <a:ext cx="1524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CCCC44B3-5AD3-464C-804E-C7EE6A23236D}"/>
                </a:ext>
              </a:extLst>
            </p:cNvPr>
            <p:cNvSpPr txBox="1"/>
            <p:nvPr/>
          </p:nvSpPr>
          <p:spPr>
            <a:xfrm>
              <a:off x="7271603" y="3962813"/>
              <a:ext cx="738322" cy="705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通過</a:t>
              </a:r>
            </a:p>
          </p:txBody>
        </p: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F8FBFE1-0B1A-4397-B6C7-385D5C3DFBE8}"/>
              </a:ext>
            </a:extLst>
          </p:cNvPr>
          <p:cNvCxnSpPr/>
          <p:nvPr/>
        </p:nvCxnSpPr>
        <p:spPr>
          <a:xfrm flipH="1">
            <a:off x="5878237" y="3856546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77CDE292-D223-45C3-8200-4EEAB9510236}"/>
              </a:ext>
            </a:extLst>
          </p:cNvPr>
          <p:cNvCxnSpPr/>
          <p:nvPr/>
        </p:nvCxnSpPr>
        <p:spPr>
          <a:xfrm flipH="1">
            <a:off x="5857480" y="3069167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0AFE1BB-0356-4DBF-895F-9982B15BEC4E}"/>
              </a:ext>
            </a:extLst>
          </p:cNvPr>
          <p:cNvCxnSpPr/>
          <p:nvPr/>
        </p:nvCxnSpPr>
        <p:spPr>
          <a:xfrm flipH="1">
            <a:off x="5855046" y="2342485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CAEF2FF-0409-48F3-8723-49A0628A3F9A}"/>
              </a:ext>
            </a:extLst>
          </p:cNvPr>
          <p:cNvCxnSpPr/>
          <p:nvPr/>
        </p:nvCxnSpPr>
        <p:spPr>
          <a:xfrm flipH="1">
            <a:off x="7951889" y="3896963"/>
            <a:ext cx="609600" cy="3229"/>
          </a:xfrm>
          <a:prstGeom prst="line">
            <a:avLst/>
          </a:prstGeom>
          <a:ln w="38100"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4335E7B-71E9-49F8-9BCD-03B9449B537B}"/>
              </a:ext>
            </a:extLst>
          </p:cNvPr>
          <p:cNvCxnSpPr/>
          <p:nvPr/>
        </p:nvCxnSpPr>
        <p:spPr>
          <a:xfrm flipH="1">
            <a:off x="5843864" y="2338772"/>
            <a:ext cx="934" cy="152675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93A2EF8-0A73-4FEF-837B-7F6DCF6C4265}"/>
              </a:ext>
            </a:extLst>
          </p:cNvPr>
          <p:cNvCxnSpPr/>
          <p:nvPr/>
        </p:nvCxnSpPr>
        <p:spPr>
          <a:xfrm flipH="1">
            <a:off x="7888913" y="2373115"/>
            <a:ext cx="609600" cy="32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0559C27A-1F03-40DE-864E-4F889F5D0431}" vid="{81C2972A-9F7F-4DBE-BD36-F28830C07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253339-64B8-4F01-9860-5B5097E99386}">
  <ds:schemaRefs>
    <ds:schemaRef ds:uri="http://www.w3.org/XML/1998/namespace"/>
    <ds:schemaRef ds:uri="http://purl.org/dc/dcmitype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C807F0C-5BF2-402B-9012-B52128A22A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1CED80-2B32-4D93-8F36-96C2DAAFA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自訂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Congenial</vt:lpstr>
      <vt:lpstr>微軟正黑體</vt:lpstr>
      <vt:lpstr>Arial</vt:lpstr>
      <vt:lpstr>Calibri</vt:lpstr>
      <vt:lpstr>Office Theme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2023-03-27T09:13:28Z</dcterms:created>
  <dcterms:modified xsi:type="dcterms:W3CDTF">2023-10-05T17:35:29Z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