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2" r:id="rId8"/>
    <p:sldId id="261" r:id="rId9"/>
    <p:sldId id="265" r:id="rId10"/>
    <p:sldId id="266" r:id="rId11"/>
    <p:sldId id="260" r:id="rId12"/>
    <p:sldId id="267" r:id="rId13"/>
    <p:sldId id="268" r:id="rId14"/>
    <p:sldId id="271" r:id="rId15"/>
    <p:sldId id="269" r:id="rId16"/>
    <p:sldId id="270" r:id="rId17"/>
    <p:sldId id="263" r:id="rId18"/>
    <p:sldId id="272" r:id="rId19"/>
    <p:sldId id="27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  <a:srgbClr val="FCD9B3"/>
    <a:srgbClr val="FF0066"/>
    <a:srgbClr val="FF0000"/>
    <a:srgbClr val="FFCC99"/>
    <a:srgbClr val="FFFF00"/>
    <a:srgbClr val="FFFFCC"/>
    <a:srgbClr val="FDF3E9"/>
    <a:srgbClr val="FC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136" autoAdjust="0"/>
  </p:normalViewPr>
  <p:slideViewPr>
    <p:cSldViewPr>
      <p:cViewPr varScale="1">
        <p:scale>
          <a:sx n="48" d="100"/>
          <a:sy n="48" d="100"/>
        </p:scale>
        <p:origin x="72" y="677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5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C8EEE7-A428-4477-ABF4-0820350F6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82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BCFA9D-BA01-4F14-928C-995AFA67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B06BFF-D931-43C5-A3C0-06A0079C3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447B4A-DA36-1ACE-7B84-C2DD1798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30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C6B1A5-C0F3-F4E1-ECA0-96842361B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3675888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782BCC-9DE7-D827-CA09-76234AB0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4553712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977E0E-7FB9-FA7E-E675-449865322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49824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1C088-A879-D2C9-A8DF-69CE3DF8B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3886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0ACBF33-981E-C3A5-87F6-C0FB6D624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78977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EFBC91-2D7B-DE0F-D420-9150A20A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1811259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E038E-401D-221B-6C9A-75410AA9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283274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E00C62-D1B4-5AC2-7372-48D84611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3870960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04BE60-AB5A-A976-F7F4-127E4015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490728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BE02340-8DA4-6628-C584-59055BDF0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5943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12" y="2819400"/>
            <a:ext cx="4648200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89F0B8D-B124-A4BA-0CEF-3E54E74CE6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9389" y="62975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7F04A977-AA6D-104F-8042-F2104A57DF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2215" y="9582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DB9A7029-7E41-0522-C6B8-2DC903EC8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9389" y="1654685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530B4E1E-787D-2CFD-08CF-D8013C05B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2215" y="19812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5061B493-B5E5-FC7F-97E7-36883E2BE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9389" y="267961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FBBDFD52-1C04-555E-D5D7-542F01205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82215" y="30156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EA92961D-B387-13AC-6DDE-C5216E7F8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9389" y="3704537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532BED3C-E5AF-D012-CBF7-7B387E7726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2215" y="40386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F7D8A456-CE9E-5AE5-E7BD-56C41E29B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9389" y="4729463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4E0C67D4-9095-21D4-1265-D7B395F36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2215" y="50730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8ADADA06-3228-C042-B11F-7A32615650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59389" y="575438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C7D6B146-3056-93B3-1061-3FC91B2A51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82215" y="60960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18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008F-5B1B-A161-6580-4E5E0933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AD7D796-CCB2-CB02-1248-C6DCF9275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E9A89A-73B5-14D0-7B25-FAEBEBAC9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44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C780BAE5-1F27-4FDB-C882-7E22B473F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57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9B2DC73-9683-E89E-69AF-A4E447F22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69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9468030F-A2B0-1E28-90DB-0AD0F2650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8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30929A-E274-88E0-B16D-7E5A38F9E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29551" y="6355080"/>
            <a:ext cx="57150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BCCB7753-415D-18AA-E60A-366E45299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 spc="2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33798FF-66CD-4C8D-15DF-66AD11032A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5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B89E9055-5874-4596-2B59-DCB04EB869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0CBDF82B-CD33-8FFF-99C2-44EBF07BB8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2ECF64A8-A96F-441A-6404-E12407C7E2E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4643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9B232C35-09D4-CF58-E15E-9D2AAE7A0C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309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AA6F198B-0E65-2538-AFCA-2DF3B178B7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6541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649400D9-DECB-F129-8522-4869D6627AD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276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DC665522-5FB7-8824-F45F-C0B9636FA7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43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643B9142-0373-4CF0-B371-5ADE25CFF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6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F6B980FF-A20A-E3C5-9932-86F2A9A1E7A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279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BFB48785-B482-2B8F-D6C1-C980B6D69C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46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722F028-E6D6-0E2E-838F-3846BCCF0C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69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Picture Placeholder 39">
            <a:extLst>
              <a:ext uri="{FF2B5EF4-FFF2-40B4-BE49-F238E27FC236}">
                <a16:creationId xmlns:a16="http://schemas.microsoft.com/office/drawing/2014/main" id="{B32752CF-AD11-1316-0B7E-2884D49B89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390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760159F0-F3D6-196C-7464-082D0A7C06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26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296E898C-7697-FB50-8709-2C0365C2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9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945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E71D4-5E3B-6D49-C733-A1B87ACF1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88" y="-48459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654067-1D03-CA37-8EA5-272ECAD9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42652" y="1219200"/>
            <a:ext cx="530352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00">
            <a:extLst>
              <a:ext uri="{FF2B5EF4-FFF2-40B4-BE49-F238E27FC236}">
                <a16:creationId xmlns:a16="http://schemas.microsoft.com/office/drawing/2014/main" id="{67EBCBB7-2FC1-F2C4-275E-33574C244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457200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2" name="Text Placeholder 125">
            <a:extLst>
              <a:ext uri="{FF2B5EF4-FFF2-40B4-BE49-F238E27FC236}">
                <a16:creationId xmlns:a16="http://schemas.microsoft.com/office/drawing/2014/main" id="{27407A46-5E25-38BE-38E2-9B8E6BD795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3" name="Text Placeholder 125">
            <a:extLst>
              <a:ext uri="{FF2B5EF4-FFF2-40B4-BE49-F238E27FC236}">
                <a16:creationId xmlns:a16="http://schemas.microsoft.com/office/drawing/2014/main" id="{6CFF242D-33AB-96E8-F456-2EECB9303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240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6" name="Text Placeholder 125">
            <a:extLst>
              <a:ext uri="{FF2B5EF4-FFF2-40B4-BE49-F238E27FC236}">
                <a16:creationId xmlns:a16="http://schemas.microsoft.com/office/drawing/2014/main" id="{01506CA9-6374-19B0-06F1-593592622D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2389" y="3127318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7" name="Text Placeholder 125">
            <a:extLst>
              <a:ext uri="{FF2B5EF4-FFF2-40B4-BE49-F238E27FC236}">
                <a16:creationId xmlns:a16="http://schemas.microsoft.com/office/drawing/2014/main" id="{AB790FE9-8902-241B-98C3-68B4F01AF3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3769" y="3413097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4" name="Text Placeholder 125">
            <a:extLst>
              <a:ext uri="{FF2B5EF4-FFF2-40B4-BE49-F238E27FC236}">
                <a16:creationId xmlns:a16="http://schemas.microsoft.com/office/drawing/2014/main" id="{FEEDDBC4-7BEB-275E-C297-23B06135E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42767" y="4493683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5" name="Text Placeholder 125">
            <a:extLst>
              <a:ext uri="{FF2B5EF4-FFF2-40B4-BE49-F238E27FC236}">
                <a16:creationId xmlns:a16="http://schemas.microsoft.com/office/drawing/2014/main" id="{644A4B5F-ED64-9374-2A8D-398F907BBA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34147" y="4779462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F5B441BE-E34A-6B5D-9294-4061802BA9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5767" y="2000221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5" name="Text Placeholder 125">
            <a:extLst>
              <a:ext uri="{FF2B5EF4-FFF2-40B4-BE49-F238E27FC236}">
                <a16:creationId xmlns:a16="http://schemas.microsoft.com/office/drawing/2014/main" id="{8EC8F5C9-663E-4503-10D6-26E0CE36E3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7147" y="2286000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6" name="Text Placeholder 125">
            <a:extLst>
              <a:ext uri="{FF2B5EF4-FFF2-40B4-BE49-F238E27FC236}">
                <a16:creationId xmlns:a16="http://schemas.microsoft.com/office/drawing/2014/main" id="{CA6C40CA-18FA-3BC3-8413-C5840FDDF2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38567" y="1954415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7" name="Text Placeholder 125">
            <a:extLst>
              <a:ext uri="{FF2B5EF4-FFF2-40B4-BE49-F238E27FC236}">
                <a16:creationId xmlns:a16="http://schemas.microsoft.com/office/drawing/2014/main" id="{F0171B34-99CD-13D0-E3B0-C813FF245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9947" y="22401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125">
            <a:extLst>
              <a:ext uri="{FF2B5EF4-FFF2-40B4-BE49-F238E27FC236}">
                <a16:creationId xmlns:a16="http://schemas.microsoft.com/office/drawing/2014/main" id="{3FBDC668-D7EA-460C-87B5-DBD16D1E37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56528" y="2984917"/>
            <a:ext cx="173388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9" name="Text Placeholder 125">
            <a:extLst>
              <a:ext uri="{FF2B5EF4-FFF2-40B4-BE49-F238E27FC236}">
                <a16:creationId xmlns:a16="http://schemas.microsoft.com/office/drawing/2014/main" id="{A3F3DAF4-FC38-F5DE-225F-234395C88E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7907" y="3270696"/>
            <a:ext cx="156142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0" name="Text Placeholder 125">
            <a:extLst>
              <a:ext uri="{FF2B5EF4-FFF2-40B4-BE49-F238E27FC236}">
                <a16:creationId xmlns:a16="http://schemas.microsoft.com/office/drawing/2014/main" id="{4298EA71-9CD1-0B22-2EBF-A94D4DEA19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4012" y="4638196"/>
            <a:ext cx="165468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1" name="Text Placeholder 125">
            <a:extLst>
              <a:ext uri="{FF2B5EF4-FFF2-40B4-BE49-F238E27FC236}">
                <a16:creationId xmlns:a16="http://schemas.microsoft.com/office/drawing/2014/main" id="{2BD8FB89-7CBC-2BB2-6E9D-25E42DE776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05392" y="4923975"/>
            <a:ext cx="1490104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2" name="Text Placeholder 125">
            <a:extLst>
              <a:ext uri="{FF2B5EF4-FFF2-40B4-BE49-F238E27FC236}">
                <a16:creationId xmlns:a16="http://schemas.microsoft.com/office/drawing/2014/main" id="{B3B0321C-750A-1B87-EC19-EB40B260CF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62167" y="6096000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3" name="Text Placeholder 125">
            <a:extLst>
              <a:ext uri="{FF2B5EF4-FFF2-40B4-BE49-F238E27FC236}">
                <a16:creationId xmlns:a16="http://schemas.microsoft.com/office/drawing/2014/main" id="{064DE8A1-314F-38E4-214F-829C10F8A6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53547" y="6381779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9135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69F7D8-570F-88D6-5AF3-B86372A3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F02D2-4D87-A08A-F13B-F1FB377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864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F490D-8E15-B293-0A40-A9022A2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2480109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112D2DA4-0E08-4513-D8A7-6A934164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9285D951-0596-43A3-DB59-28CC107D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9E33F494-5EF0-D5A8-8890-11ED3080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E1065AFB-773F-4162-4583-81BE806D5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41">
            <a:extLst>
              <a:ext uri="{FF2B5EF4-FFF2-40B4-BE49-F238E27FC236}">
                <a16:creationId xmlns:a16="http://schemas.microsoft.com/office/drawing/2014/main" id="{F46D6660-B800-6B88-CE2D-47B527948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A5DB4729-9DE1-EA26-B7CB-E4F311F4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5189177A-5F25-E34A-88BA-071DC3265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172" y="4598909"/>
            <a:ext cx="2956082" cy="1682601"/>
          </a:xfrm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8" name="Text Placeholder 125">
            <a:extLst>
              <a:ext uri="{FF2B5EF4-FFF2-40B4-BE49-F238E27FC236}">
                <a16:creationId xmlns:a16="http://schemas.microsoft.com/office/drawing/2014/main" id="{0A62285E-3697-31FE-7AE0-380FAC7B7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89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9" name="Text Placeholder 125">
            <a:extLst>
              <a:ext uri="{FF2B5EF4-FFF2-40B4-BE49-F238E27FC236}">
                <a16:creationId xmlns:a16="http://schemas.microsoft.com/office/drawing/2014/main" id="{4165A26A-83C2-1D75-81B6-B3DA5090EC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46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" name="Text Placeholder 125">
            <a:extLst>
              <a:ext uri="{FF2B5EF4-FFF2-40B4-BE49-F238E27FC236}">
                <a16:creationId xmlns:a16="http://schemas.microsoft.com/office/drawing/2014/main" id="{E33A2E8A-F3BD-3C07-DE9D-093924B714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08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1" name="Text Placeholder 125">
            <a:extLst>
              <a:ext uri="{FF2B5EF4-FFF2-40B4-BE49-F238E27FC236}">
                <a16:creationId xmlns:a16="http://schemas.microsoft.com/office/drawing/2014/main" id="{C415986B-4EF2-15B6-131E-1992B3070E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265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2" name="Text Placeholder 125">
            <a:extLst>
              <a:ext uri="{FF2B5EF4-FFF2-40B4-BE49-F238E27FC236}">
                <a16:creationId xmlns:a16="http://schemas.microsoft.com/office/drawing/2014/main" id="{0F3B4DB4-2E24-4EA1-8799-F66AEE9BA4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89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3" name="Text Placeholder 125">
            <a:extLst>
              <a:ext uri="{FF2B5EF4-FFF2-40B4-BE49-F238E27FC236}">
                <a16:creationId xmlns:a16="http://schemas.microsoft.com/office/drawing/2014/main" id="{1CCEDC3C-F4A1-1255-9E4A-4352BD34E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546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125">
            <a:extLst>
              <a:ext uri="{FF2B5EF4-FFF2-40B4-BE49-F238E27FC236}">
                <a16:creationId xmlns:a16="http://schemas.microsoft.com/office/drawing/2014/main" id="{7514C67B-3E50-D417-E24B-77079DFC72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808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5" name="Text Placeholder 125">
            <a:extLst>
              <a:ext uri="{FF2B5EF4-FFF2-40B4-BE49-F238E27FC236}">
                <a16:creationId xmlns:a16="http://schemas.microsoft.com/office/drawing/2014/main" id="{4148F575-0CCA-2074-572B-961A1DBD9C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65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3A9B8D7C-C3EB-DED9-5268-6EE8BE25FA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089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7" name="Text Placeholder 125">
            <a:extLst>
              <a:ext uri="{FF2B5EF4-FFF2-40B4-BE49-F238E27FC236}">
                <a16:creationId xmlns:a16="http://schemas.microsoft.com/office/drawing/2014/main" id="{90EBE096-1420-6498-98BB-1F797EE4E4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46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125">
            <a:extLst>
              <a:ext uri="{FF2B5EF4-FFF2-40B4-BE49-F238E27FC236}">
                <a16:creationId xmlns:a16="http://schemas.microsoft.com/office/drawing/2014/main" id="{578930D5-09F8-FE91-A175-52AAB24B86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808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2B7DA30C-12F4-3548-0346-6B148BE26B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65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054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v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2EBFE874-83CA-281E-D409-0B04D9B2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65744" y="609600"/>
            <a:ext cx="6405267" cy="5666667"/>
            <a:chOff x="472955" y="3856015"/>
            <a:chExt cx="2986757" cy="2642349"/>
          </a:xfrm>
        </p:grpSpPr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ACB0A363-317E-AFCC-FEB6-55CE5951C841}"/>
                </a:ext>
              </a:extLst>
            </p:cNvPr>
            <p:cNvGrpSpPr/>
            <p:nvPr/>
          </p:nvGrpSpPr>
          <p:grpSpPr>
            <a:xfrm>
              <a:off x="472955" y="3856015"/>
              <a:ext cx="2986757" cy="2347236"/>
              <a:chOff x="472955" y="3856015"/>
              <a:chExt cx="2986757" cy="2347236"/>
            </a:xfrm>
          </p:grpSpPr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39D25438-7A4D-8C48-9AA8-7D28BE7990D0}"/>
                  </a:ext>
                </a:extLst>
              </p:cNvPr>
              <p:cNvSpPr/>
              <p:nvPr/>
            </p:nvSpPr>
            <p:spPr>
              <a:xfrm>
                <a:off x="1361395" y="3856015"/>
                <a:ext cx="1552608" cy="575647"/>
              </a:xfrm>
              <a:custGeom>
                <a:avLst/>
                <a:gdLst>
                  <a:gd name="connsiteX0" fmla="*/ 685331 w 1552608"/>
                  <a:gd name="connsiteY0" fmla="*/ 0 h 575647"/>
                  <a:gd name="connsiteX1" fmla="*/ 570873 w 1552608"/>
                  <a:gd name="connsiteY1" fmla="*/ 6968 h 575647"/>
                  <a:gd name="connsiteX2" fmla="*/ 0 w 1552608"/>
                  <a:gd name="connsiteY2" fmla="*/ 294211 h 575647"/>
                  <a:gd name="connsiteX3" fmla="*/ 142976 w 1552608"/>
                  <a:gd name="connsiteY3" fmla="*/ 284404 h 575647"/>
                  <a:gd name="connsiteX4" fmla="*/ 848954 w 1552608"/>
                  <a:gd name="connsiteY4" fmla="*/ 563904 h 575647"/>
                  <a:gd name="connsiteX5" fmla="*/ 1186780 w 1552608"/>
                  <a:gd name="connsiteY5" fmla="*/ 499255 h 575647"/>
                  <a:gd name="connsiteX6" fmla="*/ 1552608 w 1552608"/>
                  <a:gd name="connsiteY6" fmla="*/ 575647 h 575647"/>
                  <a:gd name="connsiteX7" fmla="*/ 685202 w 1552608"/>
                  <a:gd name="connsiteY7" fmla="*/ 129 h 57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2608" h="575647">
                    <a:moveTo>
                      <a:pt x="685331" y="0"/>
                    </a:moveTo>
                    <a:cubicBezTo>
                      <a:pt x="647522" y="0"/>
                      <a:pt x="609327" y="2323"/>
                      <a:pt x="570873" y="6968"/>
                    </a:cubicBezTo>
                    <a:cubicBezTo>
                      <a:pt x="344020" y="34454"/>
                      <a:pt x="145686" y="140395"/>
                      <a:pt x="0" y="294211"/>
                    </a:cubicBezTo>
                    <a:cubicBezTo>
                      <a:pt x="46712" y="287759"/>
                      <a:pt x="94457" y="284404"/>
                      <a:pt x="142976" y="284404"/>
                    </a:cubicBezTo>
                    <a:cubicBezTo>
                      <a:pt x="416154" y="284404"/>
                      <a:pt x="664427" y="390604"/>
                      <a:pt x="848954" y="563904"/>
                    </a:cubicBezTo>
                    <a:cubicBezTo>
                      <a:pt x="953476" y="522225"/>
                      <a:pt x="1067418" y="499255"/>
                      <a:pt x="1186780" y="499255"/>
                    </a:cubicBezTo>
                    <a:cubicBezTo>
                      <a:pt x="1316853" y="499255"/>
                      <a:pt x="1440602" y="526483"/>
                      <a:pt x="1552608" y="575647"/>
                    </a:cubicBezTo>
                    <a:cubicBezTo>
                      <a:pt x="1407439" y="232014"/>
                      <a:pt x="1067289" y="129"/>
                      <a:pt x="68520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346B538-3FB8-8C0C-F2B8-F6AAD0D21946}"/>
                  </a:ext>
                </a:extLst>
              </p:cNvPr>
              <p:cNvSpPr/>
              <p:nvPr/>
            </p:nvSpPr>
            <p:spPr>
              <a:xfrm>
                <a:off x="1636766" y="4355141"/>
                <a:ext cx="1822946" cy="1823076"/>
              </a:xfrm>
              <a:custGeom>
                <a:avLst/>
                <a:gdLst>
                  <a:gd name="connsiteX0" fmla="*/ 1822947 w 1822946"/>
                  <a:gd name="connsiteY0" fmla="*/ 911538 h 1823076"/>
                  <a:gd name="connsiteX1" fmla="*/ 911538 w 1822946"/>
                  <a:gd name="connsiteY1" fmla="*/ 1823076 h 1823076"/>
                  <a:gd name="connsiteX2" fmla="*/ 0 w 1822946"/>
                  <a:gd name="connsiteY2" fmla="*/ 911538 h 1823076"/>
                  <a:gd name="connsiteX3" fmla="*/ 911538 w 1822946"/>
                  <a:gd name="connsiteY3" fmla="*/ 0 h 1823076"/>
                  <a:gd name="connsiteX4" fmla="*/ 1822947 w 1822946"/>
                  <a:gd name="connsiteY4" fmla="*/ 911538 h 182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46" h="1823076">
                    <a:moveTo>
                      <a:pt x="1822947" y="911538"/>
                    </a:moveTo>
                    <a:cubicBezTo>
                      <a:pt x="1822947" y="1414923"/>
                      <a:pt x="1414923" y="1823076"/>
                      <a:pt x="911538" y="1823076"/>
                    </a:cubicBezTo>
                    <a:cubicBezTo>
                      <a:pt x="408153" y="1823076"/>
                      <a:pt x="0" y="1415052"/>
                      <a:pt x="0" y="911538"/>
                    </a:cubicBezTo>
                    <a:cubicBezTo>
                      <a:pt x="0" y="408024"/>
                      <a:pt x="408024" y="0"/>
                      <a:pt x="911538" y="0"/>
                    </a:cubicBezTo>
                    <a:cubicBezTo>
                      <a:pt x="1415052" y="0"/>
                      <a:pt x="1822947" y="408153"/>
                      <a:pt x="1822947" y="91153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8E7D12BA-A8AA-1D85-8B56-08093F8447E5}"/>
                  </a:ext>
                </a:extLst>
              </p:cNvPr>
              <p:cNvSpPr/>
              <p:nvPr/>
            </p:nvSpPr>
            <p:spPr>
              <a:xfrm>
                <a:off x="472955" y="4150226"/>
                <a:ext cx="1590546" cy="2053025"/>
              </a:xfrm>
              <a:custGeom>
                <a:avLst/>
                <a:gdLst>
                  <a:gd name="connsiteX0" fmla="*/ 888440 w 1590546"/>
                  <a:gd name="connsiteY0" fmla="*/ 0 h 2053025"/>
                  <a:gd name="connsiteX1" fmla="*/ 0 w 1590546"/>
                  <a:gd name="connsiteY1" fmla="*/ 1021609 h 2053025"/>
                  <a:gd name="connsiteX2" fmla="*/ 1031416 w 1590546"/>
                  <a:gd name="connsiteY2" fmla="*/ 2053025 h 2053025"/>
                  <a:gd name="connsiteX3" fmla="*/ 1590546 w 1590546"/>
                  <a:gd name="connsiteY3" fmla="*/ 1888499 h 2053025"/>
                  <a:gd name="connsiteX4" fmla="*/ 1268850 w 1590546"/>
                  <a:gd name="connsiteY4" fmla="*/ 1541640 h 2053025"/>
                  <a:gd name="connsiteX5" fmla="*/ 636425 w 1590546"/>
                  <a:gd name="connsiteY5" fmla="*/ 762239 h 2053025"/>
                  <a:gd name="connsiteX6" fmla="*/ 718365 w 1590546"/>
                  <a:gd name="connsiteY6" fmla="*/ 249305 h 2053025"/>
                  <a:gd name="connsiteX7" fmla="*/ 735270 w 1590546"/>
                  <a:gd name="connsiteY7" fmla="*/ 214981 h 2053025"/>
                  <a:gd name="connsiteX8" fmla="*/ 763400 w 1590546"/>
                  <a:gd name="connsiteY8" fmla="*/ 164526 h 2053025"/>
                  <a:gd name="connsiteX9" fmla="*/ 764433 w 1590546"/>
                  <a:gd name="connsiteY9" fmla="*/ 162848 h 2053025"/>
                  <a:gd name="connsiteX10" fmla="*/ 888182 w 1590546"/>
                  <a:gd name="connsiteY10" fmla="*/ 129 h 205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0546" h="2053025">
                    <a:moveTo>
                      <a:pt x="888440" y="0"/>
                    </a:moveTo>
                    <a:cubicBezTo>
                      <a:pt x="386475" y="69682"/>
                      <a:pt x="0" y="500546"/>
                      <a:pt x="0" y="1021609"/>
                    </a:cubicBezTo>
                    <a:cubicBezTo>
                      <a:pt x="0" y="1591320"/>
                      <a:pt x="461834" y="2053025"/>
                      <a:pt x="1031416" y="2053025"/>
                    </a:cubicBezTo>
                    <a:cubicBezTo>
                      <a:pt x="1237493" y="2053025"/>
                      <a:pt x="1429504" y="1992635"/>
                      <a:pt x="1590546" y="1888499"/>
                    </a:cubicBezTo>
                    <a:cubicBezTo>
                      <a:pt x="1455183" y="1803333"/>
                      <a:pt x="1343822" y="1683584"/>
                      <a:pt x="1268850" y="1541640"/>
                    </a:cubicBezTo>
                    <a:cubicBezTo>
                      <a:pt x="936701" y="1428472"/>
                      <a:pt x="681460" y="1133745"/>
                      <a:pt x="636425" y="762239"/>
                    </a:cubicBezTo>
                    <a:cubicBezTo>
                      <a:pt x="614359" y="580164"/>
                      <a:pt x="645845" y="404024"/>
                      <a:pt x="718365" y="249305"/>
                    </a:cubicBezTo>
                    <a:cubicBezTo>
                      <a:pt x="723785" y="237692"/>
                      <a:pt x="729334" y="226207"/>
                      <a:pt x="735270" y="214981"/>
                    </a:cubicBezTo>
                    <a:cubicBezTo>
                      <a:pt x="744173" y="197818"/>
                      <a:pt x="753464" y="181043"/>
                      <a:pt x="763400" y="164526"/>
                    </a:cubicBezTo>
                    <a:lnTo>
                      <a:pt x="764433" y="162848"/>
                    </a:lnTo>
                    <a:cubicBezTo>
                      <a:pt x="799660" y="104264"/>
                      <a:pt x="841211" y="49680"/>
                      <a:pt x="88818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B4EFAC6A-AFF7-8C14-D065-B55DBF307C62}"/>
                  </a:ext>
                </a:extLst>
              </p:cNvPr>
              <p:cNvSpPr/>
              <p:nvPr/>
            </p:nvSpPr>
            <p:spPr>
              <a:xfrm>
                <a:off x="1102705" y="4140290"/>
                <a:ext cx="1107901" cy="1551446"/>
              </a:xfrm>
              <a:custGeom>
                <a:avLst/>
                <a:gdLst>
                  <a:gd name="connsiteX0" fmla="*/ 401666 w 1107901"/>
                  <a:gd name="connsiteY0" fmla="*/ 129 h 1551446"/>
                  <a:gd name="connsiteX1" fmla="*/ 258690 w 1107901"/>
                  <a:gd name="connsiteY1" fmla="*/ 9936 h 1551446"/>
                  <a:gd name="connsiteX2" fmla="*/ 134940 w 1107901"/>
                  <a:gd name="connsiteY2" fmla="*/ 172655 h 1551446"/>
                  <a:gd name="connsiteX3" fmla="*/ 133908 w 1107901"/>
                  <a:gd name="connsiteY3" fmla="*/ 174333 h 1551446"/>
                  <a:gd name="connsiteX4" fmla="*/ 105777 w 1107901"/>
                  <a:gd name="connsiteY4" fmla="*/ 224788 h 1551446"/>
                  <a:gd name="connsiteX5" fmla="*/ 88873 w 1107901"/>
                  <a:gd name="connsiteY5" fmla="*/ 259112 h 1551446"/>
                  <a:gd name="connsiteX6" fmla="*/ 6933 w 1107901"/>
                  <a:gd name="connsiteY6" fmla="*/ 772046 h 1551446"/>
                  <a:gd name="connsiteX7" fmla="*/ 639357 w 1107901"/>
                  <a:gd name="connsiteY7" fmla="*/ 1551447 h 1551446"/>
                  <a:gd name="connsiteX8" fmla="*/ 534319 w 1107901"/>
                  <a:gd name="connsiteY8" fmla="*/ 1126260 h 1551446"/>
                  <a:gd name="connsiteX9" fmla="*/ 1107901 w 1107901"/>
                  <a:gd name="connsiteY9" fmla="*/ 279501 h 1551446"/>
                  <a:gd name="connsiteX10" fmla="*/ 401924 w 1107901"/>
                  <a:gd name="connsiteY10" fmla="*/ 0 h 155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7901" h="1551446">
                    <a:moveTo>
                      <a:pt x="401666" y="129"/>
                    </a:moveTo>
                    <a:cubicBezTo>
                      <a:pt x="353147" y="129"/>
                      <a:pt x="305402" y="3484"/>
                      <a:pt x="258690" y="9936"/>
                    </a:cubicBezTo>
                    <a:cubicBezTo>
                      <a:pt x="211719" y="59487"/>
                      <a:pt x="170168" y="114071"/>
                      <a:pt x="134940" y="172655"/>
                    </a:cubicBezTo>
                    <a:lnTo>
                      <a:pt x="133908" y="174333"/>
                    </a:lnTo>
                    <a:cubicBezTo>
                      <a:pt x="123972" y="190850"/>
                      <a:pt x="114681" y="207625"/>
                      <a:pt x="105777" y="224788"/>
                    </a:cubicBezTo>
                    <a:cubicBezTo>
                      <a:pt x="99842" y="236143"/>
                      <a:pt x="94164" y="247499"/>
                      <a:pt x="88873" y="259112"/>
                    </a:cubicBezTo>
                    <a:cubicBezTo>
                      <a:pt x="16353" y="413831"/>
                      <a:pt x="-15133" y="589971"/>
                      <a:pt x="6933" y="772046"/>
                    </a:cubicBezTo>
                    <a:cubicBezTo>
                      <a:pt x="51968" y="1143552"/>
                      <a:pt x="307209" y="1438408"/>
                      <a:pt x="639357" y="1551447"/>
                    </a:cubicBezTo>
                    <a:cubicBezTo>
                      <a:pt x="572257" y="1424472"/>
                      <a:pt x="534319" y="1279818"/>
                      <a:pt x="534319" y="1126260"/>
                    </a:cubicBezTo>
                    <a:cubicBezTo>
                      <a:pt x="534319" y="742238"/>
                      <a:pt x="771752" y="413702"/>
                      <a:pt x="1107901" y="279501"/>
                    </a:cubicBezTo>
                    <a:cubicBezTo>
                      <a:pt x="923374" y="106200"/>
                      <a:pt x="674972" y="0"/>
                      <a:pt x="401924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3FDD252-0D31-9EAD-1E99-3B2A0903C35A}"/>
                  </a:ext>
                </a:extLst>
              </p:cNvPr>
              <p:cNvSpPr/>
              <p:nvPr/>
            </p:nvSpPr>
            <p:spPr>
              <a:xfrm>
                <a:off x="1636766" y="4419661"/>
                <a:ext cx="899021" cy="1618934"/>
              </a:xfrm>
              <a:custGeom>
                <a:avLst/>
                <a:gdLst>
                  <a:gd name="connsiteX0" fmla="*/ 573583 w 899021"/>
                  <a:gd name="connsiteY0" fmla="*/ 129 h 1618934"/>
                  <a:gd name="connsiteX1" fmla="*/ 0 w 899021"/>
                  <a:gd name="connsiteY1" fmla="*/ 846889 h 1618934"/>
                  <a:gd name="connsiteX2" fmla="*/ 105038 w 899021"/>
                  <a:gd name="connsiteY2" fmla="*/ 1272076 h 1618934"/>
                  <a:gd name="connsiteX3" fmla="*/ 426735 w 899021"/>
                  <a:gd name="connsiteY3" fmla="*/ 1618935 h 1618934"/>
                  <a:gd name="connsiteX4" fmla="*/ 899021 w 899021"/>
                  <a:gd name="connsiteY4" fmla="*/ 752045 h 1618934"/>
                  <a:gd name="connsiteX5" fmla="*/ 573583 w 899021"/>
                  <a:gd name="connsiteY5" fmla="*/ 0 h 161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21" h="1618934">
                    <a:moveTo>
                      <a:pt x="573583" y="129"/>
                    </a:moveTo>
                    <a:cubicBezTo>
                      <a:pt x="237433" y="134331"/>
                      <a:pt x="0" y="462866"/>
                      <a:pt x="0" y="846889"/>
                    </a:cubicBezTo>
                    <a:cubicBezTo>
                      <a:pt x="0" y="1000447"/>
                      <a:pt x="37938" y="1145229"/>
                      <a:pt x="105038" y="1272076"/>
                    </a:cubicBezTo>
                    <a:cubicBezTo>
                      <a:pt x="180011" y="1414019"/>
                      <a:pt x="291372" y="1533768"/>
                      <a:pt x="426735" y="1618935"/>
                    </a:cubicBezTo>
                    <a:cubicBezTo>
                      <a:pt x="711010" y="1435311"/>
                      <a:pt x="899021" y="1115679"/>
                      <a:pt x="899021" y="752045"/>
                    </a:cubicBezTo>
                    <a:cubicBezTo>
                      <a:pt x="899021" y="455511"/>
                      <a:pt x="773852" y="188269"/>
                      <a:pt x="573583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0034552F-FC72-09D7-F511-B503821F9AB7}"/>
                  </a:ext>
                </a:extLst>
              </p:cNvPr>
              <p:cNvSpPr/>
              <p:nvPr/>
            </p:nvSpPr>
            <p:spPr>
              <a:xfrm>
                <a:off x="475038" y="5526011"/>
                <a:ext cx="265463" cy="265463"/>
              </a:xfrm>
              <a:custGeom>
                <a:avLst/>
                <a:gdLst>
                  <a:gd name="connsiteX0" fmla="*/ 218077 w 436154"/>
                  <a:gd name="connsiteY0" fmla="*/ 0 h 436154"/>
                  <a:gd name="connsiteX1" fmla="*/ 0 w 436154"/>
                  <a:gd name="connsiteY1" fmla="*/ 218077 h 436154"/>
                  <a:gd name="connsiteX2" fmla="*/ 218077 w 436154"/>
                  <a:gd name="connsiteY2" fmla="*/ 436155 h 436154"/>
                  <a:gd name="connsiteX3" fmla="*/ 436155 w 436154"/>
                  <a:gd name="connsiteY3" fmla="*/ 218077 h 436154"/>
                  <a:gd name="connsiteX4" fmla="*/ 218077 w 436154"/>
                  <a:gd name="connsiteY4" fmla="*/ 0 h 43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54" h="436154">
                    <a:moveTo>
                      <a:pt x="218077" y="0"/>
                    </a:moveTo>
                    <a:cubicBezTo>
                      <a:pt x="97554" y="0"/>
                      <a:pt x="0" y="97683"/>
                      <a:pt x="0" y="218077"/>
                    </a:cubicBezTo>
                    <a:cubicBezTo>
                      <a:pt x="0" y="338472"/>
                      <a:pt x="97683" y="436155"/>
                      <a:pt x="218077" y="436155"/>
                    </a:cubicBezTo>
                    <a:cubicBezTo>
                      <a:pt x="338472" y="436155"/>
                      <a:pt x="436155" y="338472"/>
                      <a:pt x="436155" y="218077"/>
                    </a:cubicBezTo>
                    <a:cubicBezTo>
                      <a:pt x="436155" y="97683"/>
                      <a:pt x="338472" y="0"/>
                      <a:pt x="218077" y="0"/>
                    </a:cubicBezTo>
                  </a:path>
                </a:pathLst>
              </a:custGeom>
              <a:solidFill>
                <a:schemeClr val="accent6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8DE2E4C-D35B-5F34-DFB7-EF122D04F903}"/>
                  </a:ext>
                </a:extLst>
              </p:cNvPr>
              <p:cNvSpPr/>
              <p:nvPr/>
            </p:nvSpPr>
            <p:spPr>
              <a:xfrm>
                <a:off x="2946650" y="5924654"/>
                <a:ext cx="215883" cy="161687"/>
              </a:xfrm>
              <a:custGeom>
                <a:avLst/>
                <a:gdLst>
                  <a:gd name="connsiteX0" fmla="*/ 149686 w 215883"/>
                  <a:gd name="connsiteY0" fmla="*/ 129 h 161687"/>
                  <a:gd name="connsiteX1" fmla="*/ 0 w 215883"/>
                  <a:gd name="connsiteY1" fmla="*/ 149815 h 161687"/>
                  <a:gd name="connsiteX2" fmla="*/ 516 w 215883"/>
                  <a:gd name="connsiteY2" fmla="*/ 161687 h 161687"/>
                  <a:gd name="connsiteX3" fmla="*/ 215884 w 215883"/>
                  <a:gd name="connsiteY3" fmla="*/ 15356 h 161687"/>
                  <a:gd name="connsiteX4" fmla="*/ 149815 w 215883"/>
                  <a:gd name="connsiteY4" fmla="*/ 0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83" h="161687">
                    <a:moveTo>
                      <a:pt x="149686" y="129"/>
                    </a:moveTo>
                    <a:cubicBezTo>
                      <a:pt x="66972" y="129"/>
                      <a:pt x="0" y="67230"/>
                      <a:pt x="0" y="149815"/>
                    </a:cubicBezTo>
                    <a:cubicBezTo>
                      <a:pt x="0" y="153816"/>
                      <a:pt x="129" y="157816"/>
                      <a:pt x="516" y="161687"/>
                    </a:cubicBezTo>
                    <a:cubicBezTo>
                      <a:pt x="79359" y="123233"/>
                      <a:pt x="151751" y="73811"/>
                      <a:pt x="215884" y="15356"/>
                    </a:cubicBezTo>
                    <a:cubicBezTo>
                      <a:pt x="196012" y="5549"/>
                      <a:pt x="173559" y="0"/>
                      <a:pt x="1498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73403CFE-641B-71D2-97C6-68E73C55EF4E}"/>
                </a:ext>
              </a:extLst>
            </p:cNvPr>
            <p:cNvSpPr/>
            <p:nvPr/>
          </p:nvSpPr>
          <p:spPr>
            <a:xfrm>
              <a:off x="1526050" y="6243124"/>
              <a:ext cx="26969" cy="22065"/>
            </a:xfrm>
            <a:custGeom>
              <a:avLst/>
              <a:gdLst>
                <a:gd name="connsiteX0" fmla="*/ 18324 w 26969"/>
                <a:gd name="connsiteY0" fmla="*/ 22066 h 22065"/>
                <a:gd name="connsiteX1" fmla="*/ 0 w 26969"/>
                <a:gd name="connsiteY1" fmla="*/ 0 h 22065"/>
                <a:gd name="connsiteX2" fmla="*/ 26969 w 26969"/>
                <a:gd name="connsiteY2" fmla="*/ 17162 h 22065"/>
                <a:gd name="connsiteX3" fmla="*/ 18195 w 26969"/>
                <a:gd name="connsiteY3" fmla="*/ 22066 h 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" h="22065">
                  <a:moveTo>
                    <a:pt x="18324" y="22066"/>
                  </a:moveTo>
                  <a:cubicBezTo>
                    <a:pt x="12130" y="14840"/>
                    <a:pt x="6065" y="7355"/>
                    <a:pt x="0" y="0"/>
                  </a:cubicBezTo>
                  <a:cubicBezTo>
                    <a:pt x="9807" y="5549"/>
                    <a:pt x="18840" y="11226"/>
                    <a:pt x="26969" y="17162"/>
                  </a:cubicBezTo>
                  <a:lnTo>
                    <a:pt x="18195" y="22066"/>
                  </a:lnTo>
                  <a:close/>
                </a:path>
              </a:pathLst>
            </a:custGeom>
            <a:solidFill>
              <a:srgbClr val="FFFFFF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" name="Graphic 6">
              <a:extLst>
                <a:ext uri="{FF2B5EF4-FFF2-40B4-BE49-F238E27FC236}">
                  <a16:creationId xmlns:a16="http://schemas.microsoft.com/office/drawing/2014/main" id="{9C1238A7-B25D-7678-6830-C2FD9AFBAC15}"/>
                </a:ext>
              </a:extLst>
            </p:cNvPr>
            <p:cNvGrpSpPr/>
            <p:nvPr/>
          </p:nvGrpSpPr>
          <p:grpSpPr>
            <a:xfrm>
              <a:off x="2182347" y="4907925"/>
              <a:ext cx="448413" cy="151774"/>
              <a:chOff x="2182347" y="4907925"/>
              <a:chExt cx="448413" cy="151774"/>
            </a:xfrm>
          </p:grpSpPr>
          <p:grpSp>
            <p:nvGrpSpPr>
              <p:cNvPr id="56" name="Graphic 6">
                <a:extLst>
                  <a:ext uri="{FF2B5EF4-FFF2-40B4-BE49-F238E27FC236}">
                    <a16:creationId xmlns:a16="http://schemas.microsoft.com/office/drawing/2014/main" id="{F6BC9296-C0D3-9022-6435-B4412E5B2D26}"/>
                  </a:ext>
                </a:extLst>
              </p:cNvPr>
              <p:cNvGrpSpPr/>
              <p:nvPr/>
            </p:nvGrpSpPr>
            <p:grpSpPr>
              <a:xfrm>
                <a:off x="2182347" y="4907925"/>
                <a:ext cx="448413" cy="151774"/>
                <a:chOff x="2182347" y="4907925"/>
                <a:chExt cx="448413" cy="151774"/>
              </a:xfrm>
              <a:solidFill>
                <a:srgbClr val="7178AA"/>
              </a:solidFill>
            </p:grpSpPr>
            <p:sp>
              <p:nvSpPr>
                <p:cNvPr id="58" name="Freeform 149">
                  <a:extLst>
                    <a:ext uri="{FF2B5EF4-FFF2-40B4-BE49-F238E27FC236}">
                      <a16:creationId xmlns:a16="http://schemas.microsoft.com/office/drawing/2014/main" id="{F2AC83B6-ED74-4E1E-C41A-12F17CC5073C}"/>
                    </a:ext>
                  </a:extLst>
                </p:cNvPr>
                <p:cNvSpPr/>
                <p:nvPr/>
              </p:nvSpPr>
              <p:spPr>
                <a:xfrm>
                  <a:off x="2455587" y="5045696"/>
                  <a:ext cx="4582" cy="8454"/>
                </a:xfrm>
                <a:custGeom>
                  <a:avLst/>
                  <a:gdLst>
                    <a:gd name="connsiteX0" fmla="*/ 3034 w 4582"/>
                    <a:gd name="connsiteY0" fmla="*/ 1228 h 8454"/>
                    <a:gd name="connsiteX1" fmla="*/ 1228 w 4582"/>
                    <a:gd name="connsiteY1" fmla="*/ 66 h 8454"/>
                    <a:gd name="connsiteX2" fmla="*/ 66 w 4582"/>
                    <a:gd name="connsiteY2" fmla="*/ 2002 h 8454"/>
                    <a:gd name="connsiteX3" fmla="*/ 1486 w 4582"/>
                    <a:gd name="connsiteY3" fmla="*/ 8454 h 8454"/>
                    <a:gd name="connsiteX4" fmla="*/ 4583 w 4582"/>
                    <a:gd name="connsiteY4" fmla="*/ 7809 h 8454"/>
                    <a:gd name="connsiteX5" fmla="*/ 3163 w 4582"/>
                    <a:gd name="connsiteY5" fmla="*/ 1357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2" h="8454">
                      <a:moveTo>
                        <a:pt x="3034" y="1228"/>
                      </a:moveTo>
                      <a:cubicBezTo>
                        <a:pt x="2905" y="325"/>
                        <a:pt x="2002" y="-192"/>
                        <a:pt x="1228" y="66"/>
                      </a:cubicBezTo>
                      <a:cubicBezTo>
                        <a:pt x="325" y="325"/>
                        <a:pt x="-192" y="1099"/>
                        <a:pt x="66" y="2002"/>
                      </a:cubicBezTo>
                      <a:lnTo>
                        <a:pt x="1486" y="8454"/>
                      </a:lnTo>
                      <a:cubicBezTo>
                        <a:pt x="2518" y="8196"/>
                        <a:pt x="3551" y="7938"/>
                        <a:pt x="4583" y="7809"/>
                      </a:cubicBezTo>
                      <a:lnTo>
                        <a:pt x="3163" y="135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 150">
                  <a:extLst>
                    <a:ext uri="{FF2B5EF4-FFF2-40B4-BE49-F238E27FC236}">
                      <a16:creationId xmlns:a16="http://schemas.microsoft.com/office/drawing/2014/main" id="{8E23F577-4334-7FB4-3F0C-5C5865694FEF}"/>
                    </a:ext>
                  </a:extLst>
                </p:cNvPr>
                <p:cNvSpPr/>
                <p:nvPr/>
              </p:nvSpPr>
              <p:spPr>
                <a:xfrm>
                  <a:off x="2474426" y="5026824"/>
                  <a:ext cx="11422" cy="21003"/>
                </a:xfrm>
                <a:custGeom>
                  <a:avLst/>
                  <a:gdLst>
                    <a:gd name="connsiteX0" fmla="*/ 6390 w 11422"/>
                    <a:gd name="connsiteY0" fmla="*/ 3583 h 21003"/>
                    <a:gd name="connsiteX1" fmla="*/ 1873 w 11422"/>
                    <a:gd name="connsiteY1" fmla="*/ 99 h 21003"/>
                    <a:gd name="connsiteX2" fmla="*/ 325 w 11422"/>
                    <a:gd name="connsiteY2" fmla="*/ 5519 h 21003"/>
                    <a:gd name="connsiteX3" fmla="*/ 5487 w 11422"/>
                    <a:gd name="connsiteY3" fmla="*/ 21004 h 21003"/>
                    <a:gd name="connsiteX4" fmla="*/ 11422 w 11422"/>
                    <a:gd name="connsiteY4" fmla="*/ 19068 h 21003"/>
                    <a:gd name="connsiteX5" fmla="*/ 6261 w 11422"/>
                    <a:gd name="connsiteY5" fmla="*/ 3583 h 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" h="21003">
                      <a:moveTo>
                        <a:pt x="6390" y="3583"/>
                      </a:moveTo>
                      <a:cubicBezTo>
                        <a:pt x="5616" y="1132"/>
                        <a:pt x="3551" y="-417"/>
                        <a:pt x="1873" y="99"/>
                      </a:cubicBezTo>
                      <a:cubicBezTo>
                        <a:pt x="196" y="615"/>
                        <a:pt x="-449" y="3067"/>
                        <a:pt x="325" y="5519"/>
                      </a:cubicBezTo>
                      <a:lnTo>
                        <a:pt x="5487" y="21004"/>
                      </a:lnTo>
                      <a:cubicBezTo>
                        <a:pt x="7422" y="20358"/>
                        <a:pt x="9487" y="19713"/>
                        <a:pt x="11422" y="19068"/>
                      </a:cubicBezTo>
                      <a:lnTo>
                        <a:pt x="6261" y="358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 151">
                  <a:extLst>
                    <a:ext uri="{FF2B5EF4-FFF2-40B4-BE49-F238E27FC236}">
                      <a16:creationId xmlns:a16="http://schemas.microsoft.com/office/drawing/2014/main" id="{E2A158B3-37C3-6AE9-20C0-6BC3289F8564}"/>
                    </a:ext>
                  </a:extLst>
                </p:cNvPr>
                <p:cNvSpPr/>
                <p:nvPr/>
              </p:nvSpPr>
              <p:spPr>
                <a:xfrm>
                  <a:off x="2524808" y="5018396"/>
                  <a:ext cx="6333" cy="8139"/>
                </a:xfrm>
                <a:custGeom>
                  <a:avLst/>
                  <a:gdLst>
                    <a:gd name="connsiteX0" fmla="*/ 2978 w 6333"/>
                    <a:gd name="connsiteY0" fmla="*/ 785 h 8139"/>
                    <a:gd name="connsiteX1" fmla="*/ 785 w 6333"/>
                    <a:gd name="connsiteY1" fmla="*/ 269 h 8139"/>
                    <a:gd name="connsiteX2" fmla="*/ 269 w 6333"/>
                    <a:gd name="connsiteY2" fmla="*/ 2462 h 8139"/>
                    <a:gd name="connsiteX3" fmla="*/ 3624 w 6333"/>
                    <a:gd name="connsiteY3" fmla="*/ 8140 h 8139"/>
                    <a:gd name="connsiteX4" fmla="*/ 6333 w 6333"/>
                    <a:gd name="connsiteY4" fmla="*/ 6591 h 8139"/>
                    <a:gd name="connsiteX5" fmla="*/ 2978 w 6333"/>
                    <a:gd name="connsiteY5" fmla="*/ 914 h 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3" h="8139">
                      <a:moveTo>
                        <a:pt x="2978" y="785"/>
                      </a:moveTo>
                      <a:cubicBezTo>
                        <a:pt x="2591" y="10"/>
                        <a:pt x="1559" y="-248"/>
                        <a:pt x="785" y="269"/>
                      </a:cubicBezTo>
                      <a:cubicBezTo>
                        <a:pt x="10" y="656"/>
                        <a:pt x="-248" y="1688"/>
                        <a:pt x="269" y="2462"/>
                      </a:cubicBezTo>
                      <a:lnTo>
                        <a:pt x="3624" y="8140"/>
                      </a:lnTo>
                      <a:cubicBezTo>
                        <a:pt x="4527" y="7624"/>
                        <a:pt x="5430" y="7108"/>
                        <a:pt x="6333" y="6591"/>
                      </a:cubicBezTo>
                      <a:lnTo>
                        <a:pt x="2978" y="914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3FB8811A-7213-831C-16AC-1B468942F5E9}"/>
                    </a:ext>
                  </a:extLst>
                </p:cNvPr>
                <p:cNvSpPr/>
                <p:nvPr/>
              </p:nvSpPr>
              <p:spPr>
                <a:xfrm>
                  <a:off x="2502730" y="5029868"/>
                  <a:ext cx="5700" cy="8152"/>
                </a:xfrm>
                <a:custGeom>
                  <a:avLst/>
                  <a:gdLst>
                    <a:gd name="connsiteX0" fmla="*/ 2991 w 5700"/>
                    <a:gd name="connsiteY0" fmla="*/ 926 h 8152"/>
                    <a:gd name="connsiteX1" fmla="*/ 926 w 5700"/>
                    <a:gd name="connsiteY1" fmla="*/ 152 h 8152"/>
                    <a:gd name="connsiteX2" fmla="*/ 152 w 5700"/>
                    <a:gd name="connsiteY2" fmla="*/ 2217 h 8152"/>
                    <a:gd name="connsiteX3" fmla="*/ 2862 w 5700"/>
                    <a:gd name="connsiteY3" fmla="*/ 8152 h 8152"/>
                    <a:gd name="connsiteX4" fmla="*/ 5700 w 5700"/>
                    <a:gd name="connsiteY4" fmla="*/ 6862 h 8152"/>
                    <a:gd name="connsiteX5" fmla="*/ 2991 w 5700"/>
                    <a:gd name="connsiteY5" fmla="*/ 926 h 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0" h="8152">
                      <a:moveTo>
                        <a:pt x="2991" y="926"/>
                      </a:moveTo>
                      <a:cubicBezTo>
                        <a:pt x="2603" y="152"/>
                        <a:pt x="1700" y="-235"/>
                        <a:pt x="926" y="152"/>
                      </a:cubicBezTo>
                      <a:cubicBezTo>
                        <a:pt x="152" y="539"/>
                        <a:pt x="-235" y="1442"/>
                        <a:pt x="152" y="2217"/>
                      </a:cubicBezTo>
                      <a:lnTo>
                        <a:pt x="2862" y="8152"/>
                      </a:lnTo>
                      <a:cubicBezTo>
                        <a:pt x="3765" y="7765"/>
                        <a:pt x="4797" y="7378"/>
                        <a:pt x="5700" y="6862"/>
                      </a:cubicBezTo>
                      <a:lnTo>
                        <a:pt x="2991" y="92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6CB63BF9-91B6-0331-D606-01A21408F221}"/>
                    </a:ext>
                  </a:extLst>
                </p:cNvPr>
                <p:cNvSpPr/>
                <p:nvPr/>
              </p:nvSpPr>
              <p:spPr>
                <a:xfrm>
                  <a:off x="2430861" y="5049876"/>
                  <a:ext cx="3887" cy="8404"/>
                </a:xfrm>
                <a:custGeom>
                  <a:avLst/>
                  <a:gdLst>
                    <a:gd name="connsiteX0" fmla="*/ 3113 w 3887"/>
                    <a:gd name="connsiteY0" fmla="*/ 1436 h 8404"/>
                    <a:gd name="connsiteX1" fmla="*/ 1436 w 3887"/>
                    <a:gd name="connsiteY1" fmla="*/ 16 h 8404"/>
                    <a:gd name="connsiteX2" fmla="*/ 16 w 3887"/>
                    <a:gd name="connsiteY2" fmla="*/ 1823 h 8404"/>
                    <a:gd name="connsiteX3" fmla="*/ 791 w 3887"/>
                    <a:gd name="connsiteY3" fmla="*/ 8404 h 8404"/>
                    <a:gd name="connsiteX4" fmla="*/ 3888 w 3887"/>
                    <a:gd name="connsiteY4" fmla="*/ 8017 h 8404"/>
                    <a:gd name="connsiteX5" fmla="*/ 3113 w 3887"/>
                    <a:gd name="connsiteY5" fmla="*/ 1436 h 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7" h="8404">
                      <a:moveTo>
                        <a:pt x="3113" y="1436"/>
                      </a:moveTo>
                      <a:cubicBezTo>
                        <a:pt x="3113" y="533"/>
                        <a:pt x="2210" y="-113"/>
                        <a:pt x="1436" y="16"/>
                      </a:cubicBezTo>
                      <a:cubicBezTo>
                        <a:pt x="533" y="16"/>
                        <a:pt x="-113" y="920"/>
                        <a:pt x="16" y="1823"/>
                      </a:cubicBezTo>
                      <a:lnTo>
                        <a:pt x="791" y="8404"/>
                      </a:lnTo>
                      <a:cubicBezTo>
                        <a:pt x="1823" y="8404"/>
                        <a:pt x="2855" y="8146"/>
                        <a:pt x="3888" y="8017"/>
                      </a:cubicBezTo>
                      <a:lnTo>
                        <a:pt x="3113" y="143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B78165E9-2A8B-F26E-B370-E3EE8E650C6D}"/>
                    </a:ext>
                  </a:extLst>
                </p:cNvPr>
                <p:cNvSpPr/>
                <p:nvPr/>
              </p:nvSpPr>
              <p:spPr>
                <a:xfrm>
                  <a:off x="2380423" y="5050279"/>
                  <a:ext cx="3742" cy="8258"/>
                </a:xfrm>
                <a:custGeom>
                  <a:avLst/>
                  <a:gdLst>
                    <a:gd name="connsiteX0" fmla="*/ 3742 w 3742"/>
                    <a:gd name="connsiteY0" fmla="*/ 1677 h 8258"/>
                    <a:gd name="connsiteX1" fmla="*/ 2323 w 3742"/>
                    <a:gd name="connsiteY1" fmla="*/ 0 h 8258"/>
                    <a:gd name="connsiteX2" fmla="*/ 645 w 3742"/>
                    <a:gd name="connsiteY2" fmla="*/ 1419 h 8258"/>
                    <a:gd name="connsiteX3" fmla="*/ 0 w 3742"/>
                    <a:gd name="connsiteY3" fmla="*/ 8000 h 8258"/>
                    <a:gd name="connsiteX4" fmla="*/ 3097 w 3742"/>
                    <a:gd name="connsiteY4" fmla="*/ 8259 h 8258"/>
                    <a:gd name="connsiteX5" fmla="*/ 3742 w 3742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2" h="8258">
                      <a:moveTo>
                        <a:pt x="3742" y="1677"/>
                      </a:moveTo>
                      <a:cubicBezTo>
                        <a:pt x="3742" y="774"/>
                        <a:pt x="3226" y="0"/>
                        <a:pt x="2323" y="0"/>
                      </a:cubicBezTo>
                      <a:cubicBezTo>
                        <a:pt x="1419" y="0"/>
                        <a:pt x="645" y="516"/>
                        <a:pt x="645" y="1419"/>
                      </a:cubicBezTo>
                      <a:lnTo>
                        <a:pt x="0" y="8000"/>
                      </a:lnTo>
                      <a:cubicBezTo>
                        <a:pt x="1032" y="8000"/>
                        <a:pt x="2065" y="8129"/>
                        <a:pt x="3097" y="8259"/>
                      </a:cubicBezTo>
                      <a:lnTo>
                        <a:pt x="3742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4" name="Freeform 155">
                  <a:extLst>
                    <a:ext uri="{FF2B5EF4-FFF2-40B4-BE49-F238E27FC236}">
                      <a16:creationId xmlns:a16="http://schemas.microsoft.com/office/drawing/2014/main" id="{D168F494-3023-223A-67DE-EAF7F10759BD}"/>
                    </a:ext>
                  </a:extLst>
                </p:cNvPr>
                <p:cNvSpPr/>
                <p:nvPr/>
              </p:nvSpPr>
              <p:spPr>
                <a:xfrm>
                  <a:off x="2405973" y="5051441"/>
                  <a:ext cx="3225" cy="8258"/>
                </a:xfrm>
                <a:custGeom>
                  <a:avLst/>
                  <a:gdLst>
                    <a:gd name="connsiteX0" fmla="*/ 3097 w 3225"/>
                    <a:gd name="connsiteY0" fmla="*/ 1549 h 8258"/>
                    <a:gd name="connsiteX1" fmla="*/ 1549 w 3225"/>
                    <a:gd name="connsiteY1" fmla="*/ 0 h 8258"/>
                    <a:gd name="connsiteX2" fmla="*/ 0 w 3225"/>
                    <a:gd name="connsiteY2" fmla="*/ 1549 h 8258"/>
                    <a:gd name="connsiteX3" fmla="*/ 0 w 3225"/>
                    <a:gd name="connsiteY3" fmla="*/ 8259 h 8258"/>
                    <a:gd name="connsiteX4" fmla="*/ 3226 w 3225"/>
                    <a:gd name="connsiteY4" fmla="*/ 8259 h 8258"/>
                    <a:gd name="connsiteX5" fmla="*/ 3226 w 3225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5" h="8258">
                      <a:moveTo>
                        <a:pt x="3097" y="1549"/>
                      </a:moveTo>
                      <a:cubicBezTo>
                        <a:pt x="3097" y="645"/>
                        <a:pt x="2323" y="0"/>
                        <a:pt x="1549" y="0"/>
                      </a:cubicBezTo>
                      <a:cubicBezTo>
                        <a:pt x="645" y="0"/>
                        <a:pt x="0" y="774"/>
                        <a:pt x="0" y="1549"/>
                      </a:cubicBezTo>
                      <a:lnTo>
                        <a:pt x="0" y="8259"/>
                      </a:lnTo>
                      <a:cubicBezTo>
                        <a:pt x="1032" y="8259"/>
                        <a:pt x="2194" y="8259"/>
                        <a:pt x="3226" y="8259"/>
                      </a:cubicBezTo>
                      <a:lnTo>
                        <a:pt x="3226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5" name="Freeform 156">
                  <a:extLst>
                    <a:ext uri="{FF2B5EF4-FFF2-40B4-BE49-F238E27FC236}">
                      <a16:creationId xmlns:a16="http://schemas.microsoft.com/office/drawing/2014/main" id="{1BCD1B2F-BD6C-03E5-E3A9-DC391D471072}"/>
                    </a:ext>
                  </a:extLst>
                </p:cNvPr>
                <p:cNvSpPr/>
                <p:nvPr/>
              </p:nvSpPr>
              <p:spPr>
                <a:xfrm>
                  <a:off x="2352163" y="5020248"/>
                  <a:ext cx="15320" cy="35192"/>
                </a:xfrm>
                <a:custGeom>
                  <a:avLst/>
                  <a:gdLst>
                    <a:gd name="connsiteX0" fmla="*/ 9162 w 15320"/>
                    <a:gd name="connsiteY0" fmla="*/ 35192 h 35192"/>
                    <a:gd name="connsiteX1" fmla="*/ 15227 w 15320"/>
                    <a:gd name="connsiteY1" fmla="*/ 5642 h 35192"/>
                    <a:gd name="connsiteX2" fmla="*/ 11614 w 15320"/>
                    <a:gd name="connsiteY2" fmla="*/ 94 h 35192"/>
                    <a:gd name="connsiteX3" fmla="*/ 6065 w 15320"/>
                    <a:gd name="connsiteY3" fmla="*/ 3707 h 35192"/>
                    <a:gd name="connsiteX4" fmla="*/ 0 w 15320"/>
                    <a:gd name="connsiteY4" fmla="*/ 33257 h 35192"/>
                    <a:gd name="connsiteX5" fmla="*/ 4516 w 15320"/>
                    <a:gd name="connsiteY5" fmla="*/ 34289 h 35192"/>
                    <a:gd name="connsiteX6" fmla="*/ 9162 w 15320"/>
                    <a:gd name="connsiteY6" fmla="*/ 35063 h 3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20" h="35192">
                      <a:moveTo>
                        <a:pt x="9162" y="35192"/>
                      </a:moveTo>
                      <a:lnTo>
                        <a:pt x="15227" y="5642"/>
                      </a:lnTo>
                      <a:cubicBezTo>
                        <a:pt x="15743" y="3061"/>
                        <a:pt x="14065" y="610"/>
                        <a:pt x="11614" y="94"/>
                      </a:cubicBezTo>
                      <a:cubicBezTo>
                        <a:pt x="9033" y="-423"/>
                        <a:pt x="6581" y="1255"/>
                        <a:pt x="6065" y="3707"/>
                      </a:cubicBezTo>
                      <a:lnTo>
                        <a:pt x="0" y="33257"/>
                      </a:lnTo>
                      <a:cubicBezTo>
                        <a:pt x="1548" y="33644"/>
                        <a:pt x="2968" y="34031"/>
                        <a:pt x="4516" y="34289"/>
                      </a:cubicBezTo>
                      <a:cubicBezTo>
                        <a:pt x="6065" y="34547"/>
                        <a:pt x="7613" y="34805"/>
                        <a:pt x="9162" y="35063"/>
                      </a:cubicBez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6" name="Freeform 157">
                  <a:extLst>
                    <a:ext uri="{FF2B5EF4-FFF2-40B4-BE49-F238E27FC236}">
                      <a16:creationId xmlns:a16="http://schemas.microsoft.com/office/drawing/2014/main" id="{44A30E81-DEEA-8E44-FCEC-0942600343A4}"/>
                    </a:ext>
                  </a:extLst>
                </p:cNvPr>
                <p:cNvSpPr/>
                <p:nvPr/>
              </p:nvSpPr>
              <p:spPr>
                <a:xfrm>
                  <a:off x="2622479" y="4907925"/>
                  <a:ext cx="8281" cy="5571"/>
                </a:xfrm>
                <a:custGeom>
                  <a:avLst/>
                  <a:gdLst>
                    <a:gd name="connsiteX0" fmla="*/ 2216 w 8281"/>
                    <a:gd name="connsiteY0" fmla="*/ 152 h 5571"/>
                    <a:gd name="connsiteX1" fmla="*/ 152 w 8281"/>
                    <a:gd name="connsiteY1" fmla="*/ 926 h 5571"/>
                    <a:gd name="connsiteX2" fmla="*/ 926 w 8281"/>
                    <a:gd name="connsiteY2" fmla="*/ 2991 h 5571"/>
                    <a:gd name="connsiteX3" fmla="*/ 6991 w 8281"/>
                    <a:gd name="connsiteY3" fmla="*/ 5572 h 5571"/>
                    <a:gd name="connsiteX4" fmla="*/ 8281 w 8281"/>
                    <a:gd name="connsiteY4" fmla="*/ 2733 h 5571"/>
                    <a:gd name="connsiteX5" fmla="*/ 2216 w 8281"/>
                    <a:gd name="connsiteY5" fmla="*/ 23 h 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81" h="5571">
                      <a:moveTo>
                        <a:pt x="2216" y="152"/>
                      </a:moveTo>
                      <a:cubicBezTo>
                        <a:pt x="1442" y="-235"/>
                        <a:pt x="539" y="152"/>
                        <a:pt x="152" y="926"/>
                      </a:cubicBezTo>
                      <a:cubicBezTo>
                        <a:pt x="-235" y="1700"/>
                        <a:pt x="152" y="2604"/>
                        <a:pt x="926" y="2991"/>
                      </a:cubicBezTo>
                      <a:lnTo>
                        <a:pt x="6991" y="5572"/>
                      </a:lnTo>
                      <a:cubicBezTo>
                        <a:pt x="7378" y="4668"/>
                        <a:pt x="7894" y="3636"/>
                        <a:pt x="8281" y="2733"/>
                      </a:cubicBezTo>
                      <a:lnTo>
                        <a:pt x="2216" y="2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7" name="Freeform 159">
                  <a:extLst>
                    <a:ext uri="{FF2B5EF4-FFF2-40B4-BE49-F238E27FC236}">
                      <a16:creationId xmlns:a16="http://schemas.microsoft.com/office/drawing/2014/main" id="{7C24E84C-C7C0-D8A9-F51E-D8F5CB5293BF}"/>
                    </a:ext>
                  </a:extLst>
                </p:cNvPr>
                <p:cNvSpPr/>
                <p:nvPr/>
              </p:nvSpPr>
              <p:spPr>
                <a:xfrm>
                  <a:off x="2545578" y="5004639"/>
                  <a:ext cx="6597" cy="7702"/>
                </a:xfrm>
                <a:custGeom>
                  <a:avLst/>
                  <a:gdLst>
                    <a:gd name="connsiteX0" fmla="*/ 2855 w 6597"/>
                    <a:gd name="connsiteY0" fmla="*/ 605 h 7702"/>
                    <a:gd name="connsiteX1" fmla="*/ 662 w 6597"/>
                    <a:gd name="connsiteY1" fmla="*/ 218 h 7702"/>
                    <a:gd name="connsiteX2" fmla="*/ 275 w 6597"/>
                    <a:gd name="connsiteY2" fmla="*/ 2411 h 7702"/>
                    <a:gd name="connsiteX3" fmla="*/ 4146 w 6597"/>
                    <a:gd name="connsiteY3" fmla="*/ 7702 h 7702"/>
                    <a:gd name="connsiteX4" fmla="*/ 6597 w 6597"/>
                    <a:gd name="connsiteY4" fmla="*/ 5766 h 7702"/>
                    <a:gd name="connsiteX5" fmla="*/ 2726 w 6597"/>
                    <a:gd name="connsiteY5" fmla="*/ 476 h 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7" h="7702">
                      <a:moveTo>
                        <a:pt x="2855" y="605"/>
                      </a:moveTo>
                      <a:cubicBezTo>
                        <a:pt x="2339" y="-40"/>
                        <a:pt x="1307" y="-169"/>
                        <a:pt x="662" y="218"/>
                      </a:cubicBezTo>
                      <a:cubicBezTo>
                        <a:pt x="17" y="734"/>
                        <a:pt x="-242" y="1766"/>
                        <a:pt x="275" y="2411"/>
                      </a:cubicBezTo>
                      <a:lnTo>
                        <a:pt x="4146" y="7702"/>
                      </a:lnTo>
                      <a:cubicBezTo>
                        <a:pt x="4920" y="7057"/>
                        <a:pt x="5823" y="6412"/>
                        <a:pt x="6597" y="5766"/>
                      </a:cubicBezTo>
                      <a:lnTo>
                        <a:pt x="2726" y="47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8" name="Freeform 161">
                  <a:extLst>
                    <a:ext uri="{FF2B5EF4-FFF2-40B4-BE49-F238E27FC236}">
                      <a16:creationId xmlns:a16="http://schemas.microsoft.com/office/drawing/2014/main" id="{3236BC62-EFE3-BB45-F3FA-9B2569D2A856}"/>
                    </a:ext>
                  </a:extLst>
                </p:cNvPr>
                <p:cNvSpPr/>
                <p:nvPr/>
              </p:nvSpPr>
              <p:spPr>
                <a:xfrm>
                  <a:off x="2564983" y="4988957"/>
                  <a:ext cx="7194" cy="7384"/>
                </a:xfrm>
                <a:custGeom>
                  <a:avLst/>
                  <a:gdLst>
                    <a:gd name="connsiteX0" fmla="*/ 2678 w 7194"/>
                    <a:gd name="connsiteY0" fmla="*/ 287 h 7384"/>
                    <a:gd name="connsiteX1" fmla="*/ 484 w 7194"/>
                    <a:gd name="connsiteY1" fmla="*/ 287 h 7384"/>
                    <a:gd name="connsiteX2" fmla="*/ 484 w 7194"/>
                    <a:gd name="connsiteY2" fmla="*/ 2480 h 7384"/>
                    <a:gd name="connsiteX3" fmla="*/ 4871 w 7194"/>
                    <a:gd name="connsiteY3" fmla="*/ 7384 h 7384"/>
                    <a:gd name="connsiteX4" fmla="*/ 7194 w 7194"/>
                    <a:gd name="connsiteY4" fmla="*/ 5190 h 7384"/>
                    <a:gd name="connsiteX5" fmla="*/ 2807 w 7194"/>
                    <a:gd name="connsiteY5" fmla="*/ 416 h 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94" h="7384">
                      <a:moveTo>
                        <a:pt x="2678" y="287"/>
                      </a:moveTo>
                      <a:cubicBezTo>
                        <a:pt x="2678" y="287"/>
                        <a:pt x="1129" y="-358"/>
                        <a:pt x="484" y="287"/>
                      </a:cubicBezTo>
                      <a:cubicBezTo>
                        <a:pt x="-161" y="803"/>
                        <a:pt x="-161" y="1835"/>
                        <a:pt x="484" y="2480"/>
                      </a:cubicBezTo>
                      <a:lnTo>
                        <a:pt x="4871" y="7384"/>
                      </a:lnTo>
                      <a:cubicBezTo>
                        <a:pt x="5646" y="6739"/>
                        <a:pt x="6420" y="5965"/>
                        <a:pt x="7194" y="5190"/>
                      </a:cubicBezTo>
                      <a:lnTo>
                        <a:pt x="2807" y="4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9" name="Freeform 162">
                  <a:extLst>
                    <a:ext uri="{FF2B5EF4-FFF2-40B4-BE49-F238E27FC236}">
                      <a16:creationId xmlns:a16="http://schemas.microsoft.com/office/drawing/2014/main" id="{418BA4AF-0C4F-0DF0-836B-234826A67FF7}"/>
                    </a:ext>
                  </a:extLst>
                </p:cNvPr>
                <p:cNvSpPr/>
                <p:nvPr/>
              </p:nvSpPr>
              <p:spPr>
                <a:xfrm>
                  <a:off x="2597933" y="4951254"/>
                  <a:ext cx="7923" cy="6761"/>
                </a:xfrm>
                <a:custGeom>
                  <a:avLst/>
                  <a:gdLst>
                    <a:gd name="connsiteX0" fmla="*/ 2503 w 7923"/>
                    <a:gd name="connsiteY0" fmla="*/ 310 h 6761"/>
                    <a:gd name="connsiteX1" fmla="*/ 310 w 7923"/>
                    <a:gd name="connsiteY1" fmla="*/ 697 h 6761"/>
                    <a:gd name="connsiteX2" fmla="*/ 697 w 7923"/>
                    <a:gd name="connsiteY2" fmla="*/ 2890 h 6761"/>
                    <a:gd name="connsiteX3" fmla="*/ 6116 w 7923"/>
                    <a:gd name="connsiteY3" fmla="*/ 6762 h 6761"/>
                    <a:gd name="connsiteX4" fmla="*/ 7923 w 7923"/>
                    <a:gd name="connsiteY4" fmla="*/ 4181 h 6761"/>
                    <a:gd name="connsiteX5" fmla="*/ 2503 w 7923"/>
                    <a:gd name="connsiteY5" fmla="*/ 310 h 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3" h="6761">
                      <a:moveTo>
                        <a:pt x="2503" y="310"/>
                      </a:moveTo>
                      <a:cubicBezTo>
                        <a:pt x="1729" y="-206"/>
                        <a:pt x="826" y="-77"/>
                        <a:pt x="310" y="697"/>
                      </a:cubicBezTo>
                      <a:cubicBezTo>
                        <a:pt x="-207" y="1471"/>
                        <a:pt x="-77" y="2374"/>
                        <a:pt x="697" y="2890"/>
                      </a:cubicBezTo>
                      <a:lnTo>
                        <a:pt x="6116" y="6762"/>
                      </a:lnTo>
                      <a:cubicBezTo>
                        <a:pt x="6762" y="5987"/>
                        <a:pt x="7407" y="5084"/>
                        <a:pt x="7923" y="4181"/>
                      </a:cubicBezTo>
                      <a:lnTo>
                        <a:pt x="2503" y="310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Freeform 163">
                  <a:extLst>
                    <a:ext uri="{FF2B5EF4-FFF2-40B4-BE49-F238E27FC236}">
                      <a16:creationId xmlns:a16="http://schemas.microsoft.com/office/drawing/2014/main" id="{BBC7BFB3-FF97-745D-9A8B-461608090494}"/>
                    </a:ext>
                  </a:extLst>
                </p:cNvPr>
                <p:cNvSpPr/>
                <p:nvPr/>
              </p:nvSpPr>
              <p:spPr>
                <a:xfrm>
                  <a:off x="2572501" y="4962280"/>
                  <a:ext cx="18385" cy="17027"/>
                </a:xfrm>
                <a:custGeom>
                  <a:avLst/>
                  <a:gdLst>
                    <a:gd name="connsiteX0" fmla="*/ 6127 w 18385"/>
                    <a:gd name="connsiteY0" fmla="*/ 1542 h 17027"/>
                    <a:gd name="connsiteX1" fmla="*/ 578 w 18385"/>
                    <a:gd name="connsiteY1" fmla="*/ 768 h 17027"/>
                    <a:gd name="connsiteX2" fmla="*/ 1998 w 18385"/>
                    <a:gd name="connsiteY2" fmla="*/ 6188 h 17027"/>
                    <a:gd name="connsiteX3" fmla="*/ 14257 w 18385"/>
                    <a:gd name="connsiteY3" fmla="*/ 17027 h 17027"/>
                    <a:gd name="connsiteX4" fmla="*/ 18386 w 18385"/>
                    <a:gd name="connsiteY4" fmla="*/ 12382 h 17027"/>
                    <a:gd name="connsiteX5" fmla="*/ 6127 w 18385"/>
                    <a:gd name="connsiteY5" fmla="*/ 1542 h 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85" h="17027">
                      <a:moveTo>
                        <a:pt x="6127" y="1542"/>
                      </a:moveTo>
                      <a:cubicBezTo>
                        <a:pt x="4192" y="-135"/>
                        <a:pt x="1740" y="-522"/>
                        <a:pt x="578" y="768"/>
                      </a:cubicBezTo>
                      <a:cubicBezTo>
                        <a:pt x="-583" y="2058"/>
                        <a:pt x="62" y="4510"/>
                        <a:pt x="1998" y="6188"/>
                      </a:cubicBezTo>
                      <a:lnTo>
                        <a:pt x="14257" y="17027"/>
                      </a:lnTo>
                      <a:cubicBezTo>
                        <a:pt x="15676" y="15479"/>
                        <a:pt x="17096" y="13930"/>
                        <a:pt x="18386" y="12382"/>
                      </a:cubicBezTo>
                      <a:lnTo>
                        <a:pt x="6127" y="154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Freeform 164">
                  <a:extLst>
                    <a:ext uri="{FF2B5EF4-FFF2-40B4-BE49-F238E27FC236}">
                      <a16:creationId xmlns:a16="http://schemas.microsoft.com/office/drawing/2014/main" id="{3A58946D-AD7D-F989-EA1B-7486896A1E42}"/>
                    </a:ext>
                  </a:extLst>
                </p:cNvPr>
                <p:cNvSpPr/>
                <p:nvPr/>
              </p:nvSpPr>
              <p:spPr>
                <a:xfrm>
                  <a:off x="2611356" y="4930223"/>
                  <a:ext cx="8178" cy="6242"/>
                </a:xfrm>
                <a:custGeom>
                  <a:avLst/>
                  <a:gdLst>
                    <a:gd name="connsiteX0" fmla="*/ 2372 w 8178"/>
                    <a:gd name="connsiteY0" fmla="*/ 178 h 6242"/>
                    <a:gd name="connsiteX1" fmla="*/ 178 w 8178"/>
                    <a:gd name="connsiteY1" fmla="*/ 823 h 6242"/>
                    <a:gd name="connsiteX2" fmla="*/ 823 w 8178"/>
                    <a:gd name="connsiteY2" fmla="*/ 3017 h 6242"/>
                    <a:gd name="connsiteX3" fmla="*/ 6630 w 8178"/>
                    <a:gd name="connsiteY3" fmla="*/ 6243 h 6242"/>
                    <a:gd name="connsiteX4" fmla="*/ 8178 w 8178"/>
                    <a:gd name="connsiteY4" fmla="*/ 3533 h 6242"/>
                    <a:gd name="connsiteX5" fmla="*/ 2372 w 8178"/>
                    <a:gd name="connsiteY5" fmla="*/ 307 h 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78" h="6242">
                      <a:moveTo>
                        <a:pt x="2372" y="178"/>
                      </a:moveTo>
                      <a:cubicBezTo>
                        <a:pt x="1597" y="-209"/>
                        <a:pt x="694" y="49"/>
                        <a:pt x="178" y="823"/>
                      </a:cubicBezTo>
                      <a:cubicBezTo>
                        <a:pt x="-209" y="1597"/>
                        <a:pt x="49" y="2501"/>
                        <a:pt x="823" y="3017"/>
                      </a:cubicBezTo>
                      <a:lnTo>
                        <a:pt x="6630" y="6243"/>
                      </a:lnTo>
                      <a:cubicBezTo>
                        <a:pt x="7146" y="5339"/>
                        <a:pt x="7662" y="4436"/>
                        <a:pt x="8178" y="3533"/>
                      </a:cubicBezTo>
                      <a:lnTo>
                        <a:pt x="2372" y="3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2" name="Freeform 166">
                  <a:extLst>
                    <a:ext uri="{FF2B5EF4-FFF2-40B4-BE49-F238E27FC236}">
                      <a16:creationId xmlns:a16="http://schemas.microsoft.com/office/drawing/2014/main" id="{23C5D2E9-B6DB-2A86-2F10-9BA768AF4C74}"/>
                    </a:ext>
                  </a:extLst>
                </p:cNvPr>
                <p:cNvSpPr/>
                <p:nvPr/>
              </p:nvSpPr>
              <p:spPr>
                <a:xfrm>
                  <a:off x="2193831" y="4933617"/>
                  <a:ext cx="8140" cy="6333"/>
                </a:xfrm>
                <a:custGeom>
                  <a:avLst/>
                  <a:gdLst>
                    <a:gd name="connsiteX0" fmla="*/ 7355 w 8140"/>
                    <a:gd name="connsiteY0" fmla="*/ 2978 h 6333"/>
                    <a:gd name="connsiteX1" fmla="*/ 7871 w 8140"/>
                    <a:gd name="connsiteY1" fmla="*/ 785 h 6333"/>
                    <a:gd name="connsiteX2" fmla="*/ 5678 w 8140"/>
                    <a:gd name="connsiteY2" fmla="*/ 269 h 6333"/>
                    <a:gd name="connsiteX3" fmla="*/ 0 w 8140"/>
                    <a:gd name="connsiteY3" fmla="*/ 3624 h 6333"/>
                    <a:gd name="connsiteX4" fmla="*/ 1549 w 8140"/>
                    <a:gd name="connsiteY4" fmla="*/ 6333 h 6333"/>
                    <a:gd name="connsiteX5" fmla="*/ 7226 w 8140"/>
                    <a:gd name="connsiteY5" fmla="*/ 2978 h 6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40" h="6333">
                      <a:moveTo>
                        <a:pt x="7355" y="2978"/>
                      </a:moveTo>
                      <a:cubicBezTo>
                        <a:pt x="8130" y="2591"/>
                        <a:pt x="8388" y="1559"/>
                        <a:pt x="7871" y="785"/>
                      </a:cubicBezTo>
                      <a:cubicBezTo>
                        <a:pt x="7484" y="10"/>
                        <a:pt x="6452" y="-248"/>
                        <a:pt x="5678" y="269"/>
                      </a:cubicBezTo>
                      <a:lnTo>
                        <a:pt x="0" y="3624"/>
                      </a:lnTo>
                      <a:cubicBezTo>
                        <a:pt x="516" y="4527"/>
                        <a:pt x="1032" y="5430"/>
                        <a:pt x="1549" y="6333"/>
                      </a:cubicBezTo>
                      <a:lnTo>
                        <a:pt x="7226" y="2978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Freeform 167">
                  <a:extLst>
                    <a:ext uri="{FF2B5EF4-FFF2-40B4-BE49-F238E27FC236}">
                      <a16:creationId xmlns:a16="http://schemas.microsoft.com/office/drawing/2014/main" id="{C0DD95EC-BD56-7677-EE38-5C93FB02CAD0}"/>
                    </a:ext>
                  </a:extLst>
                </p:cNvPr>
                <p:cNvSpPr/>
                <p:nvPr/>
              </p:nvSpPr>
              <p:spPr>
                <a:xfrm>
                  <a:off x="2182347" y="4911538"/>
                  <a:ext cx="8152" cy="5700"/>
                </a:xfrm>
                <a:custGeom>
                  <a:avLst/>
                  <a:gdLst>
                    <a:gd name="connsiteX0" fmla="*/ 7226 w 8152"/>
                    <a:gd name="connsiteY0" fmla="*/ 2991 h 5700"/>
                    <a:gd name="connsiteX1" fmla="*/ 8001 w 8152"/>
                    <a:gd name="connsiteY1" fmla="*/ 926 h 5700"/>
                    <a:gd name="connsiteX2" fmla="*/ 5936 w 8152"/>
                    <a:gd name="connsiteY2" fmla="*/ 152 h 5700"/>
                    <a:gd name="connsiteX3" fmla="*/ 0 w 8152"/>
                    <a:gd name="connsiteY3" fmla="*/ 2862 h 5700"/>
                    <a:gd name="connsiteX4" fmla="*/ 1290 w 8152"/>
                    <a:gd name="connsiteY4" fmla="*/ 5701 h 5700"/>
                    <a:gd name="connsiteX5" fmla="*/ 7226 w 8152"/>
                    <a:gd name="connsiteY5" fmla="*/ 2991 h 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2" h="5700">
                      <a:moveTo>
                        <a:pt x="7226" y="2991"/>
                      </a:moveTo>
                      <a:cubicBezTo>
                        <a:pt x="8001" y="2604"/>
                        <a:pt x="8388" y="1700"/>
                        <a:pt x="8001" y="926"/>
                      </a:cubicBezTo>
                      <a:cubicBezTo>
                        <a:pt x="7614" y="152"/>
                        <a:pt x="6710" y="-235"/>
                        <a:pt x="5936" y="152"/>
                      </a:cubicBezTo>
                      <a:lnTo>
                        <a:pt x="0" y="2862"/>
                      </a:lnTo>
                      <a:cubicBezTo>
                        <a:pt x="387" y="3765"/>
                        <a:pt x="774" y="4797"/>
                        <a:pt x="1290" y="5701"/>
                      </a:cubicBezTo>
                      <a:lnTo>
                        <a:pt x="7226" y="2991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Freeform 172">
                  <a:extLst>
                    <a:ext uri="{FF2B5EF4-FFF2-40B4-BE49-F238E27FC236}">
                      <a16:creationId xmlns:a16="http://schemas.microsoft.com/office/drawing/2014/main" id="{CB4E65A5-D1B0-8039-8247-EF7220BA2B0F}"/>
                    </a:ext>
                  </a:extLst>
                </p:cNvPr>
                <p:cNvSpPr/>
                <p:nvPr/>
              </p:nvSpPr>
              <p:spPr>
                <a:xfrm>
                  <a:off x="2241060" y="4981697"/>
                  <a:ext cx="17027" cy="18385"/>
                </a:xfrm>
                <a:custGeom>
                  <a:avLst/>
                  <a:gdLst>
                    <a:gd name="connsiteX0" fmla="*/ 15485 w 17027"/>
                    <a:gd name="connsiteY0" fmla="*/ 6127 h 18385"/>
                    <a:gd name="connsiteX1" fmla="*/ 16259 w 17027"/>
                    <a:gd name="connsiteY1" fmla="*/ 578 h 18385"/>
                    <a:gd name="connsiteX2" fmla="*/ 10839 w 17027"/>
                    <a:gd name="connsiteY2" fmla="*/ 1998 h 18385"/>
                    <a:gd name="connsiteX3" fmla="*/ 0 w 17027"/>
                    <a:gd name="connsiteY3" fmla="*/ 14257 h 18385"/>
                    <a:gd name="connsiteX4" fmla="*/ 4645 w 17027"/>
                    <a:gd name="connsiteY4" fmla="*/ 18386 h 18385"/>
                    <a:gd name="connsiteX5" fmla="*/ 15485 w 17027"/>
                    <a:gd name="connsiteY5" fmla="*/ 6127 h 1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27" h="18385">
                      <a:moveTo>
                        <a:pt x="15485" y="6127"/>
                      </a:moveTo>
                      <a:cubicBezTo>
                        <a:pt x="17162" y="4191"/>
                        <a:pt x="17549" y="1611"/>
                        <a:pt x="16259" y="578"/>
                      </a:cubicBezTo>
                      <a:cubicBezTo>
                        <a:pt x="14969" y="-583"/>
                        <a:pt x="12517" y="62"/>
                        <a:pt x="10839" y="1998"/>
                      </a:cubicBezTo>
                      <a:lnTo>
                        <a:pt x="0" y="14257"/>
                      </a:lnTo>
                      <a:cubicBezTo>
                        <a:pt x="1549" y="15676"/>
                        <a:pt x="3097" y="17095"/>
                        <a:pt x="4645" y="18386"/>
                      </a:cubicBezTo>
                      <a:lnTo>
                        <a:pt x="15485" y="612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 173">
                  <a:extLst>
                    <a:ext uri="{FF2B5EF4-FFF2-40B4-BE49-F238E27FC236}">
                      <a16:creationId xmlns:a16="http://schemas.microsoft.com/office/drawing/2014/main" id="{7BEE03B4-C6BF-1C32-E662-3FC78C56389A}"/>
                    </a:ext>
                  </a:extLst>
                </p:cNvPr>
                <p:cNvSpPr/>
                <p:nvPr/>
              </p:nvSpPr>
              <p:spPr>
                <a:xfrm>
                  <a:off x="2261965" y="5006870"/>
                  <a:ext cx="6761" cy="7923"/>
                </a:xfrm>
                <a:custGeom>
                  <a:avLst/>
                  <a:gdLst>
                    <a:gd name="connsiteX0" fmla="*/ 6452 w 6761"/>
                    <a:gd name="connsiteY0" fmla="*/ 2503 h 7923"/>
                    <a:gd name="connsiteX1" fmla="*/ 6065 w 6761"/>
                    <a:gd name="connsiteY1" fmla="*/ 310 h 7923"/>
                    <a:gd name="connsiteX2" fmla="*/ 3871 w 6761"/>
                    <a:gd name="connsiteY2" fmla="*/ 697 h 7923"/>
                    <a:gd name="connsiteX3" fmla="*/ 0 w 6761"/>
                    <a:gd name="connsiteY3" fmla="*/ 6116 h 7923"/>
                    <a:gd name="connsiteX4" fmla="*/ 2581 w 6761"/>
                    <a:gd name="connsiteY4" fmla="*/ 7923 h 7923"/>
                    <a:gd name="connsiteX5" fmla="*/ 6452 w 6761"/>
                    <a:gd name="connsiteY5" fmla="*/ 2503 h 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1" h="7923">
                      <a:moveTo>
                        <a:pt x="6452" y="2503"/>
                      </a:moveTo>
                      <a:cubicBezTo>
                        <a:pt x="6968" y="1858"/>
                        <a:pt x="6839" y="826"/>
                        <a:pt x="6065" y="310"/>
                      </a:cubicBezTo>
                      <a:cubicBezTo>
                        <a:pt x="5420" y="-206"/>
                        <a:pt x="4387" y="-77"/>
                        <a:pt x="3871" y="697"/>
                      </a:cubicBezTo>
                      <a:lnTo>
                        <a:pt x="0" y="6116"/>
                      </a:lnTo>
                      <a:cubicBezTo>
                        <a:pt x="903" y="6762"/>
                        <a:pt x="1677" y="7278"/>
                        <a:pt x="2581" y="7923"/>
                      </a:cubicBezTo>
                      <a:lnTo>
                        <a:pt x="6452" y="250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Freeform 174">
                  <a:extLst>
                    <a:ext uri="{FF2B5EF4-FFF2-40B4-BE49-F238E27FC236}">
                      <a16:creationId xmlns:a16="http://schemas.microsoft.com/office/drawing/2014/main" id="{D5B9BFDA-13C7-627A-D708-155E1AAB5615}"/>
                    </a:ext>
                  </a:extLst>
                </p:cNvPr>
                <p:cNvSpPr/>
                <p:nvPr/>
              </p:nvSpPr>
              <p:spPr>
                <a:xfrm>
                  <a:off x="2283514" y="5020293"/>
                  <a:ext cx="6242" cy="8178"/>
                </a:xfrm>
                <a:custGeom>
                  <a:avLst/>
                  <a:gdLst>
                    <a:gd name="connsiteX0" fmla="*/ 6065 w 6242"/>
                    <a:gd name="connsiteY0" fmla="*/ 2372 h 8178"/>
                    <a:gd name="connsiteX1" fmla="*/ 5420 w 6242"/>
                    <a:gd name="connsiteY1" fmla="*/ 178 h 8178"/>
                    <a:gd name="connsiteX2" fmla="*/ 3226 w 6242"/>
                    <a:gd name="connsiteY2" fmla="*/ 823 h 8178"/>
                    <a:gd name="connsiteX3" fmla="*/ 0 w 6242"/>
                    <a:gd name="connsiteY3" fmla="*/ 6630 h 8178"/>
                    <a:gd name="connsiteX4" fmla="*/ 2710 w 6242"/>
                    <a:gd name="connsiteY4" fmla="*/ 8178 h 8178"/>
                    <a:gd name="connsiteX5" fmla="*/ 5936 w 6242"/>
                    <a:gd name="connsiteY5" fmla="*/ 2372 h 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2" h="8178">
                      <a:moveTo>
                        <a:pt x="6065" y="2372"/>
                      </a:moveTo>
                      <a:cubicBezTo>
                        <a:pt x="6452" y="1597"/>
                        <a:pt x="6194" y="694"/>
                        <a:pt x="5420" y="178"/>
                      </a:cubicBezTo>
                      <a:cubicBezTo>
                        <a:pt x="4645" y="-209"/>
                        <a:pt x="3742" y="49"/>
                        <a:pt x="3226" y="823"/>
                      </a:cubicBezTo>
                      <a:lnTo>
                        <a:pt x="0" y="6630"/>
                      </a:lnTo>
                      <a:cubicBezTo>
                        <a:pt x="903" y="7146"/>
                        <a:pt x="1807" y="7662"/>
                        <a:pt x="2710" y="8178"/>
                      </a:cubicBezTo>
                      <a:lnTo>
                        <a:pt x="5936" y="237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Freeform 175">
                  <a:extLst>
                    <a:ext uri="{FF2B5EF4-FFF2-40B4-BE49-F238E27FC236}">
                      <a16:creationId xmlns:a16="http://schemas.microsoft.com/office/drawing/2014/main" id="{2514BEAC-A3E8-8FEB-7719-4A1478EC3600}"/>
                    </a:ext>
                  </a:extLst>
                </p:cNvPr>
                <p:cNvSpPr/>
                <p:nvPr/>
              </p:nvSpPr>
              <p:spPr>
                <a:xfrm>
                  <a:off x="2306483" y="5031546"/>
                  <a:ext cx="5571" cy="8281"/>
                </a:xfrm>
                <a:custGeom>
                  <a:avLst/>
                  <a:gdLst>
                    <a:gd name="connsiteX0" fmla="*/ 5420 w 5571"/>
                    <a:gd name="connsiteY0" fmla="*/ 2216 h 8281"/>
                    <a:gd name="connsiteX1" fmla="*/ 4645 w 5571"/>
                    <a:gd name="connsiteY1" fmla="*/ 152 h 8281"/>
                    <a:gd name="connsiteX2" fmla="*/ 2581 w 5571"/>
                    <a:gd name="connsiteY2" fmla="*/ 926 h 8281"/>
                    <a:gd name="connsiteX3" fmla="*/ 0 w 5571"/>
                    <a:gd name="connsiteY3" fmla="*/ 6991 h 8281"/>
                    <a:gd name="connsiteX4" fmla="*/ 2839 w 5571"/>
                    <a:gd name="connsiteY4" fmla="*/ 8281 h 8281"/>
                    <a:gd name="connsiteX5" fmla="*/ 5549 w 5571"/>
                    <a:gd name="connsiteY5" fmla="*/ 2216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71" h="8281">
                      <a:moveTo>
                        <a:pt x="5420" y="2216"/>
                      </a:moveTo>
                      <a:cubicBezTo>
                        <a:pt x="5807" y="1442"/>
                        <a:pt x="5420" y="539"/>
                        <a:pt x="4645" y="152"/>
                      </a:cubicBezTo>
                      <a:cubicBezTo>
                        <a:pt x="3871" y="-235"/>
                        <a:pt x="2968" y="152"/>
                        <a:pt x="2581" y="926"/>
                      </a:cubicBezTo>
                      <a:lnTo>
                        <a:pt x="0" y="6991"/>
                      </a:lnTo>
                      <a:cubicBezTo>
                        <a:pt x="903" y="7378"/>
                        <a:pt x="1936" y="7894"/>
                        <a:pt x="2839" y="8281"/>
                      </a:cubicBezTo>
                      <a:lnTo>
                        <a:pt x="5549" y="22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" name="Freeform 176">
                  <a:extLst>
                    <a:ext uri="{FF2B5EF4-FFF2-40B4-BE49-F238E27FC236}">
                      <a16:creationId xmlns:a16="http://schemas.microsoft.com/office/drawing/2014/main" id="{654FEB86-201B-476E-6A6A-CBBB279D3118}"/>
                    </a:ext>
                  </a:extLst>
                </p:cNvPr>
                <p:cNvSpPr/>
                <p:nvPr/>
              </p:nvSpPr>
              <p:spPr>
                <a:xfrm>
                  <a:off x="2330485" y="5040276"/>
                  <a:ext cx="4981" cy="8454"/>
                </a:xfrm>
                <a:custGeom>
                  <a:avLst/>
                  <a:gdLst>
                    <a:gd name="connsiteX0" fmla="*/ 4903 w 4981"/>
                    <a:gd name="connsiteY0" fmla="*/ 2003 h 8454"/>
                    <a:gd name="connsiteX1" fmla="*/ 3871 w 4981"/>
                    <a:gd name="connsiteY1" fmla="*/ 67 h 8454"/>
                    <a:gd name="connsiteX2" fmla="*/ 1936 w 4981"/>
                    <a:gd name="connsiteY2" fmla="*/ 1099 h 8454"/>
                    <a:gd name="connsiteX3" fmla="*/ 0 w 4981"/>
                    <a:gd name="connsiteY3" fmla="*/ 7422 h 8454"/>
                    <a:gd name="connsiteX4" fmla="*/ 2968 w 4981"/>
                    <a:gd name="connsiteY4" fmla="*/ 8455 h 8454"/>
                    <a:gd name="connsiteX5" fmla="*/ 4903 w 4981"/>
                    <a:gd name="connsiteY5" fmla="*/ 2132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" h="8454">
                      <a:moveTo>
                        <a:pt x="4903" y="2003"/>
                      </a:moveTo>
                      <a:cubicBezTo>
                        <a:pt x="5162" y="1229"/>
                        <a:pt x="4774" y="325"/>
                        <a:pt x="3871" y="67"/>
                      </a:cubicBezTo>
                      <a:cubicBezTo>
                        <a:pt x="3097" y="-191"/>
                        <a:pt x="2194" y="325"/>
                        <a:pt x="1936" y="1099"/>
                      </a:cubicBezTo>
                      <a:lnTo>
                        <a:pt x="0" y="7422"/>
                      </a:lnTo>
                      <a:cubicBezTo>
                        <a:pt x="1032" y="7681"/>
                        <a:pt x="1936" y="8068"/>
                        <a:pt x="2968" y="8455"/>
                      </a:cubicBezTo>
                      <a:lnTo>
                        <a:pt x="4903" y="213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" name="Freeform 177">
                  <a:extLst>
                    <a:ext uri="{FF2B5EF4-FFF2-40B4-BE49-F238E27FC236}">
                      <a16:creationId xmlns:a16="http://schemas.microsoft.com/office/drawing/2014/main" id="{87AD2B75-F5B3-587E-BA32-4088418AC55E}"/>
                    </a:ext>
                  </a:extLst>
                </p:cNvPr>
                <p:cNvSpPr/>
                <p:nvPr/>
              </p:nvSpPr>
              <p:spPr>
                <a:xfrm>
                  <a:off x="2207897" y="4954572"/>
                  <a:ext cx="7758" cy="6669"/>
                </a:xfrm>
                <a:custGeom>
                  <a:avLst/>
                  <a:gdLst>
                    <a:gd name="connsiteX0" fmla="*/ 7097 w 7758"/>
                    <a:gd name="connsiteY0" fmla="*/ 2799 h 6669"/>
                    <a:gd name="connsiteX1" fmla="*/ 7484 w 7758"/>
                    <a:gd name="connsiteY1" fmla="*/ 605 h 6669"/>
                    <a:gd name="connsiteX2" fmla="*/ 5290 w 7758"/>
                    <a:gd name="connsiteY2" fmla="*/ 218 h 6669"/>
                    <a:gd name="connsiteX3" fmla="*/ 0 w 7758"/>
                    <a:gd name="connsiteY3" fmla="*/ 4218 h 6669"/>
                    <a:gd name="connsiteX4" fmla="*/ 1936 w 7758"/>
                    <a:gd name="connsiteY4" fmla="*/ 6670 h 6669"/>
                    <a:gd name="connsiteX5" fmla="*/ 7226 w 7758"/>
                    <a:gd name="connsiteY5" fmla="*/ 2799 h 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58" h="6669">
                      <a:moveTo>
                        <a:pt x="7097" y="2799"/>
                      </a:moveTo>
                      <a:cubicBezTo>
                        <a:pt x="7742" y="2282"/>
                        <a:pt x="8000" y="1250"/>
                        <a:pt x="7484" y="605"/>
                      </a:cubicBezTo>
                      <a:cubicBezTo>
                        <a:pt x="6968" y="-40"/>
                        <a:pt x="5936" y="-169"/>
                        <a:pt x="5290" y="218"/>
                      </a:cubicBezTo>
                      <a:lnTo>
                        <a:pt x="0" y="4218"/>
                      </a:lnTo>
                      <a:cubicBezTo>
                        <a:pt x="645" y="4992"/>
                        <a:pt x="1290" y="5895"/>
                        <a:pt x="1936" y="6670"/>
                      </a:cubicBezTo>
                      <a:lnTo>
                        <a:pt x="7226" y="2799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0" name="Freeform 178">
                  <a:extLst>
                    <a:ext uri="{FF2B5EF4-FFF2-40B4-BE49-F238E27FC236}">
                      <a16:creationId xmlns:a16="http://schemas.microsoft.com/office/drawing/2014/main" id="{BD633595-3816-DAC3-77D5-AD5666EBDBE0}"/>
                    </a:ext>
                  </a:extLst>
                </p:cNvPr>
                <p:cNvSpPr/>
                <p:nvPr/>
              </p:nvSpPr>
              <p:spPr>
                <a:xfrm>
                  <a:off x="2223898" y="4973920"/>
                  <a:ext cx="7384" cy="7193"/>
                </a:xfrm>
                <a:custGeom>
                  <a:avLst/>
                  <a:gdLst>
                    <a:gd name="connsiteX0" fmla="*/ 7097 w 7384"/>
                    <a:gd name="connsiteY0" fmla="*/ 2678 h 7193"/>
                    <a:gd name="connsiteX1" fmla="*/ 7097 w 7384"/>
                    <a:gd name="connsiteY1" fmla="*/ 484 h 7193"/>
                    <a:gd name="connsiteX2" fmla="*/ 4904 w 7384"/>
                    <a:gd name="connsiteY2" fmla="*/ 484 h 7193"/>
                    <a:gd name="connsiteX3" fmla="*/ 0 w 7384"/>
                    <a:gd name="connsiteY3" fmla="*/ 4871 h 7193"/>
                    <a:gd name="connsiteX4" fmla="*/ 2194 w 7384"/>
                    <a:gd name="connsiteY4" fmla="*/ 7194 h 7193"/>
                    <a:gd name="connsiteX5" fmla="*/ 6968 w 7384"/>
                    <a:gd name="connsiteY5" fmla="*/ 2807 h 7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84" h="7193">
                      <a:moveTo>
                        <a:pt x="7097" y="2678"/>
                      </a:moveTo>
                      <a:cubicBezTo>
                        <a:pt x="7097" y="2678"/>
                        <a:pt x="7742" y="1129"/>
                        <a:pt x="7097" y="484"/>
                      </a:cubicBezTo>
                      <a:cubicBezTo>
                        <a:pt x="6452" y="-161"/>
                        <a:pt x="5549" y="-161"/>
                        <a:pt x="4904" y="484"/>
                      </a:cubicBezTo>
                      <a:lnTo>
                        <a:pt x="0" y="4871"/>
                      </a:lnTo>
                      <a:cubicBezTo>
                        <a:pt x="645" y="5645"/>
                        <a:pt x="1419" y="6420"/>
                        <a:pt x="2194" y="7194"/>
                      </a:cubicBezTo>
                      <a:lnTo>
                        <a:pt x="6968" y="28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Freeform 181">
                <a:extLst>
                  <a:ext uri="{FF2B5EF4-FFF2-40B4-BE49-F238E27FC236}">
                    <a16:creationId xmlns:a16="http://schemas.microsoft.com/office/drawing/2014/main" id="{0D86CFFA-B9EC-34B8-78DE-F0240F9208D9}"/>
                  </a:ext>
                </a:extLst>
              </p:cNvPr>
              <p:cNvSpPr/>
              <p:nvPr/>
            </p:nvSpPr>
            <p:spPr>
              <a:xfrm>
                <a:off x="2358849" y="4951057"/>
                <a:ext cx="33691" cy="60107"/>
              </a:xfrm>
              <a:custGeom>
                <a:avLst/>
                <a:gdLst>
                  <a:gd name="connsiteX0" fmla="*/ 33187 w 33691"/>
                  <a:gd name="connsiteY0" fmla="*/ 17798 h 60107"/>
                  <a:gd name="connsiteX1" fmla="*/ 32929 w 33691"/>
                  <a:gd name="connsiteY1" fmla="*/ 18830 h 60107"/>
                  <a:gd name="connsiteX2" fmla="*/ 26864 w 33691"/>
                  <a:gd name="connsiteY2" fmla="*/ 17540 h 60107"/>
                  <a:gd name="connsiteX3" fmla="*/ 27122 w 33691"/>
                  <a:gd name="connsiteY3" fmla="*/ 15991 h 60107"/>
                  <a:gd name="connsiteX4" fmla="*/ 21961 w 33691"/>
                  <a:gd name="connsiteY4" fmla="*/ 6313 h 60107"/>
                  <a:gd name="connsiteX5" fmla="*/ 12928 w 33691"/>
                  <a:gd name="connsiteY5" fmla="*/ 14314 h 60107"/>
                  <a:gd name="connsiteX6" fmla="*/ 10218 w 33691"/>
                  <a:gd name="connsiteY6" fmla="*/ 27347 h 60107"/>
                  <a:gd name="connsiteX7" fmla="*/ 20929 w 33691"/>
                  <a:gd name="connsiteY7" fmla="*/ 22959 h 60107"/>
                  <a:gd name="connsiteX8" fmla="*/ 28929 w 33691"/>
                  <a:gd name="connsiteY8" fmla="*/ 38960 h 60107"/>
                  <a:gd name="connsiteX9" fmla="*/ 27122 w 33691"/>
                  <a:gd name="connsiteY9" fmla="*/ 47735 h 60107"/>
                  <a:gd name="connsiteX10" fmla="*/ 10863 w 33691"/>
                  <a:gd name="connsiteY10" fmla="*/ 59736 h 60107"/>
                  <a:gd name="connsiteX11" fmla="*/ 540 w 33691"/>
                  <a:gd name="connsiteY11" fmla="*/ 42315 h 60107"/>
                  <a:gd name="connsiteX12" fmla="*/ 6605 w 33691"/>
                  <a:gd name="connsiteY12" fmla="*/ 12636 h 60107"/>
                  <a:gd name="connsiteX13" fmla="*/ 22993 w 33691"/>
                  <a:gd name="connsiteY13" fmla="*/ 377 h 60107"/>
                  <a:gd name="connsiteX14" fmla="*/ 33187 w 33691"/>
                  <a:gd name="connsiteY14" fmla="*/ 17669 h 60107"/>
                  <a:gd name="connsiteX15" fmla="*/ 8670 w 33691"/>
                  <a:gd name="connsiteY15" fmla="*/ 35476 h 60107"/>
                  <a:gd name="connsiteX16" fmla="*/ 6863 w 33691"/>
                  <a:gd name="connsiteY16" fmla="*/ 44251 h 60107"/>
                  <a:gd name="connsiteX17" fmla="*/ 12025 w 33691"/>
                  <a:gd name="connsiteY17" fmla="*/ 54058 h 60107"/>
                  <a:gd name="connsiteX18" fmla="*/ 20670 w 33691"/>
                  <a:gd name="connsiteY18" fmla="*/ 47090 h 60107"/>
                  <a:gd name="connsiteX19" fmla="*/ 22477 w 33691"/>
                  <a:gd name="connsiteY19" fmla="*/ 38315 h 60107"/>
                  <a:gd name="connsiteX20" fmla="*/ 17315 w 33691"/>
                  <a:gd name="connsiteY20" fmla="*/ 28508 h 60107"/>
                  <a:gd name="connsiteX21" fmla="*/ 8670 w 33691"/>
                  <a:gd name="connsiteY21" fmla="*/ 35476 h 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691" h="60107">
                    <a:moveTo>
                      <a:pt x="33187" y="17798"/>
                    </a:moveTo>
                    <a:lnTo>
                      <a:pt x="32929" y="18830"/>
                    </a:lnTo>
                    <a:lnTo>
                      <a:pt x="26864" y="17540"/>
                    </a:lnTo>
                    <a:lnTo>
                      <a:pt x="27122" y="15991"/>
                    </a:lnTo>
                    <a:cubicBezTo>
                      <a:pt x="28155" y="10701"/>
                      <a:pt x="26606" y="7217"/>
                      <a:pt x="21961" y="6313"/>
                    </a:cubicBezTo>
                    <a:cubicBezTo>
                      <a:pt x="17057" y="5281"/>
                      <a:pt x="14218" y="7991"/>
                      <a:pt x="12928" y="14314"/>
                    </a:cubicBezTo>
                    <a:lnTo>
                      <a:pt x="10218" y="27347"/>
                    </a:lnTo>
                    <a:cubicBezTo>
                      <a:pt x="12541" y="23734"/>
                      <a:pt x="16283" y="22056"/>
                      <a:pt x="20929" y="22959"/>
                    </a:cubicBezTo>
                    <a:cubicBezTo>
                      <a:pt x="28413" y="24508"/>
                      <a:pt x="30606" y="30573"/>
                      <a:pt x="28929" y="38960"/>
                    </a:cubicBezTo>
                    <a:lnTo>
                      <a:pt x="27122" y="47735"/>
                    </a:lnTo>
                    <a:cubicBezTo>
                      <a:pt x="25316" y="56639"/>
                      <a:pt x="19767" y="61542"/>
                      <a:pt x="10863" y="59736"/>
                    </a:cubicBezTo>
                    <a:cubicBezTo>
                      <a:pt x="1831" y="57929"/>
                      <a:pt x="-1395" y="51219"/>
                      <a:pt x="540" y="42315"/>
                    </a:cubicBezTo>
                    <a:lnTo>
                      <a:pt x="6605" y="12636"/>
                    </a:lnTo>
                    <a:cubicBezTo>
                      <a:pt x="8541" y="3345"/>
                      <a:pt x="13831" y="-1429"/>
                      <a:pt x="22993" y="377"/>
                    </a:cubicBezTo>
                    <a:cubicBezTo>
                      <a:pt x="32026" y="2184"/>
                      <a:pt x="34994" y="8765"/>
                      <a:pt x="33187" y="17669"/>
                    </a:cubicBezTo>
                    <a:close/>
                    <a:moveTo>
                      <a:pt x="8670" y="35476"/>
                    </a:moveTo>
                    <a:lnTo>
                      <a:pt x="6863" y="44251"/>
                    </a:lnTo>
                    <a:cubicBezTo>
                      <a:pt x="5831" y="49542"/>
                      <a:pt x="7250" y="53155"/>
                      <a:pt x="12025" y="54058"/>
                    </a:cubicBezTo>
                    <a:cubicBezTo>
                      <a:pt x="16670" y="54961"/>
                      <a:pt x="19509" y="52251"/>
                      <a:pt x="20670" y="47090"/>
                    </a:cubicBezTo>
                    <a:lnTo>
                      <a:pt x="22477" y="38315"/>
                    </a:lnTo>
                    <a:cubicBezTo>
                      <a:pt x="23509" y="33025"/>
                      <a:pt x="21961" y="29411"/>
                      <a:pt x="17315" y="28508"/>
                    </a:cubicBezTo>
                    <a:cubicBezTo>
                      <a:pt x="12541" y="27605"/>
                      <a:pt x="9831" y="30315"/>
                      <a:pt x="8670" y="35476"/>
                    </a:cubicBezTo>
                    <a:close/>
                  </a:path>
                </a:pathLst>
              </a:custGeom>
              <a:solidFill>
                <a:srgbClr val="7178AA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0B5B51C5-DD72-198D-1005-7D2A541BC4E2}"/>
                </a:ext>
              </a:extLst>
            </p:cNvPr>
            <p:cNvGrpSpPr/>
            <p:nvPr/>
          </p:nvGrpSpPr>
          <p:grpSpPr>
            <a:xfrm>
              <a:off x="1250808" y="4903045"/>
              <a:ext cx="1651581" cy="1438666"/>
              <a:chOff x="1250808" y="4903045"/>
              <a:chExt cx="1651581" cy="1438666"/>
            </a:xfrm>
          </p:grpSpPr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AAEDF02A-18F4-2191-A478-0CB530AF9C79}"/>
                  </a:ext>
                </a:extLst>
              </p:cNvPr>
              <p:cNvSpPr/>
              <p:nvPr/>
            </p:nvSpPr>
            <p:spPr>
              <a:xfrm>
                <a:off x="1697157" y="4903045"/>
                <a:ext cx="1205232" cy="1436472"/>
              </a:xfrm>
              <a:custGeom>
                <a:avLst/>
                <a:gdLst>
                  <a:gd name="connsiteX0" fmla="*/ 547387 w 1205232"/>
                  <a:gd name="connsiteY0" fmla="*/ 0 h 1436472"/>
                  <a:gd name="connsiteX1" fmla="*/ 0 w 1205232"/>
                  <a:gd name="connsiteY1" fmla="*/ 663523 h 1436472"/>
                  <a:gd name="connsiteX2" fmla="*/ 880826 w 1205232"/>
                  <a:gd name="connsiteY2" fmla="*/ 1428472 h 1436472"/>
                  <a:gd name="connsiteX3" fmla="*/ 1073354 w 1205232"/>
                  <a:gd name="connsiteY3" fmla="*/ 1436473 h 1436472"/>
                  <a:gd name="connsiteX4" fmla="*/ 1205233 w 1205232"/>
                  <a:gd name="connsiteY4" fmla="*/ 1278141 h 1436472"/>
                  <a:gd name="connsiteX5" fmla="*/ 1204072 w 1205232"/>
                  <a:gd name="connsiteY5" fmla="*/ 0 h 1436472"/>
                  <a:gd name="connsiteX6" fmla="*/ 547387 w 1205232"/>
                  <a:gd name="connsiteY6" fmla="*/ 0 h 143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232" h="1436472">
                    <a:moveTo>
                      <a:pt x="547387" y="0"/>
                    </a:moveTo>
                    <a:lnTo>
                      <a:pt x="0" y="663523"/>
                    </a:lnTo>
                    <a:lnTo>
                      <a:pt x="880826" y="1428472"/>
                    </a:lnTo>
                    <a:lnTo>
                      <a:pt x="1073354" y="1436473"/>
                    </a:lnTo>
                    <a:lnTo>
                      <a:pt x="1205233" y="1278141"/>
                    </a:lnTo>
                    <a:lnTo>
                      <a:pt x="1204072" y="0"/>
                    </a:lnTo>
                    <a:lnTo>
                      <a:pt x="547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DC921598-1F00-DE50-5DA2-EA7E7478DA49}"/>
                  </a:ext>
                </a:extLst>
              </p:cNvPr>
              <p:cNvSpPr/>
              <p:nvPr/>
            </p:nvSpPr>
            <p:spPr>
              <a:xfrm>
                <a:off x="1253260" y="4998147"/>
                <a:ext cx="1534671" cy="1343563"/>
              </a:xfrm>
              <a:custGeom>
                <a:avLst/>
                <a:gdLst>
                  <a:gd name="connsiteX0" fmla="*/ 1534672 w 1534671"/>
                  <a:gd name="connsiteY0" fmla="*/ 1055288 h 1343563"/>
                  <a:gd name="connsiteX1" fmla="*/ 1533123 w 1534671"/>
                  <a:gd name="connsiteY1" fmla="*/ 0 h 1343563"/>
                  <a:gd name="connsiteX2" fmla="*/ 0 w 1534671"/>
                  <a:gd name="connsiteY2" fmla="*/ 2194 h 1343563"/>
                  <a:gd name="connsiteX3" fmla="*/ 1677 w 1534671"/>
                  <a:gd name="connsiteY3" fmla="*/ 1343564 h 1343563"/>
                  <a:gd name="connsiteX4" fmla="*/ 1228976 w 1534671"/>
                  <a:gd name="connsiteY4" fmla="*/ 1341757 h 1343563"/>
                  <a:gd name="connsiteX5" fmla="*/ 1227170 w 1534671"/>
                  <a:gd name="connsiteY5" fmla="*/ 1343564 h 1343563"/>
                  <a:gd name="connsiteX6" fmla="*/ 1534672 w 1534671"/>
                  <a:gd name="connsiteY6" fmla="*/ 1343047 h 1343563"/>
                  <a:gd name="connsiteX7" fmla="*/ 1534285 w 1534671"/>
                  <a:gd name="connsiteY7" fmla="*/ 1055676 h 1343563"/>
                  <a:gd name="connsiteX8" fmla="*/ 1534672 w 1534671"/>
                  <a:gd name="connsiteY8" fmla="*/ 1055288 h 134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671" h="1343563">
                    <a:moveTo>
                      <a:pt x="1534672" y="1055288"/>
                    </a:moveTo>
                    <a:lnTo>
                      <a:pt x="1533123" y="0"/>
                    </a:lnTo>
                    <a:lnTo>
                      <a:pt x="0" y="2194"/>
                    </a:lnTo>
                    <a:lnTo>
                      <a:pt x="1677" y="1343564"/>
                    </a:lnTo>
                    <a:lnTo>
                      <a:pt x="1228976" y="1341757"/>
                    </a:lnTo>
                    <a:lnTo>
                      <a:pt x="1227170" y="1343564"/>
                    </a:lnTo>
                    <a:lnTo>
                      <a:pt x="1534672" y="1343047"/>
                    </a:lnTo>
                    <a:lnTo>
                      <a:pt x="1534285" y="1055676"/>
                    </a:lnTo>
                    <a:lnTo>
                      <a:pt x="1534672" y="1055288"/>
                    </a:lnTo>
                    <a:close/>
                  </a:path>
                </a:pathLst>
              </a:custGeom>
              <a:solidFill>
                <a:srgbClr val="FFFFFF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aphic 6">
                <a:extLst>
                  <a:ext uri="{FF2B5EF4-FFF2-40B4-BE49-F238E27FC236}">
                    <a16:creationId xmlns:a16="http://schemas.microsoft.com/office/drawing/2014/main" id="{56F9CC16-DA24-91C5-1216-91766555242C}"/>
                  </a:ext>
                </a:extLst>
              </p:cNvPr>
              <p:cNvGrpSpPr/>
              <p:nvPr/>
            </p:nvGrpSpPr>
            <p:grpSpPr>
              <a:xfrm>
                <a:off x="1370820" y="5293807"/>
                <a:ext cx="1016384" cy="146208"/>
                <a:chOff x="1370820" y="5293807"/>
                <a:chExt cx="1016384" cy="146208"/>
              </a:xfrm>
            </p:grpSpPr>
            <p:sp>
              <p:nvSpPr>
                <p:cNvPr id="52" name="Freeform 197">
                  <a:extLst>
                    <a:ext uri="{FF2B5EF4-FFF2-40B4-BE49-F238E27FC236}">
                      <a16:creationId xmlns:a16="http://schemas.microsoft.com/office/drawing/2014/main" id="{967FFE95-F05D-7771-07E1-091C1DBA254E}"/>
                    </a:ext>
                  </a:extLst>
                </p:cNvPr>
                <p:cNvSpPr/>
                <p:nvPr/>
              </p:nvSpPr>
              <p:spPr>
                <a:xfrm rot="-5377800">
                  <a:off x="1392044" y="5273615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198">
                  <a:extLst>
                    <a:ext uri="{FF2B5EF4-FFF2-40B4-BE49-F238E27FC236}">
                      <a16:creationId xmlns:a16="http://schemas.microsoft.com/office/drawing/2014/main" id="{B88E74CE-ADD5-DB81-751A-1004C4158281}"/>
                    </a:ext>
                  </a:extLst>
                </p:cNvPr>
                <p:cNvSpPr/>
                <p:nvPr/>
              </p:nvSpPr>
              <p:spPr>
                <a:xfrm>
                  <a:off x="1649025" y="5295713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492 h 140653"/>
                    <a:gd name="connsiteX2" fmla="*/ 1032 w 181946"/>
                    <a:gd name="connsiteY2" fmla="*/ 0 h 140653"/>
                    <a:gd name="connsiteX3" fmla="*/ 181946 w 181946"/>
                    <a:gd name="connsiteY3" fmla="*/ 116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492"/>
                      </a:lnTo>
                      <a:lnTo>
                        <a:pt x="1032" y="0"/>
                      </a:lnTo>
                      <a:lnTo>
                        <a:pt x="181946" y="116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199">
                  <a:extLst>
                    <a:ext uri="{FF2B5EF4-FFF2-40B4-BE49-F238E27FC236}">
                      <a16:creationId xmlns:a16="http://schemas.microsoft.com/office/drawing/2014/main" id="{4F8AE6BE-3B9F-8533-0AB1-B7DC9531E6DF}"/>
                    </a:ext>
                  </a:extLst>
                </p:cNvPr>
                <p:cNvSpPr/>
                <p:nvPr/>
              </p:nvSpPr>
              <p:spPr>
                <a:xfrm rot="-5376600">
                  <a:off x="1948270" y="5277255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200">
                  <a:extLst>
                    <a:ext uri="{FF2B5EF4-FFF2-40B4-BE49-F238E27FC236}">
                      <a16:creationId xmlns:a16="http://schemas.microsoft.com/office/drawing/2014/main" id="{2AD9808A-413F-6E03-8DE5-938B8D3D1286}"/>
                    </a:ext>
                  </a:extLst>
                </p:cNvPr>
                <p:cNvSpPr/>
                <p:nvPr/>
              </p:nvSpPr>
              <p:spPr>
                <a:xfrm rot="-5377200">
                  <a:off x="2226476" y="5279150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" name="Graphic 6">
                <a:extLst>
                  <a:ext uri="{FF2B5EF4-FFF2-40B4-BE49-F238E27FC236}">
                    <a16:creationId xmlns:a16="http://schemas.microsoft.com/office/drawing/2014/main" id="{CD07D34D-A2C6-80BC-C4F5-A890D4791F47}"/>
                  </a:ext>
                </a:extLst>
              </p:cNvPr>
              <p:cNvGrpSpPr/>
              <p:nvPr/>
            </p:nvGrpSpPr>
            <p:grpSpPr>
              <a:xfrm>
                <a:off x="1369183" y="5526153"/>
                <a:ext cx="1016301" cy="146244"/>
                <a:chOff x="1369183" y="5526153"/>
                <a:chExt cx="1016301" cy="146244"/>
              </a:xfrm>
              <a:solidFill>
                <a:srgbClr val="BFD4F8"/>
              </a:solidFill>
            </p:grpSpPr>
            <p:sp>
              <p:nvSpPr>
                <p:cNvPr id="48" name="Freeform 202">
                  <a:extLst>
                    <a:ext uri="{FF2B5EF4-FFF2-40B4-BE49-F238E27FC236}">
                      <a16:creationId xmlns:a16="http://schemas.microsoft.com/office/drawing/2014/main" id="{F0471CD7-9B4F-BFF9-6725-B510B52CB937}"/>
                    </a:ext>
                  </a:extLst>
                </p:cNvPr>
                <p:cNvSpPr/>
                <p:nvPr/>
              </p:nvSpPr>
              <p:spPr>
                <a:xfrm rot="-5376000">
                  <a:off x="1390507" y="5505943"/>
                  <a:ext cx="139363" cy="181043"/>
                </a:xfrm>
                <a:custGeom>
                  <a:avLst/>
                  <a:gdLst>
                    <a:gd name="connsiteX0" fmla="*/ 0 w 139363"/>
                    <a:gd name="connsiteY0" fmla="*/ 0 h 181043"/>
                    <a:gd name="connsiteX1" fmla="*/ 139363 w 139363"/>
                    <a:gd name="connsiteY1" fmla="*/ 0 h 181043"/>
                    <a:gd name="connsiteX2" fmla="*/ 139363 w 139363"/>
                    <a:gd name="connsiteY2" fmla="*/ 181043 h 181043"/>
                    <a:gd name="connsiteX3" fmla="*/ 0 w 139363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63" h="181043">
                      <a:moveTo>
                        <a:pt x="0" y="0"/>
                      </a:moveTo>
                      <a:lnTo>
                        <a:pt x="139363" y="0"/>
                      </a:lnTo>
                      <a:lnTo>
                        <a:pt x="139363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203">
                  <a:extLst>
                    <a:ext uri="{FF2B5EF4-FFF2-40B4-BE49-F238E27FC236}">
                      <a16:creationId xmlns:a16="http://schemas.microsoft.com/office/drawing/2014/main" id="{F69705E5-AABE-2B96-D602-ADDA435324CC}"/>
                    </a:ext>
                  </a:extLst>
                </p:cNvPr>
                <p:cNvSpPr/>
                <p:nvPr/>
              </p:nvSpPr>
              <p:spPr>
                <a:xfrm rot="-5375400">
                  <a:off x="1668779" y="5507936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 204">
                  <a:extLst>
                    <a:ext uri="{FF2B5EF4-FFF2-40B4-BE49-F238E27FC236}">
                      <a16:creationId xmlns:a16="http://schemas.microsoft.com/office/drawing/2014/main" id="{B7F6AD2A-6DA0-7AB1-36FF-1CCAB4A7DB7F}"/>
                    </a:ext>
                  </a:extLst>
                </p:cNvPr>
                <p:cNvSpPr/>
                <p:nvPr/>
              </p:nvSpPr>
              <p:spPr>
                <a:xfrm>
                  <a:off x="1925687" y="5529921"/>
                  <a:ext cx="181817" cy="140653"/>
                </a:xfrm>
                <a:custGeom>
                  <a:avLst/>
                  <a:gdLst>
                    <a:gd name="connsiteX0" fmla="*/ 181043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290 h 140653"/>
                    <a:gd name="connsiteX4" fmla="*/ 181043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1043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290"/>
                      </a:lnTo>
                      <a:lnTo>
                        <a:pt x="181043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1F48F380-1B64-D56B-30CD-B9F3BE4C23D8}"/>
                    </a:ext>
                  </a:extLst>
                </p:cNvPr>
                <p:cNvSpPr/>
                <p:nvPr/>
              </p:nvSpPr>
              <p:spPr>
                <a:xfrm rot="-5376600">
                  <a:off x="2224809" y="5511580"/>
                  <a:ext cx="139492" cy="180914"/>
                </a:xfrm>
                <a:custGeom>
                  <a:avLst/>
                  <a:gdLst>
                    <a:gd name="connsiteX0" fmla="*/ 0 w 139492"/>
                    <a:gd name="connsiteY0" fmla="*/ 0 h 180914"/>
                    <a:gd name="connsiteX1" fmla="*/ 139492 w 139492"/>
                    <a:gd name="connsiteY1" fmla="*/ 0 h 180914"/>
                    <a:gd name="connsiteX2" fmla="*/ 139492 w 139492"/>
                    <a:gd name="connsiteY2" fmla="*/ 180914 h 180914"/>
                    <a:gd name="connsiteX3" fmla="*/ 0 w 139492"/>
                    <a:gd name="connsiteY3" fmla="*/ 180914 h 18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0914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0914"/>
                      </a:lnTo>
                      <a:lnTo>
                        <a:pt x="0" y="18091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F128069D-7CF9-E780-BFCD-1C7EA6948A8E}"/>
                  </a:ext>
                </a:extLst>
              </p:cNvPr>
              <p:cNvGrpSpPr/>
              <p:nvPr/>
            </p:nvGrpSpPr>
            <p:grpSpPr>
              <a:xfrm>
                <a:off x="1367718" y="5758708"/>
                <a:ext cx="1016562" cy="146281"/>
                <a:chOff x="1367718" y="5758708"/>
                <a:chExt cx="1016562" cy="146281"/>
              </a:xfrm>
            </p:grpSpPr>
            <p:sp>
              <p:nvSpPr>
                <p:cNvPr id="44" name="Freeform 207">
                  <a:extLst>
                    <a:ext uri="{FF2B5EF4-FFF2-40B4-BE49-F238E27FC236}">
                      <a16:creationId xmlns:a16="http://schemas.microsoft.com/office/drawing/2014/main" id="{FC352036-D00B-649D-C681-6D8943C843CF}"/>
                    </a:ext>
                  </a:extLst>
                </p:cNvPr>
                <p:cNvSpPr/>
                <p:nvPr/>
              </p:nvSpPr>
              <p:spPr>
                <a:xfrm>
                  <a:off x="1367718" y="5758708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363 h 140653"/>
                    <a:gd name="connsiteX2" fmla="*/ 774 w 181946"/>
                    <a:gd name="connsiteY2" fmla="*/ 0 h 140653"/>
                    <a:gd name="connsiteX3" fmla="*/ 181946 w 181946"/>
                    <a:gd name="connsiteY3" fmla="*/ 103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1946" y="103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" name="Freeform 208">
                  <a:extLst>
                    <a:ext uri="{FF2B5EF4-FFF2-40B4-BE49-F238E27FC236}">
                      <a16:creationId xmlns:a16="http://schemas.microsoft.com/office/drawing/2014/main" id="{DCB5EE0A-0545-8E3C-65AE-BA01D87E4E5C}"/>
                    </a:ext>
                  </a:extLst>
                </p:cNvPr>
                <p:cNvSpPr/>
                <p:nvPr/>
              </p:nvSpPr>
              <p:spPr>
                <a:xfrm>
                  <a:off x="1645799" y="5760515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4 h 140653"/>
                    <a:gd name="connsiteX1" fmla="*/ 0 w 182075"/>
                    <a:gd name="connsiteY1" fmla="*/ 139363 h 140653"/>
                    <a:gd name="connsiteX2" fmla="*/ 1032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2075" y="1161"/>
                      </a:lnTo>
                      <a:lnTo>
                        <a:pt x="181172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6" name="Freeform 209">
                  <a:extLst>
                    <a:ext uri="{FF2B5EF4-FFF2-40B4-BE49-F238E27FC236}">
                      <a16:creationId xmlns:a16="http://schemas.microsoft.com/office/drawing/2014/main" id="{8EF053B7-ED7E-E277-FDE6-4947E75E5CFB}"/>
                    </a:ext>
                  </a:extLst>
                </p:cNvPr>
                <p:cNvSpPr/>
                <p:nvPr/>
              </p:nvSpPr>
              <p:spPr>
                <a:xfrm>
                  <a:off x="1924009" y="5762451"/>
                  <a:ext cx="181946" cy="140524"/>
                </a:xfrm>
                <a:custGeom>
                  <a:avLst/>
                  <a:gdLst>
                    <a:gd name="connsiteX0" fmla="*/ 181043 w 181946"/>
                    <a:gd name="connsiteY0" fmla="*/ 140524 h 140524"/>
                    <a:gd name="connsiteX1" fmla="*/ 0 w 181946"/>
                    <a:gd name="connsiteY1" fmla="*/ 139363 h 140524"/>
                    <a:gd name="connsiteX2" fmla="*/ 1032 w 181946"/>
                    <a:gd name="connsiteY2" fmla="*/ 0 h 140524"/>
                    <a:gd name="connsiteX3" fmla="*/ 181946 w 181946"/>
                    <a:gd name="connsiteY3" fmla="*/ 1290 h 140524"/>
                    <a:gd name="connsiteX4" fmla="*/ 181043 w 181946"/>
                    <a:gd name="connsiteY4" fmla="*/ 140524 h 14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524">
                      <a:moveTo>
                        <a:pt x="181043" y="14052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1946" y="1290"/>
                      </a:lnTo>
                      <a:lnTo>
                        <a:pt x="181043" y="14052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7" name="Freeform 210">
                  <a:extLst>
                    <a:ext uri="{FF2B5EF4-FFF2-40B4-BE49-F238E27FC236}">
                      <a16:creationId xmlns:a16="http://schemas.microsoft.com/office/drawing/2014/main" id="{0D898D1E-D93A-7736-D37B-25ED0A1C88C2}"/>
                    </a:ext>
                  </a:extLst>
                </p:cNvPr>
                <p:cNvSpPr/>
                <p:nvPr/>
              </p:nvSpPr>
              <p:spPr>
                <a:xfrm rot="-5376000">
                  <a:off x="2223528" y="5744092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" name="Freeform 211">
                <a:extLst>
                  <a:ext uri="{FF2B5EF4-FFF2-40B4-BE49-F238E27FC236}">
                    <a16:creationId xmlns:a16="http://schemas.microsoft.com/office/drawing/2014/main" id="{BCB5D009-FC11-B4D8-4838-BE84A247BFF5}"/>
                  </a:ext>
                </a:extLst>
              </p:cNvPr>
              <p:cNvSpPr/>
              <p:nvPr/>
            </p:nvSpPr>
            <p:spPr>
              <a:xfrm rot="-5377800">
                <a:off x="2514454" y="5278573"/>
                <a:ext cx="139492" cy="181042"/>
              </a:xfrm>
              <a:custGeom>
                <a:avLst/>
                <a:gdLst>
                  <a:gd name="connsiteX0" fmla="*/ 0 w 139492"/>
                  <a:gd name="connsiteY0" fmla="*/ 0 h 181042"/>
                  <a:gd name="connsiteX1" fmla="*/ 139492 w 139492"/>
                  <a:gd name="connsiteY1" fmla="*/ 0 h 181042"/>
                  <a:gd name="connsiteX2" fmla="*/ 139492 w 139492"/>
                  <a:gd name="connsiteY2" fmla="*/ 181043 h 181042"/>
                  <a:gd name="connsiteX3" fmla="*/ 0 w 139492"/>
                  <a:gd name="connsiteY3" fmla="*/ 181043 h 181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92" h="181042">
                    <a:moveTo>
                      <a:pt x="0" y="0"/>
                    </a:moveTo>
                    <a:lnTo>
                      <a:pt x="139492" y="0"/>
                    </a:lnTo>
                    <a:lnTo>
                      <a:pt x="139492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212">
                <a:extLst>
                  <a:ext uri="{FF2B5EF4-FFF2-40B4-BE49-F238E27FC236}">
                    <a16:creationId xmlns:a16="http://schemas.microsoft.com/office/drawing/2014/main" id="{177E361E-7A9C-6154-85D0-4A0EA6D6C44D}"/>
                  </a:ext>
                </a:extLst>
              </p:cNvPr>
              <p:cNvSpPr/>
              <p:nvPr/>
            </p:nvSpPr>
            <p:spPr>
              <a:xfrm rot="-5376000">
                <a:off x="2512990" y="5510779"/>
                <a:ext cx="139363" cy="181043"/>
              </a:xfrm>
              <a:custGeom>
                <a:avLst/>
                <a:gdLst>
                  <a:gd name="connsiteX0" fmla="*/ 0 w 139363"/>
                  <a:gd name="connsiteY0" fmla="*/ 0 h 181043"/>
                  <a:gd name="connsiteX1" fmla="*/ 139363 w 139363"/>
                  <a:gd name="connsiteY1" fmla="*/ 0 h 181043"/>
                  <a:gd name="connsiteX2" fmla="*/ 139363 w 139363"/>
                  <a:gd name="connsiteY2" fmla="*/ 181043 h 181043"/>
                  <a:gd name="connsiteX3" fmla="*/ 0 w 139363"/>
                  <a:gd name="connsiteY3" fmla="*/ 181043 h 18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63" h="181043">
                    <a:moveTo>
                      <a:pt x="0" y="0"/>
                    </a:moveTo>
                    <a:lnTo>
                      <a:pt x="139363" y="0"/>
                    </a:lnTo>
                    <a:lnTo>
                      <a:pt x="139363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213">
                <a:extLst>
                  <a:ext uri="{FF2B5EF4-FFF2-40B4-BE49-F238E27FC236}">
                    <a16:creationId xmlns:a16="http://schemas.microsoft.com/office/drawing/2014/main" id="{56C3670A-1048-6AE4-04F1-DF2F5E4366CD}"/>
                  </a:ext>
                </a:extLst>
              </p:cNvPr>
              <p:cNvSpPr/>
              <p:nvPr/>
            </p:nvSpPr>
            <p:spPr>
              <a:xfrm>
                <a:off x="2490107" y="5763483"/>
                <a:ext cx="182075" cy="140653"/>
              </a:xfrm>
              <a:custGeom>
                <a:avLst/>
                <a:gdLst>
                  <a:gd name="connsiteX0" fmla="*/ 181172 w 182075"/>
                  <a:gd name="connsiteY0" fmla="*/ 140654 h 140653"/>
                  <a:gd name="connsiteX1" fmla="*/ 0 w 182075"/>
                  <a:gd name="connsiteY1" fmla="*/ 139363 h 140653"/>
                  <a:gd name="connsiteX2" fmla="*/ 774 w 182075"/>
                  <a:gd name="connsiteY2" fmla="*/ 0 h 140653"/>
                  <a:gd name="connsiteX3" fmla="*/ 182075 w 182075"/>
                  <a:gd name="connsiteY3" fmla="*/ 1162 h 140653"/>
                  <a:gd name="connsiteX4" fmla="*/ 181172 w 182075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75" h="140653">
                    <a:moveTo>
                      <a:pt x="181172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2075" y="1162"/>
                    </a:lnTo>
                    <a:lnTo>
                      <a:pt x="181172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aphic 6">
                <a:extLst>
                  <a:ext uri="{FF2B5EF4-FFF2-40B4-BE49-F238E27FC236}">
                    <a16:creationId xmlns:a16="http://schemas.microsoft.com/office/drawing/2014/main" id="{46896D14-7C23-ED8B-04A0-CD1316AF3354}"/>
                  </a:ext>
                </a:extLst>
              </p:cNvPr>
              <p:cNvGrpSpPr/>
              <p:nvPr/>
            </p:nvGrpSpPr>
            <p:grpSpPr>
              <a:xfrm>
                <a:off x="1366557" y="6010852"/>
                <a:ext cx="1016676" cy="146493"/>
                <a:chOff x="1366557" y="6010852"/>
                <a:chExt cx="1016676" cy="146493"/>
              </a:xfrm>
              <a:solidFill>
                <a:srgbClr val="BFD4F8"/>
              </a:solidFill>
            </p:grpSpPr>
            <p:sp>
              <p:nvSpPr>
                <p:cNvPr id="40" name="Freeform 215">
                  <a:extLst>
                    <a:ext uri="{FF2B5EF4-FFF2-40B4-BE49-F238E27FC236}">
                      <a16:creationId xmlns:a16="http://schemas.microsoft.com/office/drawing/2014/main" id="{E0435BFE-0E93-71A8-1B7B-5A9CB41F3EC0}"/>
                    </a:ext>
                  </a:extLst>
                </p:cNvPr>
                <p:cNvSpPr/>
                <p:nvPr/>
              </p:nvSpPr>
              <p:spPr>
                <a:xfrm>
                  <a:off x="1366557" y="6010852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774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 216">
                  <a:extLst>
                    <a:ext uri="{FF2B5EF4-FFF2-40B4-BE49-F238E27FC236}">
                      <a16:creationId xmlns:a16="http://schemas.microsoft.com/office/drawing/2014/main" id="{D8F89491-4788-055C-813E-E82D2C96A7D9}"/>
                    </a:ext>
                  </a:extLst>
                </p:cNvPr>
                <p:cNvSpPr/>
                <p:nvPr/>
              </p:nvSpPr>
              <p:spPr>
                <a:xfrm>
                  <a:off x="1644638" y="6012788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1161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1161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 217">
                  <a:extLst>
                    <a:ext uri="{FF2B5EF4-FFF2-40B4-BE49-F238E27FC236}">
                      <a16:creationId xmlns:a16="http://schemas.microsoft.com/office/drawing/2014/main" id="{E73863B1-0445-35EF-315D-E895C00D4FDC}"/>
                    </a:ext>
                  </a:extLst>
                </p:cNvPr>
                <p:cNvSpPr/>
                <p:nvPr/>
              </p:nvSpPr>
              <p:spPr>
                <a:xfrm>
                  <a:off x="1922977" y="6014595"/>
                  <a:ext cx="181817" cy="140653"/>
                </a:xfrm>
                <a:custGeom>
                  <a:avLst/>
                  <a:gdLst>
                    <a:gd name="connsiteX0" fmla="*/ 180914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419 h 140653"/>
                    <a:gd name="connsiteX4" fmla="*/ 180914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0914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419"/>
                      </a:lnTo>
                      <a:lnTo>
                        <a:pt x="180914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218">
                  <a:extLst>
                    <a:ext uri="{FF2B5EF4-FFF2-40B4-BE49-F238E27FC236}">
                      <a16:creationId xmlns:a16="http://schemas.microsoft.com/office/drawing/2014/main" id="{69626309-A1C0-15E6-FBF3-2454850204F3}"/>
                    </a:ext>
                  </a:extLst>
                </p:cNvPr>
                <p:cNvSpPr/>
                <p:nvPr/>
              </p:nvSpPr>
              <p:spPr>
                <a:xfrm rot="-5376000">
                  <a:off x="2222481" y="5996449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7" name="Freeform 219">
                <a:extLst>
                  <a:ext uri="{FF2B5EF4-FFF2-40B4-BE49-F238E27FC236}">
                    <a16:creationId xmlns:a16="http://schemas.microsoft.com/office/drawing/2014/main" id="{0C583C69-9127-D101-394E-F46A251E1F48}"/>
                  </a:ext>
                </a:extLst>
              </p:cNvPr>
              <p:cNvSpPr/>
              <p:nvPr/>
            </p:nvSpPr>
            <p:spPr>
              <a:xfrm>
                <a:off x="2489075" y="6015756"/>
                <a:ext cx="181946" cy="140653"/>
              </a:xfrm>
              <a:custGeom>
                <a:avLst/>
                <a:gdLst>
                  <a:gd name="connsiteX0" fmla="*/ 181043 w 181946"/>
                  <a:gd name="connsiteY0" fmla="*/ 140654 h 140653"/>
                  <a:gd name="connsiteX1" fmla="*/ 0 w 181946"/>
                  <a:gd name="connsiteY1" fmla="*/ 139363 h 140653"/>
                  <a:gd name="connsiteX2" fmla="*/ 774 w 181946"/>
                  <a:gd name="connsiteY2" fmla="*/ 0 h 140653"/>
                  <a:gd name="connsiteX3" fmla="*/ 181946 w 181946"/>
                  <a:gd name="connsiteY3" fmla="*/ 1162 h 140653"/>
                  <a:gd name="connsiteX4" fmla="*/ 181043 w 181946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6" h="140653">
                    <a:moveTo>
                      <a:pt x="181043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1946" y="1162"/>
                    </a:lnTo>
                    <a:lnTo>
                      <a:pt x="181043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220">
                <a:extLst>
                  <a:ext uri="{FF2B5EF4-FFF2-40B4-BE49-F238E27FC236}">
                    <a16:creationId xmlns:a16="http://schemas.microsoft.com/office/drawing/2014/main" id="{8946269F-0E29-65A2-B543-5B21F59108B9}"/>
                  </a:ext>
                </a:extLst>
              </p:cNvPr>
              <p:cNvSpPr/>
              <p:nvPr/>
            </p:nvSpPr>
            <p:spPr>
              <a:xfrm>
                <a:off x="1250808" y="4903948"/>
                <a:ext cx="1537510" cy="217690"/>
              </a:xfrm>
              <a:custGeom>
                <a:avLst/>
                <a:gdLst>
                  <a:gd name="connsiteX0" fmla="*/ 0 w 1537510"/>
                  <a:gd name="connsiteY0" fmla="*/ 0 h 217690"/>
                  <a:gd name="connsiteX1" fmla="*/ 1537511 w 1537510"/>
                  <a:gd name="connsiteY1" fmla="*/ 0 h 217690"/>
                  <a:gd name="connsiteX2" fmla="*/ 1537511 w 1537510"/>
                  <a:gd name="connsiteY2" fmla="*/ 217690 h 217690"/>
                  <a:gd name="connsiteX3" fmla="*/ 0 w 1537510"/>
                  <a:gd name="connsiteY3" fmla="*/ 217690 h 21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217690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217690"/>
                    </a:lnTo>
                    <a:lnTo>
                      <a:pt x="0" y="21769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221">
                <a:extLst>
                  <a:ext uri="{FF2B5EF4-FFF2-40B4-BE49-F238E27FC236}">
                    <a16:creationId xmlns:a16="http://schemas.microsoft.com/office/drawing/2014/main" id="{FB198DB4-F480-4EE3-50C1-1955220AA5FF}"/>
                  </a:ext>
                </a:extLst>
              </p:cNvPr>
              <p:cNvSpPr/>
              <p:nvPr/>
            </p:nvSpPr>
            <p:spPr>
              <a:xfrm>
                <a:off x="1250808" y="5121638"/>
                <a:ext cx="1537510" cy="14839"/>
              </a:xfrm>
              <a:custGeom>
                <a:avLst/>
                <a:gdLst>
                  <a:gd name="connsiteX0" fmla="*/ 0 w 1537510"/>
                  <a:gd name="connsiteY0" fmla="*/ 0 h 14839"/>
                  <a:gd name="connsiteX1" fmla="*/ 1537511 w 1537510"/>
                  <a:gd name="connsiteY1" fmla="*/ 0 h 14839"/>
                  <a:gd name="connsiteX2" fmla="*/ 1537511 w 1537510"/>
                  <a:gd name="connsiteY2" fmla="*/ 14840 h 14839"/>
                  <a:gd name="connsiteX3" fmla="*/ 0 w 1537510"/>
                  <a:gd name="connsiteY3" fmla="*/ 14840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14839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14840"/>
                    </a:lnTo>
                    <a:lnTo>
                      <a:pt x="0" y="148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BD288D81-4510-70C1-53FF-F70AB5607478}"/>
                </a:ext>
              </a:extLst>
            </p:cNvPr>
            <p:cNvGrpSpPr/>
            <p:nvPr/>
          </p:nvGrpSpPr>
          <p:grpSpPr>
            <a:xfrm>
              <a:off x="1340749" y="5384622"/>
              <a:ext cx="413122" cy="1113742"/>
              <a:chOff x="1340749" y="5384622"/>
              <a:chExt cx="413122" cy="1113742"/>
            </a:xfrm>
          </p:grpSpPr>
          <p:sp>
            <p:nvSpPr>
              <p:cNvPr id="17" name="Freeform 223">
                <a:extLst>
                  <a:ext uri="{FF2B5EF4-FFF2-40B4-BE49-F238E27FC236}">
                    <a16:creationId xmlns:a16="http://schemas.microsoft.com/office/drawing/2014/main" id="{5F0EBBF7-100B-8C2C-3F4E-DAA836EF37D8}"/>
                  </a:ext>
                </a:extLst>
              </p:cNvPr>
              <p:cNvSpPr/>
              <p:nvPr/>
            </p:nvSpPr>
            <p:spPr>
              <a:xfrm>
                <a:off x="1460712" y="5878040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20 h 620324"/>
                  <a:gd name="connsiteX7" fmla="*/ 45595 w 83016"/>
                  <a:gd name="connsiteY7" fmla="*/ 543804 h 620324"/>
                  <a:gd name="connsiteX8" fmla="*/ 52047 w 83016"/>
                  <a:gd name="connsiteY8" fmla="*/ 462896 h 620324"/>
                  <a:gd name="connsiteX9" fmla="*/ 64563 w 83016"/>
                  <a:gd name="connsiteY9" fmla="*/ 353987 h 620324"/>
                  <a:gd name="connsiteX10" fmla="*/ 75016 w 83016"/>
                  <a:gd name="connsiteY10" fmla="*/ 185202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054" y="65969"/>
                      <a:pt x="12044" y="161846"/>
                    </a:cubicBezTo>
                    <a:cubicBezTo>
                      <a:pt x="26109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20"/>
                    </a:cubicBezTo>
                    <a:cubicBezTo>
                      <a:pt x="45465" y="571032"/>
                      <a:pt x="45595" y="543804"/>
                      <a:pt x="45595" y="543804"/>
                    </a:cubicBezTo>
                    <a:cubicBezTo>
                      <a:pt x="47143" y="512705"/>
                      <a:pt x="52047" y="462896"/>
                      <a:pt x="52047" y="462896"/>
                    </a:cubicBezTo>
                    <a:cubicBezTo>
                      <a:pt x="52047" y="462896"/>
                      <a:pt x="53853" y="422894"/>
                      <a:pt x="64563" y="353987"/>
                    </a:cubicBezTo>
                    <a:cubicBezTo>
                      <a:pt x="75403" y="285079"/>
                      <a:pt x="77854" y="211656"/>
                      <a:pt x="75016" y="185202"/>
                    </a:cubicBezTo>
                    <a:cubicBezTo>
                      <a:pt x="72177" y="158620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224">
                <a:extLst>
                  <a:ext uri="{FF2B5EF4-FFF2-40B4-BE49-F238E27FC236}">
                    <a16:creationId xmlns:a16="http://schemas.microsoft.com/office/drawing/2014/main" id="{3EFC753C-C10B-92DC-F46C-DACA144DD44F}"/>
                  </a:ext>
                </a:extLst>
              </p:cNvPr>
              <p:cNvSpPr/>
              <p:nvPr/>
            </p:nvSpPr>
            <p:spPr>
              <a:xfrm>
                <a:off x="1488112" y="6443723"/>
                <a:ext cx="52329" cy="54513"/>
              </a:xfrm>
              <a:custGeom>
                <a:avLst/>
                <a:gdLst>
                  <a:gd name="connsiteX0" fmla="*/ 129 w 52329"/>
                  <a:gd name="connsiteY0" fmla="*/ 34383 h 54513"/>
                  <a:gd name="connsiteX1" fmla="*/ 6839 w 52329"/>
                  <a:gd name="connsiteY1" fmla="*/ 39674 h 54513"/>
                  <a:gd name="connsiteX2" fmla="*/ 28647 w 52329"/>
                  <a:gd name="connsiteY2" fmla="*/ 21866 h 54513"/>
                  <a:gd name="connsiteX3" fmla="*/ 20517 w 52329"/>
                  <a:gd name="connsiteY3" fmla="*/ 16060 h 54513"/>
                  <a:gd name="connsiteX4" fmla="*/ 29034 w 52329"/>
                  <a:gd name="connsiteY4" fmla="*/ 4575 h 54513"/>
                  <a:gd name="connsiteX5" fmla="*/ 50971 w 52329"/>
                  <a:gd name="connsiteY5" fmla="*/ 2123 h 54513"/>
                  <a:gd name="connsiteX6" fmla="*/ 46196 w 52329"/>
                  <a:gd name="connsiteY6" fmla="*/ 24576 h 54513"/>
                  <a:gd name="connsiteX7" fmla="*/ 2194 w 52329"/>
                  <a:gd name="connsiteY7" fmla="*/ 54513 h 54513"/>
                  <a:gd name="connsiteX8" fmla="*/ 0 w 52329"/>
                  <a:gd name="connsiteY8" fmla="*/ 34383 h 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513">
                    <a:moveTo>
                      <a:pt x="129" y="34383"/>
                    </a:moveTo>
                    <a:cubicBezTo>
                      <a:pt x="903" y="36190"/>
                      <a:pt x="2581" y="38642"/>
                      <a:pt x="6839" y="39674"/>
                    </a:cubicBezTo>
                    <a:cubicBezTo>
                      <a:pt x="13807" y="41609"/>
                      <a:pt x="24647" y="30641"/>
                      <a:pt x="28647" y="21866"/>
                    </a:cubicBezTo>
                    <a:cubicBezTo>
                      <a:pt x="31873" y="14640"/>
                      <a:pt x="23227" y="16060"/>
                      <a:pt x="20517" y="16060"/>
                    </a:cubicBezTo>
                    <a:cubicBezTo>
                      <a:pt x="22453" y="10769"/>
                      <a:pt x="25550" y="7027"/>
                      <a:pt x="29034" y="4575"/>
                    </a:cubicBezTo>
                    <a:cubicBezTo>
                      <a:pt x="34583" y="704"/>
                      <a:pt x="47229" y="-2135"/>
                      <a:pt x="50971" y="2123"/>
                    </a:cubicBezTo>
                    <a:cubicBezTo>
                      <a:pt x="54842" y="6382"/>
                      <a:pt x="49551" y="21221"/>
                      <a:pt x="46196" y="24576"/>
                    </a:cubicBezTo>
                    <a:cubicBezTo>
                      <a:pt x="34196" y="36577"/>
                      <a:pt x="17808" y="47287"/>
                      <a:pt x="2194" y="54513"/>
                    </a:cubicBezTo>
                    <a:cubicBezTo>
                      <a:pt x="1419" y="47803"/>
                      <a:pt x="774" y="41093"/>
                      <a:pt x="0" y="3438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225">
                <a:extLst>
                  <a:ext uri="{FF2B5EF4-FFF2-40B4-BE49-F238E27FC236}">
                    <a16:creationId xmlns:a16="http://schemas.microsoft.com/office/drawing/2014/main" id="{5356AC35-E2E6-E815-E1EC-E04BEE80134D}"/>
                  </a:ext>
                </a:extLst>
              </p:cNvPr>
              <p:cNvSpPr/>
              <p:nvPr/>
            </p:nvSpPr>
            <p:spPr>
              <a:xfrm>
                <a:off x="1340749" y="5671736"/>
                <a:ext cx="67528" cy="235239"/>
              </a:xfrm>
              <a:custGeom>
                <a:avLst/>
                <a:gdLst>
                  <a:gd name="connsiteX0" fmla="*/ 25421 w 67528"/>
                  <a:gd name="connsiteY0" fmla="*/ 0 h 235239"/>
                  <a:gd name="connsiteX1" fmla="*/ 0 w 67528"/>
                  <a:gd name="connsiteY1" fmla="*/ 109942 h 235239"/>
                  <a:gd name="connsiteX2" fmla="*/ 57810 w 67528"/>
                  <a:gd name="connsiteY2" fmla="*/ 235240 h 235239"/>
                  <a:gd name="connsiteX3" fmla="*/ 25421 w 67528"/>
                  <a:gd name="connsiteY3" fmla="*/ 0 h 23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28" h="235239">
                    <a:moveTo>
                      <a:pt x="25421" y="0"/>
                    </a:moveTo>
                    <a:lnTo>
                      <a:pt x="0" y="109942"/>
                    </a:lnTo>
                    <a:lnTo>
                      <a:pt x="57810" y="235240"/>
                    </a:lnTo>
                    <a:cubicBezTo>
                      <a:pt x="57810" y="235240"/>
                      <a:pt x="94457" y="34583"/>
                      <a:pt x="25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226">
                <a:extLst>
                  <a:ext uri="{FF2B5EF4-FFF2-40B4-BE49-F238E27FC236}">
                    <a16:creationId xmlns:a16="http://schemas.microsoft.com/office/drawing/2014/main" id="{52CAE687-D580-BE84-19A4-0574717B5226}"/>
                  </a:ext>
                </a:extLst>
              </p:cNvPr>
              <p:cNvSpPr/>
              <p:nvPr/>
            </p:nvSpPr>
            <p:spPr>
              <a:xfrm>
                <a:off x="1689963" y="5384622"/>
                <a:ext cx="63908" cy="89714"/>
              </a:xfrm>
              <a:custGeom>
                <a:avLst/>
                <a:gdLst>
                  <a:gd name="connsiteX0" fmla="*/ 6032 w 63908"/>
                  <a:gd name="connsiteY0" fmla="*/ 57681 h 89714"/>
                  <a:gd name="connsiteX1" fmla="*/ 16872 w 63908"/>
                  <a:gd name="connsiteY1" fmla="*/ 23356 h 89714"/>
                  <a:gd name="connsiteX2" fmla="*/ 17259 w 63908"/>
                  <a:gd name="connsiteY2" fmla="*/ 37680 h 89714"/>
                  <a:gd name="connsiteX3" fmla="*/ 36228 w 63908"/>
                  <a:gd name="connsiteY3" fmla="*/ 0 h 89714"/>
                  <a:gd name="connsiteX4" fmla="*/ 32614 w 63908"/>
                  <a:gd name="connsiteY4" fmla="*/ 33292 h 89714"/>
                  <a:gd name="connsiteX5" fmla="*/ 49132 w 63908"/>
                  <a:gd name="connsiteY5" fmla="*/ 1419 h 89714"/>
                  <a:gd name="connsiteX6" fmla="*/ 39583 w 63908"/>
                  <a:gd name="connsiteY6" fmla="*/ 33679 h 89714"/>
                  <a:gd name="connsiteX7" fmla="*/ 59326 w 63908"/>
                  <a:gd name="connsiteY7" fmla="*/ 9033 h 89714"/>
                  <a:gd name="connsiteX8" fmla="*/ 46680 w 63908"/>
                  <a:gd name="connsiteY8" fmla="*/ 34583 h 89714"/>
                  <a:gd name="connsiteX9" fmla="*/ 63326 w 63908"/>
                  <a:gd name="connsiteY9" fmla="*/ 20001 h 89714"/>
                  <a:gd name="connsiteX10" fmla="*/ 39196 w 63908"/>
                  <a:gd name="connsiteY10" fmla="*/ 58197 h 89714"/>
                  <a:gd name="connsiteX11" fmla="*/ 15581 w 63908"/>
                  <a:gd name="connsiteY11" fmla="*/ 84134 h 89714"/>
                  <a:gd name="connsiteX12" fmla="*/ 613 w 63908"/>
                  <a:gd name="connsiteY12" fmla="*/ 75359 h 89714"/>
                  <a:gd name="connsiteX13" fmla="*/ 6032 w 63908"/>
                  <a:gd name="connsiteY13" fmla="*/ 57423 h 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08" h="89714">
                    <a:moveTo>
                      <a:pt x="6032" y="57681"/>
                    </a:moveTo>
                    <a:cubicBezTo>
                      <a:pt x="7065" y="48261"/>
                      <a:pt x="11065" y="24130"/>
                      <a:pt x="16872" y="23356"/>
                    </a:cubicBezTo>
                    <a:cubicBezTo>
                      <a:pt x="22678" y="22582"/>
                      <a:pt x="13000" y="36776"/>
                      <a:pt x="17259" y="37680"/>
                    </a:cubicBezTo>
                    <a:cubicBezTo>
                      <a:pt x="21517" y="38583"/>
                      <a:pt x="32227" y="13162"/>
                      <a:pt x="36228" y="0"/>
                    </a:cubicBezTo>
                    <a:cubicBezTo>
                      <a:pt x="42809" y="7355"/>
                      <a:pt x="34550" y="25034"/>
                      <a:pt x="32614" y="33292"/>
                    </a:cubicBezTo>
                    <a:cubicBezTo>
                      <a:pt x="37518" y="22324"/>
                      <a:pt x="42292" y="10968"/>
                      <a:pt x="49132" y="1419"/>
                    </a:cubicBezTo>
                    <a:cubicBezTo>
                      <a:pt x="50164" y="11742"/>
                      <a:pt x="43970" y="24518"/>
                      <a:pt x="39583" y="33679"/>
                    </a:cubicBezTo>
                    <a:cubicBezTo>
                      <a:pt x="46293" y="25163"/>
                      <a:pt x="49777" y="14968"/>
                      <a:pt x="59326" y="9033"/>
                    </a:cubicBezTo>
                    <a:cubicBezTo>
                      <a:pt x="56100" y="18066"/>
                      <a:pt x="50422" y="25808"/>
                      <a:pt x="46680" y="34583"/>
                    </a:cubicBezTo>
                    <a:cubicBezTo>
                      <a:pt x="51841" y="30970"/>
                      <a:pt x="59197" y="18194"/>
                      <a:pt x="63326" y="20001"/>
                    </a:cubicBezTo>
                    <a:cubicBezTo>
                      <a:pt x="67455" y="21937"/>
                      <a:pt x="48615" y="45035"/>
                      <a:pt x="39196" y="58197"/>
                    </a:cubicBezTo>
                    <a:cubicBezTo>
                      <a:pt x="29776" y="71359"/>
                      <a:pt x="26421" y="79231"/>
                      <a:pt x="15581" y="84134"/>
                    </a:cubicBezTo>
                    <a:cubicBezTo>
                      <a:pt x="8226" y="94844"/>
                      <a:pt x="6677" y="89166"/>
                      <a:pt x="613" y="75359"/>
                    </a:cubicBezTo>
                    <a:cubicBezTo>
                      <a:pt x="-2097" y="69294"/>
                      <a:pt x="5000" y="66972"/>
                      <a:pt x="6032" y="5742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27">
                <a:extLst>
                  <a:ext uri="{FF2B5EF4-FFF2-40B4-BE49-F238E27FC236}">
                    <a16:creationId xmlns:a16="http://schemas.microsoft.com/office/drawing/2014/main" id="{BEDFD4D3-3E3F-8DD1-5127-69B7E9173C32}"/>
                  </a:ext>
                </a:extLst>
              </p:cNvPr>
              <p:cNvSpPr/>
              <p:nvPr/>
            </p:nvSpPr>
            <p:spPr>
              <a:xfrm>
                <a:off x="1418547" y="5460952"/>
                <a:ext cx="104882" cy="177233"/>
              </a:xfrm>
              <a:custGeom>
                <a:avLst/>
                <a:gdLst>
                  <a:gd name="connsiteX0" fmla="*/ 22337 w 104882"/>
                  <a:gd name="connsiteY0" fmla="*/ 111165 h 177233"/>
                  <a:gd name="connsiteX1" fmla="*/ 24789 w 104882"/>
                  <a:gd name="connsiteY1" fmla="*/ 177234 h 177233"/>
                  <a:gd name="connsiteX2" fmla="*/ 93696 w 104882"/>
                  <a:gd name="connsiteY2" fmla="*/ 155297 h 177233"/>
                  <a:gd name="connsiteX3" fmla="*/ 74211 w 104882"/>
                  <a:gd name="connsiteY3" fmla="*/ 121101 h 177233"/>
                  <a:gd name="connsiteX4" fmla="*/ 102858 w 104882"/>
                  <a:gd name="connsiteY4" fmla="*/ 113617 h 177233"/>
                  <a:gd name="connsiteX5" fmla="*/ 84663 w 104882"/>
                  <a:gd name="connsiteY5" fmla="*/ 23418 h 177233"/>
                  <a:gd name="connsiteX6" fmla="*/ 3497 w 104882"/>
                  <a:gd name="connsiteY6" fmla="*/ 31290 h 177233"/>
                  <a:gd name="connsiteX7" fmla="*/ 22337 w 104882"/>
                  <a:gd name="connsiteY7" fmla="*/ 111294 h 17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882" h="177233">
                    <a:moveTo>
                      <a:pt x="22337" y="111165"/>
                    </a:moveTo>
                    <a:cubicBezTo>
                      <a:pt x="22337" y="111165"/>
                      <a:pt x="36402" y="150264"/>
                      <a:pt x="24789" y="177234"/>
                    </a:cubicBezTo>
                    <a:cubicBezTo>
                      <a:pt x="24789" y="177234"/>
                      <a:pt x="78856" y="173362"/>
                      <a:pt x="93696" y="155297"/>
                    </a:cubicBezTo>
                    <a:lnTo>
                      <a:pt x="74211" y="121101"/>
                    </a:lnTo>
                    <a:cubicBezTo>
                      <a:pt x="74211" y="121101"/>
                      <a:pt x="97180" y="125618"/>
                      <a:pt x="102858" y="113617"/>
                    </a:cubicBezTo>
                    <a:cubicBezTo>
                      <a:pt x="108536" y="101616"/>
                      <a:pt x="102213" y="48452"/>
                      <a:pt x="84663" y="23418"/>
                    </a:cubicBezTo>
                    <a:cubicBezTo>
                      <a:pt x="67114" y="-1616"/>
                      <a:pt x="17691" y="-16455"/>
                      <a:pt x="3497" y="31290"/>
                    </a:cubicBezTo>
                    <a:cubicBezTo>
                      <a:pt x="-10568" y="79034"/>
                      <a:pt x="22337" y="111294"/>
                      <a:pt x="22337" y="11129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28">
                <a:extLst>
                  <a:ext uri="{FF2B5EF4-FFF2-40B4-BE49-F238E27FC236}">
                    <a16:creationId xmlns:a16="http://schemas.microsoft.com/office/drawing/2014/main" id="{0D3D1E18-416B-3F7F-2268-90DC7B155C49}"/>
                  </a:ext>
                </a:extLst>
              </p:cNvPr>
              <p:cNvSpPr/>
              <p:nvPr/>
            </p:nvSpPr>
            <p:spPr>
              <a:xfrm>
                <a:off x="1360010" y="5604057"/>
                <a:ext cx="194422" cy="309119"/>
              </a:xfrm>
              <a:custGeom>
                <a:avLst/>
                <a:gdLst>
                  <a:gd name="connsiteX0" fmla="*/ 180622 w 194422"/>
                  <a:gd name="connsiteY0" fmla="*/ 28063 h 309119"/>
                  <a:gd name="connsiteX1" fmla="*/ 155846 w 194422"/>
                  <a:gd name="connsiteY1" fmla="*/ 6771 h 309119"/>
                  <a:gd name="connsiteX2" fmla="*/ 92100 w 194422"/>
                  <a:gd name="connsiteY2" fmla="*/ 835 h 309119"/>
                  <a:gd name="connsiteX3" fmla="*/ 21645 w 194422"/>
                  <a:gd name="connsiteY3" fmla="*/ 31160 h 309119"/>
                  <a:gd name="connsiteX4" fmla="*/ 2676 w 194422"/>
                  <a:gd name="connsiteY4" fmla="*/ 123036 h 309119"/>
                  <a:gd name="connsiteX5" fmla="*/ 23064 w 194422"/>
                  <a:gd name="connsiteY5" fmla="*/ 219687 h 309119"/>
                  <a:gd name="connsiteX6" fmla="*/ 10934 w 194422"/>
                  <a:gd name="connsiteY6" fmla="*/ 306660 h 309119"/>
                  <a:gd name="connsiteX7" fmla="*/ 163718 w 194422"/>
                  <a:gd name="connsiteY7" fmla="*/ 271819 h 309119"/>
                  <a:gd name="connsiteX8" fmla="*/ 187590 w 194422"/>
                  <a:gd name="connsiteY8" fmla="*/ 140328 h 309119"/>
                  <a:gd name="connsiteX9" fmla="*/ 183203 w 194422"/>
                  <a:gd name="connsiteY9" fmla="*/ 33354 h 309119"/>
                  <a:gd name="connsiteX10" fmla="*/ 180622 w 194422"/>
                  <a:gd name="connsiteY10" fmla="*/ 28063 h 30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422" h="309119">
                    <a:moveTo>
                      <a:pt x="180622" y="28063"/>
                    </a:moveTo>
                    <a:cubicBezTo>
                      <a:pt x="175331" y="17869"/>
                      <a:pt x="167718" y="9481"/>
                      <a:pt x="155846" y="6771"/>
                    </a:cubicBezTo>
                    <a:cubicBezTo>
                      <a:pt x="137264" y="2513"/>
                      <a:pt x="111327" y="-1874"/>
                      <a:pt x="92100" y="835"/>
                    </a:cubicBezTo>
                    <a:cubicBezTo>
                      <a:pt x="51066" y="6384"/>
                      <a:pt x="21645" y="31160"/>
                      <a:pt x="21645" y="31160"/>
                    </a:cubicBezTo>
                    <a:cubicBezTo>
                      <a:pt x="21645" y="31160"/>
                      <a:pt x="-9067" y="72324"/>
                      <a:pt x="2676" y="123036"/>
                    </a:cubicBezTo>
                    <a:cubicBezTo>
                      <a:pt x="14289" y="173749"/>
                      <a:pt x="25645" y="201880"/>
                      <a:pt x="23064" y="219687"/>
                    </a:cubicBezTo>
                    <a:cubicBezTo>
                      <a:pt x="20483" y="237495"/>
                      <a:pt x="18935" y="287562"/>
                      <a:pt x="10934" y="306660"/>
                    </a:cubicBezTo>
                    <a:cubicBezTo>
                      <a:pt x="10934" y="306660"/>
                      <a:pt x="190300" y="322919"/>
                      <a:pt x="163718" y="271819"/>
                    </a:cubicBezTo>
                    <a:cubicBezTo>
                      <a:pt x="137264" y="220849"/>
                      <a:pt x="171847" y="201880"/>
                      <a:pt x="187590" y="140328"/>
                    </a:cubicBezTo>
                    <a:cubicBezTo>
                      <a:pt x="196494" y="105358"/>
                      <a:pt x="198300" y="67807"/>
                      <a:pt x="183203" y="33354"/>
                    </a:cubicBezTo>
                    <a:cubicBezTo>
                      <a:pt x="182428" y="31547"/>
                      <a:pt x="181525" y="29741"/>
                      <a:pt x="180622" y="28063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9">
                <a:extLst>
                  <a:ext uri="{FF2B5EF4-FFF2-40B4-BE49-F238E27FC236}">
                    <a16:creationId xmlns:a16="http://schemas.microsoft.com/office/drawing/2014/main" id="{5D04EB3A-467E-F775-E924-31F5B4807760}"/>
                  </a:ext>
                </a:extLst>
              </p:cNvPr>
              <p:cNvSpPr/>
              <p:nvPr/>
            </p:nvSpPr>
            <p:spPr>
              <a:xfrm>
                <a:off x="1486225" y="5447077"/>
                <a:ext cx="227964" cy="255591"/>
              </a:xfrm>
              <a:custGeom>
                <a:avLst/>
                <a:gdLst>
                  <a:gd name="connsiteX0" fmla="*/ 227965 w 227964"/>
                  <a:gd name="connsiteY0" fmla="*/ 16904 h 255591"/>
                  <a:gd name="connsiteX1" fmla="*/ 156218 w 227964"/>
                  <a:gd name="connsiteY1" fmla="*/ 167623 h 255591"/>
                  <a:gd name="connsiteX2" fmla="*/ 96344 w 227964"/>
                  <a:gd name="connsiteY2" fmla="*/ 214722 h 255591"/>
                  <a:gd name="connsiteX3" fmla="*/ 51825 w 227964"/>
                  <a:gd name="connsiteY3" fmla="*/ 254209 h 255591"/>
                  <a:gd name="connsiteX4" fmla="*/ 1371 w 227964"/>
                  <a:gd name="connsiteY4" fmla="*/ 236659 h 255591"/>
                  <a:gd name="connsiteX5" fmla="*/ 23695 w 227964"/>
                  <a:gd name="connsiteY5" fmla="*/ 187882 h 255591"/>
                  <a:gd name="connsiteX6" fmla="*/ 113893 w 227964"/>
                  <a:gd name="connsiteY6" fmla="*/ 118588 h 255591"/>
                  <a:gd name="connsiteX7" fmla="*/ 168994 w 227964"/>
                  <a:gd name="connsiteY7" fmla="*/ 57165 h 255591"/>
                  <a:gd name="connsiteX8" fmla="*/ 201382 w 227964"/>
                  <a:gd name="connsiteY8" fmla="*/ 0 h 255591"/>
                  <a:gd name="connsiteX9" fmla="*/ 227836 w 227964"/>
                  <a:gd name="connsiteY9" fmla="*/ 16775 h 25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964" h="255591">
                    <a:moveTo>
                      <a:pt x="227965" y="16904"/>
                    </a:moveTo>
                    <a:cubicBezTo>
                      <a:pt x="227965" y="16904"/>
                      <a:pt x="181252" y="143363"/>
                      <a:pt x="156218" y="167623"/>
                    </a:cubicBezTo>
                    <a:cubicBezTo>
                      <a:pt x="137895" y="185430"/>
                      <a:pt x="116603" y="199367"/>
                      <a:pt x="96344" y="214722"/>
                    </a:cubicBezTo>
                    <a:cubicBezTo>
                      <a:pt x="83440" y="224400"/>
                      <a:pt x="66665" y="248918"/>
                      <a:pt x="51825" y="254209"/>
                    </a:cubicBezTo>
                    <a:cubicBezTo>
                      <a:pt x="38534" y="258854"/>
                      <a:pt x="7306" y="251499"/>
                      <a:pt x="1371" y="236659"/>
                    </a:cubicBezTo>
                    <a:cubicBezTo>
                      <a:pt x="-5210" y="220013"/>
                      <a:pt x="13500" y="199496"/>
                      <a:pt x="23695" y="187882"/>
                    </a:cubicBezTo>
                    <a:cubicBezTo>
                      <a:pt x="48986" y="159364"/>
                      <a:pt x="83053" y="140137"/>
                      <a:pt x="113893" y="118588"/>
                    </a:cubicBezTo>
                    <a:cubicBezTo>
                      <a:pt x="139701" y="100651"/>
                      <a:pt x="153638" y="74843"/>
                      <a:pt x="168994" y="57165"/>
                    </a:cubicBezTo>
                    <a:cubicBezTo>
                      <a:pt x="184349" y="39357"/>
                      <a:pt x="191188" y="21033"/>
                      <a:pt x="201382" y="0"/>
                    </a:cubicBezTo>
                    <a:cubicBezTo>
                      <a:pt x="208093" y="2581"/>
                      <a:pt x="227836" y="16775"/>
                      <a:pt x="227836" y="1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0">
                <a:extLst>
                  <a:ext uri="{FF2B5EF4-FFF2-40B4-BE49-F238E27FC236}">
                    <a16:creationId xmlns:a16="http://schemas.microsoft.com/office/drawing/2014/main" id="{E8B963D2-B967-2E47-C5F4-9BD2CE41ED57}"/>
                  </a:ext>
                </a:extLst>
              </p:cNvPr>
              <p:cNvSpPr/>
              <p:nvPr/>
            </p:nvSpPr>
            <p:spPr>
              <a:xfrm>
                <a:off x="1364061" y="5876879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19 h 620324"/>
                  <a:gd name="connsiteX7" fmla="*/ 45595 w 83016"/>
                  <a:gd name="connsiteY7" fmla="*/ 543804 h 620324"/>
                  <a:gd name="connsiteX8" fmla="*/ 52046 w 83016"/>
                  <a:gd name="connsiteY8" fmla="*/ 462896 h 620324"/>
                  <a:gd name="connsiteX9" fmla="*/ 64563 w 83016"/>
                  <a:gd name="connsiteY9" fmla="*/ 354116 h 620324"/>
                  <a:gd name="connsiteX10" fmla="*/ 75016 w 83016"/>
                  <a:gd name="connsiteY10" fmla="*/ 185331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183" y="65969"/>
                      <a:pt x="12044" y="161846"/>
                    </a:cubicBezTo>
                    <a:cubicBezTo>
                      <a:pt x="26110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19"/>
                    </a:cubicBezTo>
                    <a:cubicBezTo>
                      <a:pt x="45466" y="571032"/>
                      <a:pt x="45595" y="543804"/>
                      <a:pt x="45595" y="543804"/>
                    </a:cubicBezTo>
                    <a:cubicBezTo>
                      <a:pt x="47143" y="512706"/>
                      <a:pt x="52046" y="462896"/>
                      <a:pt x="52046" y="462896"/>
                    </a:cubicBezTo>
                    <a:cubicBezTo>
                      <a:pt x="52046" y="462896"/>
                      <a:pt x="53724" y="422894"/>
                      <a:pt x="64563" y="354116"/>
                    </a:cubicBezTo>
                    <a:cubicBezTo>
                      <a:pt x="75403" y="285208"/>
                      <a:pt x="77854" y="211785"/>
                      <a:pt x="75016" y="185331"/>
                    </a:cubicBezTo>
                    <a:cubicBezTo>
                      <a:pt x="72177" y="158749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1">
                <a:extLst>
                  <a:ext uri="{FF2B5EF4-FFF2-40B4-BE49-F238E27FC236}">
                    <a16:creationId xmlns:a16="http://schemas.microsoft.com/office/drawing/2014/main" id="{6CAD969B-36ED-ACA6-65C1-20A4F14F92AD}"/>
                  </a:ext>
                </a:extLst>
              </p:cNvPr>
              <p:cNvSpPr/>
              <p:nvPr/>
            </p:nvSpPr>
            <p:spPr>
              <a:xfrm>
                <a:off x="1344817" y="5439166"/>
                <a:ext cx="180393" cy="295985"/>
              </a:xfrm>
              <a:custGeom>
                <a:avLst/>
                <a:gdLst>
                  <a:gd name="connsiteX0" fmla="*/ 122133 w 180393"/>
                  <a:gd name="connsiteY0" fmla="*/ 3266 h 295985"/>
                  <a:gd name="connsiteX1" fmla="*/ 133359 w 180393"/>
                  <a:gd name="connsiteY1" fmla="*/ 5460 h 295985"/>
                  <a:gd name="connsiteX2" fmla="*/ 143941 w 180393"/>
                  <a:gd name="connsiteY2" fmla="*/ 5331 h 295985"/>
                  <a:gd name="connsiteX3" fmla="*/ 159425 w 180393"/>
                  <a:gd name="connsiteY3" fmla="*/ 40 h 295985"/>
                  <a:gd name="connsiteX4" fmla="*/ 159038 w 180393"/>
                  <a:gd name="connsiteY4" fmla="*/ 54753 h 295985"/>
                  <a:gd name="connsiteX5" fmla="*/ 144199 w 180393"/>
                  <a:gd name="connsiteY5" fmla="*/ 84174 h 295985"/>
                  <a:gd name="connsiteX6" fmla="*/ 159684 w 180393"/>
                  <a:gd name="connsiteY6" fmla="*/ 120950 h 295985"/>
                  <a:gd name="connsiteX7" fmla="*/ 169878 w 180393"/>
                  <a:gd name="connsiteY7" fmla="*/ 236957 h 295985"/>
                  <a:gd name="connsiteX8" fmla="*/ 138908 w 180393"/>
                  <a:gd name="connsiteY8" fmla="*/ 266249 h 295985"/>
                  <a:gd name="connsiteX9" fmla="*/ 106261 w 180393"/>
                  <a:gd name="connsiteY9" fmla="*/ 253861 h 295985"/>
                  <a:gd name="connsiteX10" fmla="*/ 104196 w 180393"/>
                  <a:gd name="connsiteY10" fmla="*/ 256829 h 295985"/>
                  <a:gd name="connsiteX11" fmla="*/ 96067 w 180393"/>
                  <a:gd name="connsiteY11" fmla="*/ 274766 h 295985"/>
                  <a:gd name="connsiteX12" fmla="*/ 81614 w 180393"/>
                  <a:gd name="connsiteY12" fmla="*/ 290251 h 295985"/>
                  <a:gd name="connsiteX13" fmla="*/ 32708 w 180393"/>
                  <a:gd name="connsiteY13" fmla="*/ 292315 h 295985"/>
                  <a:gd name="connsiteX14" fmla="*/ 8578 w 180393"/>
                  <a:gd name="connsiteY14" fmla="*/ 253216 h 295985"/>
                  <a:gd name="connsiteX15" fmla="*/ 9739 w 180393"/>
                  <a:gd name="connsiteY15" fmla="*/ 228957 h 295985"/>
                  <a:gd name="connsiteX16" fmla="*/ 17352 w 180393"/>
                  <a:gd name="connsiteY16" fmla="*/ 209988 h 295985"/>
                  <a:gd name="connsiteX17" fmla="*/ 2126 w 180393"/>
                  <a:gd name="connsiteY17" fmla="*/ 172566 h 295985"/>
                  <a:gd name="connsiteX18" fmla="*/ 29998 w 180393"/>
                  <a:gd name="connsiteY18" fmla="*/ 119531 h 295985"/>
                  <a:gd name="connsiteX19" fmla="*/ 32450 w 180393"/>
                  <a:gd name="connsiteY19" fmla="*/ 76303 h 295985"/>
                  <a:gd name="connsiteX20" fmla="*/ 73743 w 180393"/>
                  <a:gd name="connsiteY20" fmla="*/ 13460 h 295985"/>
                  <a:gd name="connsiteX21" fmla="*/ 122133 w 180393"/>
                  <a:gd name="connsiteY21" fmla="*/ 3395 h 29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393" h="295985">
                    <a:moveTo>
                      <a:pt x="122133" y="3266"/>
                    </a:moveTo>
                    <a:cubicBezTo>
                      <a:pt x="125746" y="3782"/>
                      <a:pt x="129488" y="4556"/>
                      <a:pt x="133359" y="5460"/>
                    </a:cubicBezTo>
                    <a:cubicBezTo>
                      <a:pt x="140328" y="7008"/>
                      <a:pt x="136714" y="7008"/>
                      <a:pt x="143941" y="5331"/>
                    </a:cubicBezTo>
                    <a:cubicBezTo>
                      <a:pt x="148844" y="4169"/>
                      <a:pt x="153361" y="-476"/>
                      <a:pt x="159425" y="40"/>
                    </a:cubicBezTo>
                    <a:cubicBezTo>
                      <a:pt x="192460" y="2492"/>
                      <a:pt x="170007" y="42881"/>
                      <a:pt x="159038" y="54753"/>
                    </a:cubicBezTo>
                    <a:cubicBezTo>
                      <a:pt x="148328" y="66366"/>
                      <a:pt x="142650" y="65076"/>
                      <a:pt x="144199" y="84174"/>
                    </a:cubicBezTo>
                    <a:cubicBezTo>
                      <a:pt x="145231" y="96949"/>
                      <a:pt x="151554" y="111143"/>
                      <a:pt x="159684" y="120950"/>
                    </a:cubicBezTo>
                    <a:cubicBezTo>
                      <a:pt x="182136" y="148178"/>
                      <a:pt x="187556" y="204955"/>
                      <a:pt x="169878" y="236957"/>
                    </a:cubicBezTo>
                    <a:cubicBezTo>
                      <a:pt x="162651" y="249990"/>
                      <a:pt x="152199" y="259797"/>
                      <a:pt x="138908" y="266249"/>
                    </a:cubicBezTo>
                    <a:cubicBezTo>
                      <a:pt x="123165" y="273992"/>
                      <a:pt x="114907" y="266249"/>
                      <a:pt x="106261" y="253861"/>
                    </a:cubicBezTo>
                    <a:cubicBezTo>
                      <a:pt x="106003" y="254248"/>
                      <a:pt x="104454" y="256571"/>
                      <a:pt x="104196" y="256829"/>
                    </a:cubicBezTo>
                    <a:cubicBezTo>
                      <a:pt x="99680" y="260313"/>
                      <a:pt x="99035" y="269991"/>
                      <a:pt x="96067" y="274766"/>
                    </a:cubicBezTo>
                    <a:cubicBezTo>
                      <a:pt x="92841" y="280185"/>
                      <a:pt x="87808" y="287025"/>
                      <a:pt x="81614" y="290251"/>
                    </a:cubicBezTo>
                    <a:cubicBezTo>
                      <a:pt x="69614" y="296574"/>
                      <a:pt x="44838" y="298251"/>
                      <a:pt x="32708" y="292315"/>
                    </a:cubicBezTo>
                    <a:cubicBezTo>
                      <a:pt x="20062" y="286250"/>
                      <a:pt x="9868" y="266120"/>
                      <a:pt x="8578" y="253216"/>
                    </a:cubicBezTo>
                    <a:cubicBezTo>
                      <a:pt x="7804" y="245732"/>
                      <a:pt x="8191" y="236183"/>
                      <a:pt x="9739" y="228957"/>
                    </a:cubicBezTo>
                    <a:cubicBezTo>
                      <a:pt x="11159" y="222376"/>
                      <a:pt x="16707" y="216440"/>
                      <a:pt x="17352" y="209988"/>
                    </a:cubicBezTo>
                    <a:cubicBezTo>
                      <a:pt x="-1358" y="209472"/>
                      <a:pt x="-2133" y="185341"/>
                      <a:pt x="2126" y="172566"/>
                    </a:cubicBezTo>
                    <a:cubicBezTo>
                      <a:pt x="8578" y="153597"/>
                      <a:pt x="23933" y="138887"/>
                      <a:pt x="29998" y="119531"/>
                    </a:cubicBezTo>
                    <a:cubicBezTo>
                      <a:pt x="34515" y="105078"/>
                      <a:pt x="32192" y="91013"/>
                      <a:pt x="32450" y="76303"/>
                    </a:cubicBezTo>
                    <a:cubicBezTo>
                      <a:pt x="33095" y="48301"/>
                      <a:pt x="50516" y="27138"/>
                      <a:pt x="73743" y="13460"/>
                    </a:cubicBezTo>
                    <a:cubicBezTo>
                      <a:pt x="90905" y="3395"/>
                      <a:pt x="105229" y="1072"/>
                      <a:pt x="122133" y="339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32">
                <a:extLst>
                  <a:ext uri="{FF2B5EF4-FFF2-40B4-BE49-F238E27FC236}">
                    <a16:creationId xmlns:a16="http://schemas.microsoft.com/office/drawing/2014/main" id="{5A5DBEAF-8733-27D2-AB6E-CE19E603515E}"/>
                  </a:ext>
                </a:extLst>
              </p:cNvPr>
              <p:cNvSpPr/>
              <p:nvPr/>
            </p:nvSpPr>
            <p:spPr>
              <a:xfrm>
                <a:off x="1347198" y="5840262"/>
                <a:ext cx="212165" cy="361608"/>
              </a:xfrm>
              <a:custGeom>
                <a:avLst/>
                <a:gdLst>
                  <a:gd name="connsiteX0" fmla="*/ 201692 w 212165"/>
                  <a:gd name="connsiteY0" fmla="*/ 203754 h 361608"/>
                  <a:gd name="connsiteX1" fmla="*/ 192143 w 212165"/>
                  <a:gd name="connsiteY1" fmla="*/ 352924 h 361608"/>
                  <a:gd name="connsiteX2" fmla="*/ 17423 w 212165"/>
                  <a:gd name="connsiteY2" fmla="*/ 353569 h 361608"/>
                  <a:gd name="connsiteX3" fmla="*/ 519 w 212165"/>
                  <a:gd name="connsiteY3" fmla="*/ 74843 h 361608"/>
                  <a:gd name="connsiteX4" fmla="*/ 34457 w 212165"/>
                  <a:gd name="connsiteY4" fmla="*/ 0 h 361608"/>
                  <a:gd name="connsiteX5" fmla="*/ 94202 w 212165"/>
                  <a:gd name="connsiteY5" fmla="*/ 10452 h 361608"/>
                  <a:gd name="connsiteX6" fmla="*/ 168787 w 212165"/>
                  <a:gd name="connsiteY6" fmla="*/ 5936 h 361608"/>
                  <a:gd name="connsiteX7" fmla="*/ 209435 w 212165"/>
                  <a:gd name="connsiteY7" fmla="*/ 103748 h 361608"/>
                  <a:gd name="connsiteX8" fmla="*/ 201563 w 212165"/>
                  <a:gd name="connsiteY8" fmla="*/ 203625 h 3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165" h="361608">
                    <a:moveTo>
                      <a:pt x="201692" y="203754"/>
                    </a:moveTo>
                    <a:cubicBezTo>
                      <a:pt x="190853" y="253434"/>
                      <a:pt x="194982" y="302340"/>
                      <a:pt x="192143" y="352924"/>
                    </a:cubicBezTo>
                    <a:cubicBezTo>
                      <a:pt x="137430" y="372667"/>
                      <a:pt x="72781" y="352408"/>
                      <a:pt x="17423" y="353569"/>
                    </a:cubicBezTo>
                    <a:cubicBezTo>
                      <a:pt x="22585" y="261693"/>
                      <a:pt x="-3997" y="168268"/>
                      <a:pt x="519" y="74843"/>
                    </a:cubicBezTo>
                    <a:cubicBezTo>
                      <a:pt x="1680" y="50067"/>
                      <a:pt x="34457" y="0"/>
                      <a:pt x="34457" y="0"/>
                    </a:cubicBezTo>
                    <a:cubicBezTo>
                      <a:pt x="34457" y="0"/>
                      <a:pt x="64394" y="8516"/>
                      <a:pt x="94202" y="10452"/>
                    </a:cubicBezTo>
                    <a:cubicBezTo>
                      <a:pt x="124010" y="12517"/>
                      <a:pt x="168787" y="5936"/>
                      <a:pt x="168787" y="5936"/>
                    </a:cubicBezTo>
                    <a:cubicBezTo>
                      <a:pt x="168787" y="5936"/>
                      <a:pt x="203628" y="75488"/>
                      <a:pt x="209435" y="103748"/>
                    </a:cubicBezTo>
                    <a:cubicBezTo>
                      <a:pt x="216403" y="137556"/>
                      <a:pt x="208660" y="170978"/>
                      <a:pt x="201563" y="203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33">
                <a:extLst>
                  <a:ext uri="{FF2B5EF4-FFF2-40B4-BE49-F238E27FC236}">
                    <a16:creationId xmlns:a16="http://schemas.microsoft.com/office/drawing/2014/main" id="{42A85216-C1EA-A716-6166-7F2FC60244F5}"/>
                  </a:ext>
                </a:extLst>
              </p:cNvPr>
              <p:cNvSpPr/>
              <p:nvPr/>
            </p:nvSpPr>
            <p:spPr>
              <a:xfrm>
                <a:off x="1391461" y="6442851"/>
                <a:ext cx="52329" cy="54482"/>
              </a:xfrm>
              <a:custGeom>
                <a:avLst/>
                <a:gdLst>
                  <a:gd name="connsiteX0" fmla="*/ 129 w 52329"/>
                  <a:gd name="connsiteY0" fmla="*/ 34223 h 54482"/>
                  <a:gd name="connsiteX1" fmla="*/ 6839 w 52329"/>
                  <a:gd name="connsiteY1" fmla="*/ 39643 h 54482"/>
                  <a:gd name="connsiteX2" fmla="*/ 28647 w 52329"/>
                  <a:gd name="connsiteY2" fmla="*/ 21835 h 54482"/>
                  <a:gd name="connsiteX3" fmla="*/ 20517 w 52329"/>
                  <a:gd name="connsiteY3" fmla="*/ 16029 h 54482"/>
                  <a:gd name="connsiteX4" fmla="*/ 29034 w 52329"/>
                  <a:gd name="connsiteY4" fmla="*/ 4544 h 54482"/>
                  <a:gd name="connsiteX5" fmla="*/ 50971 w 52329"/>
                  <a:gd name="connsiteY5" fmla="*/ 2092 h 54482"/>
                  <a:gd name="connsiteX6" fmla="*/ 46196 w 52329"/>
                  <a:gd name="connsiteY6" fmla="*/ 24545 h 54482"/>
                  <a:gd name="connsiteX7" fmla="*/ 2194 w 52329"/>
                  <a:gd name="connsiteY7" fmla="*/ 54482 h 54482"/>
                  <a:gd name="connsiteX8" fmla="*/ 0 w 52329"/>
                  <a:gd name="connsiteY8" fmla="*/ 34352 h 5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482">
                    <a:moveTo>
                      <a:pt x="129" y="34223"/>
                    </a:moveTo>
                    <a:cubicBezTo>
                      <a:pt x="903" y="36030"/>
                      <a:pt x="2581" y="38481"/>
                      <a:pt x="6839" y="39643"/>
                    </a:cubicBezTo>
                    <a:cubicBezTo>
                      <a:pt x="13807" y="41578"/>
                      <a:pt x="24647" y="30610"/>
                      <a:pt x="28647" y="21835"/>
                    </a:cubicBezTo>
                    <a:cubicBezTo>
                      <a:pt x="31873" y="14609"/>
                      <a:pt x="23227" y="16029"/>
                      <a:pt x="20517" y="16029"/>
                    </a:cubicBezTo>
                    <a:cubicBezTo>
                      <a:pt x="22453" y="10738"/>
                      <a:pt x="25550" y="6996"/>
                      <a:pt x="29034" y="4544"/>
                    </a:cubicBezTo>
                    <a:cubicBezTo>
                      <a:pt x="34583" y="802"/>
                      <a:pt x="47229" y="-2166"/>
                      <a:pt x="50971" y="2092"/>
                    </a:cubicBezTo>
                    <a:cubicBezTo>
                      <a:pt x="54842" y="6351"/>
                      <a:pt x="49551" y="21190"/>
                      <a:pt x="46196" y="24545"/>
                    </a:cubicBezTo>
                    <a:cubicBezTo>
                      <a:pt x="34196" y="36546"/>
                      <a:pt x="17807" y="47256"/>
                      <a:pt x="2194" y="54482"/>
                    </a:cubicBezTo>
                    <a:cubicBezTo>
                      <a:pt x="1419" y="47772"/>
                      <a:pt x="774" y="41062"/>
                      <a:pt x="0" y="34352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7741D8-6CC2-BF9F-E10C-28C810385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09012" y="3814258"/>
            <a:ext cx="986341" cy="986342"/>
            <a:chOff x="10258193" y="4288840"/>
            <a:chExt cx="1208952" cy="1208953"/>
          </a:xfrm>
        </p:grpSpPr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0690DDEF-372F-8201-1C75-57A03BBB5FF8}"/>
                </a:ext>
              </a:extLst>
            </p:cNvPr>
            <p:cNvSpPr/>
            <p:nvPr/>
          </p:nvSpPr>
          <p:spPr>
            <a:xfrm>
              <a:off x="10258193" y="4288840"/>
              <a:ext cx="1208952" cy="1208953"/>
            </a:xfrm>
            <a:custGeom>
              <a:avLst/>
              <a:gdLst>
                <a:gd name="connsiteX0" fmla="*/ 557947 w 563731"/>
                <a:gd name="connsiteY0" fmla="*/ 338320 h 563731"/>
                <a:gd name="connsiteX1" fmla="*/ 225411 w 563731"/>
                <a:gd name="connsiteY1" fmla="*/ 557946 h 563731"/>
                <a:gd name="connsiteX2" fmla="*/ 5785 w 563731"/>
                <a:gd name="connsiteY2" fmla="*/ 225411 h 563731"/>
                <a:gd name="connsiteX3" fmla="*/ 338321 w 563731"/>
                <a:gd name="connsiteY3" fmla="*/ 5785 h 563731"/>
                <a:gd name="connsiteX4" fmla="*/ 557947 w 563731"/>
                <a:gd name="connsiteY4" fmla="*/ 338320 h 56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731" h="563731">
                  <a:moveTo>
                    <a:pt x="557947" y="338320"/>
                  </a:moveTo>
                  <a:cubicBezTo>
                    <a:pt x="526848" y="490846"/>
                    <a:pt x="377936" y="589174"/>
                    <a:pt x="225411" y="557946"/>
                  </a:cubicBezTo>
                  <a:cubicBezTo>
                    <a:pt x="72885" y="526848"/>
                    <a:pt x="-25443" y="377936"/>
                    <a:pt x="5785" y="225411"/>
                  </a:cubicBezTo>
                  <a:cubicBezTo>
                    <a:pt x="36883" y="72885"/>
                    <a:pt x="185795" y="-25443"/>
                    <a:pt x="338321" y="5785"/>
                  </a:cubicBezTo>
                  <a:cubicBezTo>
                    <a:pt x="490846" y="36883"/>
                    <a:pt x="589174" y="185795"/>
                    <a:pt x="557947" y="338320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63C01FCD-A399-CBF3-E659-9F025F795C5C}"/>
                </a:ext>
              </a:extLst>
            </p:cNvPr>
            <p:cNvSpPr/>
            <p:nvPr/>
          </p:nvSpPr>
          <p:spPr>
            <a:xfrm>
              <a:off x="10317764" y="4339836"/>
              <a:ext cx="1093125" cy="1093125"/>
            </a:xfrm>
            <a:custGeom>
              <a:avLst/>
              <a:gdLst>
                <a:gd name="connsiteX0" fmla="*/ 504488 w 509721"/>
                <a:gd name="connsiteY0" fmla="*/ 305896 h 509721"/>
                <a:gd name="connsiteX1" fmla="*/ 203825 w 509721"/>
                <a:gd name="connsiteY1" fmla="*/ 504488 h 509721"/>
                <a:gd name="connsiteX2" fmla="*/ 5233 w 509721"/>
                <a:gd name="connsiteY2" fmla="*/ 203825 h 509721"/>
                <a:gd name="connsiteX3" fmla="*/ 305896 w 509721"/>
                <a:gd name="connsiteY3" fmla="*/ 5233 h 509721"/>
                <a:gd name="connsiteX4" fmla="*/ 504488 w 509721"/>
                <a:gd name="connsiteY4" fmla="*/ 305896 h 5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1" h="509721">
                  <a:moveTo>
                    <a:pt x="504488" y="305896"/>
                  </a:moveTo>
                  <a:cubicBezTo>
                    <a:pt x="476358" y="443711"/>
                    <a:pt x="341769" y="532748"/>
                    <a:pt x="203825" y="504488"/>
                  </a:cubicBezTo>
                  <a:cubicBezTo>
                    <a:pt x="66011" y="476358"/>
                    <a:pt x="-23027" y="341769"/>
                    <a:pt x="5233" y="203825"/>
                  </a:cubicBezTo>
                  <a:cubicBezTo>
                    <a:pt x="33364" y="66011"/>
                    <a:pt x="167952" y="-23027"/>
                    <a:pt x="305896" y="5233"/>
                  </a:cubicBezTo>
                  <a:cubicBezTo>
                    <a:pt x="443711" y="33364"/>
                    <a:pt x="532748" y="168081"/>
                    <a:pt x="504488" y="3058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D0E729C2-9A03-31EA-DAD6-AEDD07028050}"/>
                </a:ext>
              </a:extLst>
            </p:cNvPr>
            <p:cNvSpPr/>
            <p:nvPr/>
          </p:nvSpPr>
          <p:spPr>
            <a:xfrm>
              <a:off x="10625922" y="4339265"/>
              <a:ext cx="781472" cy="1039303"/>
            </a:xfrm>
            <a:custGeom>
              <a:avLst/>
              <a:gdLst>
                <a:gd name="connsiteX0" fmla="*/ 164655 w 364398"/>
                <a:gd name="connsiteY0" fmla="*/ 5112 h 484624"/>
                <a:gd name="connsiteX1" fmla="*/ 0 w 364398"/>
                <a:gd name="connsiteY1" fmla="*/ 27952 h 484624"/>
                <a:gd name="connsiteX2" fmla="*/ 139363 w 364398"/>
                <a:gd name="connsiteY2" fmla="*/ 16467 h 484624"/>
                <a:gd name="connsiteX3" fmla="*/ 333955 w 364398"/>
                <a:gd name="connsiteY3" fmla="*/ 312098 h 484624"/>
                <a:gd name="connsiteX4" fmla="*/ 203496 w 364398"/>
                <a:gd name="connsiteY4" fmla="*/ 484624 h 484624"/>
                <a:gd name="connsiteX5" fmla="*/ 359247 w 364398"/>
                <a:gd name="connsiteY5" fmla="*/ 300742 h 484624"/>
                <a:gd name="connsiteX6" fmla="*/ 164655 w 364398"/>
                <a:gd name="connsiteY6" fmla="*/ 5112 h 48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8" h="484624">
                  <a:moveTo>
                    <a:pt x="164655" y="5112"/>
                  </a:moveTo>
                  <a:cubicBezTo>
                    <a:pt x="106458" y="-6760"/>
                    <a:pt x="48906" y="2531"/>
                    <a:pt x="0" y="27952"/>
                  </a:cubicBezTo>
                  <a:cubicBezTo>
                    <a:pt x="42970" y="11435"/>
                    <a:pt x="90973" y="6531"/>
                    <a:pt x="139363" y="16467"/>
                  </a:cubicBezTo>
                  <a:cubicBezTo>
                    <a:pt x="274597" y="44211"/>
                    <a:pt x="361699" y="176606"/>
                    <a:pt x="333955" y="312098"/>
                  </a:cubicBezTo>
                  <a:cubicBezTo>
                    <a:pt x="318084" y="389393"/>
                    <a:pt x="268403" y="450945"/>
                    <a:pt x="203496" y="484624"/>
                  </a:cubicBezTo>
                  <a:cubicBezTo>
                    <a:pt x="280533" y="454945"/>
                    <a:pt x="341440" y="387844"/>
                    <a:pt x="359247" y="300742"/>
                  </a:cubicBezTo>
                  <a:cubicBezTo>
                    <a:pt x="386991" y="165121"/>
                    <a:pt x="299889" y="32855"/>
                    <a:pt x="164655" y="5112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A89DF600-A516-9BE4-3201-B75A46DF6BB2}"/>
                </a:ext>
              </a:extLst>
            </p:cNvPr>
            <p:cNvSpPr/>
            <p:nvPr/>
          </p:nvSpPr>
          <p:spPr>
            <a:xfrm>
              <a:off x="10399768" y="4657678"/>
              <a:ext cx="788750" cy="679850"/>
            </a:xfrm>
            <a:custGeom>
              <a:avLst/>
              <a:gdLst>
                <a:gd name="connsiteX0" fmla="*/ 267271 w 367792"/>
                <a:gd name="connsiteY0" fmla="*/ 304534 h 317012"/>
                <a:gd name="connsiteX1" fmla="*/ 367793 w 367792"/>
                <a:gd name="connsiteY1" fmla="*/ 220013 h 317012"/>
                <a:gd name="connsiteX2" fmla="*/ 279272 w 367792"/>
                <a:gd name="connsiteY2" fmla="*/ 286211 h 317012"/>
                <a:gd name="connsiteX3" fmla="*/ 24805 w 367792"/>
                <a:gd name="connsiteY3" fmla="*/ 170204 h 317012"/>
                <a:gd name="connsiteX4" fmla="*/ 39645 w 367792"/>
                <a:gd name="connsiteY4" fmla="*/ 0 h 317012"/>
                <a:gd name="connsiteX5" fmla="*/ 12675 w 367792"/>
                <a:gd name="connsiteY5" fmla="*/ 188398 h 317012"/>
                <a:gd name="connsiteX6" fmla="*/ 267142 w 367792"/>
                <a:gd name="connsiteY6" fmla="*/ 304405 h 3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2" h="317012">
                  <a:moveTo>
                    <a:pt x="267271" y="304534"/>
                  </a:moveTo>
                  <a:cubicBezTo>
                    <a:pt x="311144" y="288017"/>
                    <a:pt x="345727" y="257564"/>
                    <a:pt x="367793" y="220013"/>
                  </a:cubicBezTo>
                  <a:cubicBezTo>
                    <a:pt x="345985" y="249176"/>
                    <a:pt x="315919" y="272532"/>
                    <a:pt x="279272" y="286211"/>
                  </a:cubicBezTo>
                  <a:cubicBezTo>
                    <a:pt x="177201" y="324535"/>
                    <a:pt x="63259" y="272532"/>
                    <a:pt x="24805" y="170204"/>
                  </a:cubicBezTo>
                  <a:cubicBezTo>
                    <a:pt x="2868" y="111878"/>
                    <a:pt x="10352" y="49680"/>
                    <a:pt x="39645" y="0"/>
                  </a:cubicBezTo>
                  <a:cubicBezTo>
                    <a:pt x="545" y="52261"/>
                    <a:pt x="-11971" y="122717"/>
                    <a:pt x="12675" y="188398"/>
                  </a:cubicBezTo>
                  <a:cubicBezTo>
                    <a:pt x="51000" y="290727"/>
                    <a:pt x="164942" y="342730"/>
                    <a:pt x="267142" y="304405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D3A4DCE9-E3C4-04D3-27FF-342D11CBC6AD}"/>
                </a:ext>
              </a:extLst>
            </p:cNvPr>
            <p:cNvSpPr/>
            <p:nvPr/>
          </p:nvSpPr>
          <p:spPr>
            <a:xfrm>
              <a:off x="11217874" y="4902346"/>
              <a:ext cx="71624" cy="129531"/>
            </a:xfrm>
            <a:custGeom>
              <a:avLst/>
              <a:gdLst>
                <a:gd name="connsiteX0" fmla="*/ 32765 w 33398"/>
                <a:gd name="connsiteY0" fmla="*/ 17792 h 60400"/>
                <a:gd name="connsiteX1" fmla="*/ 32507 w 33398"/>
                <a:gd name="connsiteY1" fmla="*/ 19341 h 60400"/>
                <a:gd name="connsiteX2" fmla="*/ 22958 w 33398"/>
                <a:gd name="connsiteY2" fmla="*/ 29922 h 60400"/>
                <a:gd name="connsiteX3" fmla="*/ 27603 w 33398"/>
                <a:gd name="connsiteY3" fmla="*/ 43471 h 60400"/>
                <a:gd name="connsiteX4" fmla="*/ 26700 w 33398"/>
                <a:gd name="connsiteY4" fmla="*/ 47987 h 60400"/>
                <a:gd name="connsiteX5" fmla="*/ 10570 w 33398"/>
                <a:gd name="connsiteY5" fmla="*/ 59988 h 60400"/>
                <a:gd name="connsiteX6" fmla="*/ 505 w 33398"/>
                <a:gd name="connsiteY6" fmla="*/ 42568 h 60400"/>
                <a:gd name="connsiteX7" fmla="*/ 1279 w 33398"/>
                <a:gd name="connsiteY7" fmla="*/ 38567 h 60400"/>
                <a:gd name="connsiteX8" fmla="*/ 7344 w 33398"/>
                <a:gd name="connsiteY8" fmla="*/ 39858 h 60400"/>
                <a:gd name="connsiteX9" fmla="*/ 6441 w 33398"/>
                <a:gd name="connsiteY9" fmla="*/ 44245 h 60400"/>
                <a:gd name="connsiteX10" fmla="*/ 11603 w 33398"/>
                <a:gd name="connsiteY10" fmla="*/ 54052 h 60400"/>
                <a:gd name="connsiteX11" fmla="*/ 20248 w 33398"/>
                <a:gd name="connsiteY11" fmla="*/ 46439 h 60400"/>
                <a:gd name="connsiteX12" fmla="*/ 21151 w 33398"/>
                <a:gd name="connsiteY12" fmla="*/ 41923 h 60400"/>
                <a:gd name="connsiteX13" fmla="*/ 15603 w 33398"/>
                <a:gd name="connsiteY13" fmla="*/ 31728 h 60400"/>
                <a:gd name="connsiteX14" fmla="*/ 12119 w 33398"/>
                <a:gd name="connsiteY14" fmla="*/ 31083 h 60400"/>
                <a:gd name="connsiteX15" fmla="*/ 13280 w 33398"/>
                <a:gd name="connsiteY15" fmla="*/ 25276 h 60400"/>
                <a:gd name="connsiteX16" fmla="*/ 17151 w 33398"/>
                <a:gd name="connsiteY16" fmla="*/ 26051 h 60400"/>
                <a:gd name="connsiteX17" fmla="*/ 25797 w 33398"/>
                <a:gd name="connsiteY17" fmla="*/ 19470 h 60400"/>
                <a:gd name="connsiteX18" fmla="*/ 26313 w 33398"/>
                <a:gd name="connsiteY18" fmla="*/ 16760 h 60400"/>
                <a:gd name="connsiteX19" fmla="*/ 21409 w 33398"/>
                <a:gd name="connsiteY19" fmla="*/ 6308 h 60400"/>
                <a:gd name="connsiteX20" fmla="*/ 12893 w 33398"/>
                <a:gd name="connsiteY20" fmla="*/ 13405 h 60400"/>
                <a:gd name="connsiteX21" fmla="*/ 12248 w 33398"/>
                <a:gd name="connsiteY21" fmla="*/ 16373 h 60400"/>
                <a:gd name="connsiteX22" fmla="*/ 6183 w 33398"/>
                <a:gd name="connsiteY22" fmla="*/ 15082 h 60400"/>
                <a:gd name="connsiteX23" fmla="*/ 6699 w 33398"/>
                <a:gd name="connsiteY23" fmla="*/ 12372 h 60400"/>
                <a:gd name="connsiteX24" fmla="*/ 22700 w 33398"/>
                <a:gd name="connsiteY24" fmla="*/ 372 h 60400"/>
                <a:gd name="connsiteX25" fmla="*/ 32894 w 33398"/>
                <a:gd name="connsiteY25" fmla="*/ 17663 h 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98" h="60400">
                  <a:moveTo>
                    <a:pt x="32765" y="17792"/>
                  </a:moveTo>
                  <a:lnTo>
                    <a:pt x="32507" y="19341"/>
                  </a:lnTo>
                  <a:cubicBezTo>
                    <a:pt x="31346" y="25276"/>
                    <a:pt x="27990" y="29148"/>
                    <a:pt x="22958" y="29922"/>
                  </a:cubicBezTo>
                  <a:cubicBezTo>
                    <a:pt x="27474" y="32761"/>
                    <a:pt x="28765" y="37664"/>
                    <a:pt x="27603" y="43471"/>
                  </a:cubicBezTo>
                  <a:lnTo>
                    <a:pt x="26700" y="47987"/>
                  </a:lnTo>
                  <a:cubicBezTo>
                    <a:pt x="24894" y="56891"/>
                    <a:pt x="19474" y="61924"/>
                    <a:pt x="10570" y="59988"/>
                  </a:cubicBezTo>
                  <a:cubicBezTo>
                    <a:pt x="1666" y="58182"/>
                    <a:pt x="-1301" y="51471"/>
                    <a:pt x="505" y="42568"/>
                  </a:cubicBezTo>
                  <a:lnTo>
                    <a:pt x="1279" y="38567"/>
                  </a:lnTo>
                  <a:lnTo>
                    <a:pt x="7344" y="39858"/>
                  </a:lnTo>
                  <a:lnTo>
                    <a:pt x="6441" y="44245"/>
                  </a:lnTo>
                  <a:cubicBezTo>
                    <a:pt x="5408" y="49536"/>
                    <a:pt x="6828" y="53020"/>
                    <a:pt x="11603" y="54052"/>
                  </a:cubicBezTo>
                  <a:cubicBezTo>
                    <a:pt x="16377" y="54956"/>
                    <a:pt x="19087" y="52375"/>
                    <a:pt x="20248" y="46439"/>
                  </a:cubicBezTo>
                  <a:lnTo>
                    <a:pt x="21151" y="41923"/>
                  </a:lnTo>
                  <a:cubicBezTo>
                    <a:pt x="22313" y="36245"/>
                    <a:pt x="20506" y="32890"/>
                    <a:pt x="15603" y="31728"/>
                  </a:cubicBezTo>
                  <a:lnTo>
                    <a:pt x="12119" y="31083"/>
                  </a:lnTo>
                  <a:lnTo>
                    <a:pt x="13280" y="25276"/>
                  </a:lnTo>
                  <a:lnTo>
                    <a:pt x="17151" y="26051"/>
                  </a:lnTo>
                  <a:cubicBezTo>
                    <a:pt x="21538" y="26825"/>
                    <a:pt x="24764" y="24631"/>
                    <a:pt x="25797" y="19470"/>
                  </a:cubicBezTo>
                  <a:lnTo>
                    <a:pt x="26313" y="16760"/>
                  </a:lnTo>
                  <a:cubicBezTo>
                    <a:pt x="27474" y="10824"/>
                    <a:pt x="26055" y="7211"/>
                    <a:pt x="21409" y="6308"/>
                  </a:cubicBezTo>
                  <a:cubicBezTo>
                    <a:pt x="16764" y="5404"/>
                    <a:pt x="13925" y="8114"/>
                    <a:pt x="12893" y="13405"/>
                  </a:cubicBezTo>
                  <a:lnTo>
                    <a:pt x="12248" y="16373"/>
                  </a:lnTo>
                  <a:lnTo>
                    <a:pt x="6183" y="15082"/>
                  </a:lnTo>
                  <a:lnTo>
                    <a:pt x="6699" y="12372"/>
                  </a:lnTo>
                  <a:cubicBezTo>
                    <a:pt x="8505" y="3469"/>
                    <a:pt x="13796" y="-1435"/>
                    <a:pt x="22700" y="372"/>
                  </a:cubicBezTo>
                  <a:cubicBezTo>
                    <a:pt x="31733" y="2178"/>
                    <a:pt x="34701" y="8759"/>
                    <a:pt x="32894" y="176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C94D06E6-9459-2FDA-E3FA-F2A124602169}"/>
                </a:ext>
              </a:extLst>
            </p:cNvPr>
            <p:cNvSpPr/>
            <p:nvPr/>
          </p:nvSpPr>
          <p:spPr>
            <a:xfrm>
              <a:off x="10475978" y="4753638"/>
              <a:ext cx="72381" cy="128815"/>
            </a:xfrm>
            <a:custGeom>
              <a:avLst/>
              <a:gdLst>
                <a:gd name="connsiteX0" fmla="*/ 33270 w 33751"/>
                <a:gd name="connsiteY0" fmla="*/ 17711 h 60066"/>
                <a:gd name="connsiteX1" fmla="*/ 27205 w 33751"/>
                <a:gd name="connsiteY1" fmla="*/ 47390 h 60066"/>
                <a:gd name="connsiteX2" fmla="*/ 10688 w 33751"/>
                <a:gd name="connsiteY2" fmla="*/ 59649 h 60066"/>
                <a:gd name="connsiteX3" fmla="*/ 494 w 33751"/>
                <a:gd name="connsiteY3" fmla="*/ 42357 h 60066"/>
                <a:gd name="connsiteX4" fmla="*/ 752 w 33751"/>
                <a:gd name="connsiteY4" fmla="*/ 41325 h 60066"/>
                <a:gd name="connsiteX5" fmla="*/ 6817 w 33751"/>
                <a:gd name="connsiteY5" fmla="*/ 42615 h 60066"/>
                <a:gd name="connsiteX6" fmla="*/ 6559 w 33751"/>
                <a:gd name="connsiteY6" fmla="*/ 44164 h 60066"/>
                <a:gd name="connsiteX7" fmla="*/ 11720 w 33751"/>
                <a:gd name="connsiteY7" fmla="*/ 53842 h 60066"/>
                <a:gd name="connsiteX8" fmla="*/ 20753 w 33751"/>
                <a:gd name="connsiteY8" fmla="*/ 45970 h 60066"/>
                <a:gd name="connsiteX9" fmla="*/ 23463 w 33751"/>
                <a:gd name="connsiteY9" fmla="*/ 32937 h 60066"/>
                <a:gd name="connsiteX10" fmla="*/ 12752 w 33751"/>
                <a:gd name="connsiteY10" fmla="*/ 37196 h 60066"/>
                <a:gd name="connsiteX11" fmla="*/ 4752 w 33751"/>
                <a:gd name="connsiteY11" fmla="*/ 21195 h 60066"/>
                <a:gd name="connsiteX12" fmla="*/ 6559 w 33751"/>
                <a:gd name="connsiteY12" fmla="*/ 12291 h 60066"/>
                <a:gd name="connsiteX13" fmla="*/ 22818 w 33751"/>
                <a:gd name="connsiteY13" fmla="*/ 419 h 60066"/>
                <a:gd name="connsiteX14" fmla="*/ 33270 w 33751"/>
                <a:gd name="connsiteY14" fmla="*/ 17840 h 60066"/>
                <a:gd name="connsiteX15" fmla="*/ 13011 w 33751"/>
                <a:gd name="connsiteY15" fmla="*/ 13194 h 60066"/>
                <a:gd name="connsiteX16" fmla="*/ 11204 w 33751"/>
                <a:gd name="connsiteY16" fmla="*/ 21969 h 60066"/>
                <a:gd name="connsiteX17" fmla="*/ 16366 w 33751"/>
                <a:gd name="connsiteY17" fmla="*/ 31776 h 60066"/>
                <a:gd name="connsiteX18" fmla="*/ 25011 w 33751"/>
                <a:gd name="connsiteY18" fmla="*/ 24808 h 60066"/>
                <a:gd name="connsiteX19" fmla="*/ 26818 w 33751"/>
                <a:gd name="connsiteY19" fmla="*/ 16033 h 60066"/>
                <a:gd name="connsiteX20" fmla="*/ 21656 w 33751"/>
                <a:gd name="connsiteY20" fmla="*/ 6226 h 60066"/>
                <a:gd name="connsiteX21" fmla="*/ 13011 w 33751"/>
                <a:gd name="connsiteY21" fmla="*/ 13194 h 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51" h="60066">
                  <a:moveTo>
                    <a:pt x="33270" y="17711"/>
                  </a:moveTo>
                  <a:lnTo>
                    <a:pt x="27205" y="47390"/>
                  </a:lnTo>
                  <a:cubicBezTo>
                    <a:pt x="25269" y="56681"/>
                    <a:pt x="19979" y="61584"/>
                    <a:pt x="10688" y="59649"/>
                  </a:cubicBezTo>
                  <a:cubicBezTo>
                    <a:pt x="1784" y="57842"/>
                    <a:pt x="-1313" y="51261"/>
                    <a:pt x="494" y="42357"/>
                  </a:cubicBezTo>
                  <a:lnTo>
                    <a:pt x="752" y="41325"/>
                  </a:lnTo>
                  <a:lnTo>
                    <a:pt x="6817" y="42615"/>
                  </a:lnTo>
                  <a:lnTo>
                    <a:pt x="6559" y="44164"/>
                  </a:lnTo>
                  <a:cubicBezTo>
                    <a:pt x="5526" y="49454"/>
                    <a:pt x="7075" y="52939"/>
                    <a:pt x="11720" y="53842"/>
                  </a:cubicBezTo>
                  <a:cubicBezTo>
                    <a:pt x="16753" y="54874"/>
                    <a:pt x="19592" y="52164"/>
                    <a:pt x="20753" y="45970"/>
                  </a:cubicBezTo>
                  <a:lnTo>
                    <a:pt x="23463" y="32937"/>
                  </a:lnTo>
                  <a:cubicBezTo>
                    <a:pt x="21011" y="36679"/>
                    <a:pt x="17398" y="38099"/>
                    <a:pt x="12752" y="37196"/>
                  </a:cubicBezTo>
                  <a:cubicBezTo>
                    <a:pt x="5268" y="35647"/>
                    <a:pt x="3074" y="29711"/>
                    <a:pt x="4752" y="21195"/>
                  </a:cubicBezTo>
                  <a:lnTo>
                    <a:pt x="6559" y="12291"/>
                  </a:lnTo>
                  <a:cubicBezTo>
                    <a:pt x="8365" y="3387"/>
                    <a:pt x="13914" y="-1516"/>
                    <a:pt x="22818" y="419"/>
                  </a:cubicBezTo>
                  <a:cubicBezTo>
                    <a:pt x="31850" y="2226"/>
                    <a:pt x="35076" y="8936"/>
                    <a:pt x="33270" y="17840"/>
                  </a:cubicBezTo>
                  <a:close/>
                  <a:moveTo>
                    <a:pt x="13011" y="13194"/>
                  </a:moveTo>
                  <a:lnTo>
                    <a:pt x="11204" y="21969"/>
                  </a:lnTo>
                  <a:cubicBezTo>
                    <a:pt x="10172" y="27260"/>
                    <a:pt x="11720" y="30873"/>
                    <a:pt x="16366" y="31776"/>
                  </a:cubicBezTo>
                  <a:cubicBezTo>
                    <a:pt x="21140" y="32808"/>
                    <a:pt x="23979" y="29969"/>
                    <a:pt x="25011" y="24808"/>
                  </a:cubicBezTo>
                  <a:lnTo>
                    <a:pt x="26818" y="16033"/>
                  </a:lnTo>
                  <a:cubicBezTo>
                    <a:pt x="27850" y="10743"/>
                    <a:pt x="26302" y="7129"/>
                    <a:pt x="21656" y="6226"/>
                  </a:cubicBezTo>
                  <a:cubicBezTo>
                    <a:pt x="17011" y="5323"/>
                    <a:pt x="14172" y="7904"/>
                    <a:pt x="13011" y="13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 72">
              <a:extLst>
                <a:ext uri="{FF2B5EF4-FFF2-40B4-BE49-F238E27FC236}">
                  <a16:creationId xmlns:a16="http://schemas.microsoft.com/office/drawing/2014/main" id="{8A48ED16-3158-C582-2858-ED759126DA4C}"/>
                </a:ext>
              </a:extLst>
            </p:cNvPr>
            <p:cNvSpPr/>
            <p:nvPr/>
          </p:nvSpPr>
          <p:spPr>
            <a:xfrm>
              <a:off x="10864643" y="4641570"/>
              <a:ext cx="426194" cy="283686"/>
            </a:xfrm>
            <a:custGeom>
              <a:avLst/>
              <a:gdLst>
                <a:gd name="connsiteX0" fmla="*/ 188186 w 198733"/>
                <a:gd name="connsiteY0" fmla="*/ 10351 h 132282"/>
                <a:gd name="connsiteX1" fmla="*/ 184960 w 198733"/>
                <a:gd name="connsiteY1" fmla="*/ 5189 h 132282"/>
                <a:gd name="connsiteX2" fmla="*/ 137216 w 198733"/>
                <a:gd name="connsiteY2" fmla="*/ 29191 h 132282"/>
                <a:gd name="connsiteX3" fmla="*/ 75534 w 198733"/>
                <a:gd name="connsiteY3" fmla="*/ 60160 h 132282"/>
                <a:gd name="connsiteX4" fmla="*/ 27790 w 198733"/>
                <a:gd name="connsiteY4" fmla="*/ 84162 h 132282"/>
                <a:gd name="connsiteX5" fmla="*/ 175 w 198733"/>
                <a:gd name="connsiteY5" fmla="*/ 104937 h 132282"/>
                <a:gd name="connsiteX6" fmla="*/ 5208 w 198733"/>
                <a:gd name="connsiteY6" fmla="*/ 113067 h 132282"/>
                <a:gd name="connsiteX7" fmla="*/ 11660 w 198733"/>
                <a:gd name="connsiteY7" fmla="*/ 123519 h 132282"/>
                <a:gd name="connsiteX8" fmla="*/ 16692 w 198733"/>
                <a:gd name="connsiteY8" fmla="*/ 131649 h 132282"/>
                <a:gd name="connsiteX9" fmla="*/ 47533 w 198733"/>
                <a:gd name="connsiteY9" fmla="*/ 116164 h 132282"/>
                <a:gd name="connsiteX10" fmla="*/ 90245 w 198733"/>
                <a:gd name="connsiteY10" fmla="*/ 84162 h 132282"/>
                <a:gd name="connsiteX11" fmla="*/ 145603 w 198733"/>
                <a:gd name="connsiteY11" fmla="*/ 42740 h 132282"/>
                <a:gd name="connsiteX12" fmla="*/ 188315 w 198733"/>
                <a:gd name="connsiteY12" fmla="*/ 10738 h 1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733" h="132282">
                  <a:moveTo>
                    <a:pt x="188186" y="10351"/>
                  </a:moveTo>
                  <a:cubicBezTo>
                    <a:pt x="203413" y="-1004"/>
                    <a:pt x="201993" y="-3456"/>
                    <a:pt x="184960" y="5189"/>
                  </a:cubicBezTo>
                  <a:lnTo>
                    <a:pt x="137216" y="29191"/>
                  </a:lnTo>
                  <a:cubicBezTo>
                    <a:pt x="120182" y="37708"/>
                    <a:pt x="92439" y="51644"/>
                    <a:pt x="75534" y="60160"/>
                  </a:cubicBezTo>
                  <a:lnTo>
                    <a:pt x="27790" y="84162"/>
                  </a:lnTo>
                  <a:cubicBezTo>
                    <a:pt x="10756" y="92678"/>
                    <a:pt x="-1632" y="101969"/>
                    <a:pt x="175" y="104937"/>
                  </a:cubicBezTo>
                  <a:lnTo>
                    <a:pt x="5208" y="113067"/>
                  </a:lnTo>
                  <a:cubicBezTo>
                    <a:pt x="7014" y="115906"/>
                    <a:pt x="9853" y="120680"/>
                    <a:pt x="11660" y="123519"/>
                  </a:cubicBezTo>
                  <a:lnTo>
                    <a:pt x="16692" y="131649"/>
                  </a:lnTo>
                  <a:cubicBezTo>
                    <a:pt x="18499" y="134488"/>
                    <a:pt x="32306" y="127519"/>
                    <a:pt x="47533" y="116164"/>
                  </a:cubicBezTo>
                  <a:lnTo>
                    <a:pt x="90245" y="84162"/>
                  </a:lnTo>
                  <a:cubicBezTo>
                    <a:pt x="105472" y="72806"/>
                    <a:pt x="130376" y="54096"/>
                    <a:pt x="145603" y="42740"/>
                  </a:cubicBezTo>
                  <a:lnTo>
                    <a:pt x="188315" y="10738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 73">
              <a:extLst>
                <a:ext uri="{FF2B5EF4-FFF2-40B4-BE49-F238E27FC236}">
                  <a16:creationId xmlns:a16="http://schemas.microsoft.com/office/drawing/2014/main" id="{07ECFDFE-8A31-107D-9153-8E4DC6440545}"/>
                </a:ext>
              </a:extLst>
            </p:cNvPr>
            <p:cNvSpPr/>
            <p:nvPr/>
          </p:nvSpPr>
          <p:spPr>
            <a:xfrm>
              <a:off x="10882728" y="4642460"/>
              <a:ext cx="407903" cy="281966"/>
            </a:xfrm>
            <a:custGeom>
              <a:avLst/>
              <a:gdLst>
                <a:gd name="connsiteX0" fmla="*/ 190205 w 190204"/>
                <a:gd name="connsiteY0" fmla="*/ 129 h 131480"/>
                <a:gd name="connsiteX1" fmla="*/ 179753 w 190204"/>
                <a:gd name="connsiteY1" fmla="*/ 9936 h 131480"/>
                <a:gd name="connsiteX2" fmla="*/ 137041 w 190204"/>
                <a:gd name="connsiteY2" fmla="*/ 41938 h 131480"/>
                <a:gd name="connsiteX3" fmla="*/ 81682 w 190204"/>
                <a:gd name="connsiteY3" fmla="*/ 83360 h 131480"/>
                <a:gd name="connsiteX4" fmla="*/ 38970 w 190204"/>
                <a:gd name="connsiteY4" fmla="*/ 115362 h 131480"/>
                <a:gd name="connsiteX5" fmla="*/ 8130 w 190204"/>
                <a:gd name="connsiteY5" fmla="*/ 130846 h 131480"/>
                <a:gd name="connsiteX6" fmla="*/ 0 w 190204"/>
                <a:gd name="connsiteY6" fmla="*/ 117684 h 131480"/>
                <a:gd name="connsiteX7" fmla="*/ 190205 w 190204"/>
                <a:gd name="connsiteY7" fmla="*/ 0 h 13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4" h="131480">
                  <a:moveTo>
                    <a:pt x="190205" y="129"/>
                  </a:moveTo>
                  <a:cubicBezTo>
                    <a:pt x="190205" y="1290"/>
                    <a:pt x="186850" y="4645"/>
                    <a:pt x="179753" y="9936"/>
                  </a:cubicBezTo>
                  <a:lnTo>
                    <a:pt x="137041" y="41938"/>
                  </a:lnTo>
                  <a:cubicBezTo>
                    <a:pt x="121814" y="53293"/>
                    <a:pt x="96909" y="72004"/>
                    <a:pt x="81682" y="83360"/>
                  </a:cubicBezTo>
                  <a:lnTo>
                    <a:pt x="38970" y="115362"/>
                  </a:lnTo>
                  <a:cubicBezTo>
                    <a:pt x="23743" y="126717"/>
                    <a:pt x="9807" y="133685"/>
                    <a:pt x="8130" y="130846"/>
                  </a:cubicBezTo>
                  <a:lnTo>
                    <a:pt x="0" y="117684"/>
                  </a:lnTo>
                  <a:lnTo>
                    <a:pt x="1902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 74">
              <a:extLst>
                <a:ext uri="{FF2B5EF4-FFF2-40B4-BE49-F238E27FC236}">
                  <a16:creationId xmlns:a16="http://schemas.microsoft.com/office/drawing/2014/main" id="{D9B0C464-180F-7713-3BAE-46CCB8AAC78F}"/>
                </a:ext>
              </a:extLst>
            </p:cNvPr>
            <p:cNvSpPr/>
            <p:nvPr/>
          </p:nvSpPr>
          <p:spPr>
            <a:xfrm>
              <a:off x="10640717" y="4674952"/>
              <a:ext cx="254443" cy="258398"/>
            </a:xfrm>
            <a:custGeom>
              <a:avLst/>
              <a:gdLst>
                <a:gd name="connsiteX0" fmla="*/ 8971 w 118646"/>
                <a:gd name="connsiteY0" fmla="*/ 5235 h 120490"/>
                <a:gd name="connsiteX1" fmla="*/ 5100 w 118646"/>
                <a:gd name="connsiteY1" fmla="*/ 9106 h 120490"/>
                <a:gd name="connsiteX2" fmla="*/ 27940 w 118646"/>
                <a:gd name="connsiteY2" fmla="*/ 38269 h 120490"/>
                <a:gd name="connsiteX3" fmla="*/ 57361 w 118646"/>
                <a:gd name="connsiteY3" fmla="*/ 75949 h 120490"/>
                <a:gd name="connsiteX4" fmla="*/ 80072 w 118646"/>
                <a:gd name="connsiteY4" fmla="*/ 105112 h 120490"/>
                <a:gd name="connsiteX5" fmla="*/ 98654 w 118646"/>
                <a:gd name="connsiteY5" fmla="*/ 120080 h 120490"/>
                <a:gd name="connsiteX6" fmla="*/ 104590 w 118646"/>
                <a:gd name="connsiteY6" fmla="*/ 114144 h 120490"/>
                <a:gd name="connsiteX7" fmla="*/ 112332 w 118646"/>
                <a:gd name="connsiteY7" fmla="*/ 106531 h 120490"/>
                <a:gd name="connsiteX8" fmla="*/ 118268 w 118646"/>
                <a:gd name="connsiteY8" fmla="*/ 100595 h 120490"/>
                <a:gd name="connsiteX9" fmla="*/ 103557 w 118646"/>
                <a:gd name="connsiteY9" fmla="*/ 81755 h 120490"/>
                <a:gd name="connsiteX10" fmla="*/ 74782 w 118646"/>
                <a:gd name="connsiteY10" fmla="*/ 58528 h 120490"/>
                <a:gd name="connsiteX11" fmla="*/ 37618 w 118646"/>
                <a:gd name="connsiteY11" fmla="*/ 28462 h 120490"/>
                <a:gd name="connsiteX12" fmla="*/ 8842 w 118646"/>
                <a:gd name="connsiteY12" fmla="*/ 5235 h 1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46" h="120490">
                  <a:moveTo>
                    <a:pt x="8971" y="5235"/>
                  </a:moveTo>
                  <a:cubicBezTo>
                    <a:pt x="-1223" y="-3024"/>
                    <a:pt x="-3030" y="-1346"/>
                    <a:pt x="5100" y="9106"/>
                  </a:cubicBezTo>
                  <a:lnTo>
                    <a:pt x="27940" y="38269"/>
                  </a:lnTo>
                  <a:cubicBezTo>
                    <a:pt x="36070" y="48592"/>
                    <a:pt x="49232" y="65625"/>
                    <a:pt x="57361" y="75949"/>
                  </a:cubicBezTo>
                  <a:lnTo>
                    <a:pt x="80072" y="105112"/>
                  </a:lnTo>
                  <a:cubicBezTo>
                    <a:pt x="88202" y="115435"/>
                    <a:pt x="96589" y="122274"/>
                    <a:pt x="98654" y="120080"/>
                  </a:cubicBezTo>
                  <a:lnTo>
                    <a:pt x="104590" y="114144"/>
                  </a:lnTo>
                  <a:cubicBezTo>
                    <a:pt x="106783" y="112080"/>
                    <a:pt x="110268" y="108596"/>
                    <a:pt x="112332" y="106531"/>
                  </a:cubicBezTo>
                  <a:lnTo>
                    <a:pt x="118268" y="100595"/>
                  </a:lnTo>
                  <a:cubicBezTo>
                    <a:pt x="120333" y="98531"/>
                    <a:pt x="113752" y="90014"/>
                    <a:pt x="103557" y="81755"/>
                  </a:cubicBezTo>
                  <a:lnTo>
                    <a:pt x="74782" y="58528"/>
                  </a:lnTo>
                  <a:cubicBezTo>
                    <a:pt x="64587" y="50270"/>
                    <a:pt x="47812" y="36720"/>
                    <a:pt x="37618" y="28462"/>
                  </a:cubicBezTo>
                  <a:lnTo>
                    <a:pt x="8842" y="5235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75">
              <a:extLst>
                <a:ext uri="{FF2B5EF4-FFF2-40B4-BE49-F238E27FC236}">
                  <a16:creationId xmlns:a16="http://schemas.microsoft.com/office/drawing/2014/main" id="{F8CF19FA-6A58-02D6-04F0-B5ECDFE3386E}"/>
                </a:ext>
              </a:extLst>
            </p:cNvPr>
            <p:cNvSpPr/>
            <p:nvPr/>
          </p:nvSpPr>
          <p:spPr>
            <a:xfrm>
              <a:off x="10641693" y="4674832"/>
              <a:ext cx="254102" cy="236330"/>
            </a:xfrm>
            <a:custGeom>
              <a:avLst/>
              <a:gdLst>
                <a:gd name="connsiteX0" fmla="*/ 0 w 118487"/>
                <a:gd name="connsiteY0" fmla="*/ 129 h 110200"/>
                <a:gd name="connsiteX1" fmla="*/ 8646 w 118487"/>
                <a:gd name="connsiteY1" fmla="*/ 5291 h 110200"/>
                <a:gd name="connsiteX2" fmla="*/ 37422 w 118487"/>
                <a:gd name="connsiteY2" fmla="*/ 28518 h 110200"/>
                <a:gd name="connsiteX3" fmla="*/ 74585 w 118487"/>
                <a:gd name="connsiteY3" fmla="*/ 58584 h 110200"/>
                <a:gd name="connsiteX4" fmla="*/ 103361 w 118487"/>
                <a:gd name="connsiteY4" fmla="*/ 81811 h 110200"/>
                <a:gd name="connsiteX5" fmla="*/ 118071 w 118487"/>
                <a:gd name="connsiteY5" fmla="*/ 100651 h 110200"/>
                <a:gd name="connsiteX6" fmla="*/ 108393 w 118487"/>
                <a:gd name="connsiteY6" fmla="*/ 110200 h 110200"/>
                <a:gd name="connsiteX7" fmla="*/ 0 w 118487"/>
                <a:gd name="connsiteY7" fmla="*/ 0 h 1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87" h="110200">
                  <a:moveTo>
                    <a:pt x="0" y="129"/>
                  </a:moveTo>
                  <a:cubicBezTo>
                    <a:pt x="903" y="-258"/>
                    <a:pt x="3871" y="1419"/>
                    <a:pt x="8646" y="5291"/>
                  </a:cubicBezTo>
                  <a:lnTo>
                    <a:pt x="37422" y="28518"/>
                  </a:lnTo>
                  <a:cubicBezTo>
                    <a:pt x="47616" y="36776"/>
                    <a:pt x="64391" y="50326"/>
                    <a:pt x="74585" y="58584"/>
                  </a:cubicBezTo>
                  <a:lnTo>
                    <a:pt x="103361" y="81811"/>
                  </a:lnTo>
                  <a:cubicBezTo>
                    <a:pt x="113555" y="90070"/>
                    <a:pt x="120265" y="98586"/>
                    <a:pt x="118071" y="100651"/>
                  </a:cubicBezTo>
                  <a:lnTo>
                    <a:pt x="108393" y="11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76">
              <a:extLst>
                <a:ext uri="{FF2B5EF4-FFF2-40B4-BE49-F238E27FC236}">
                  <a16:creationId xmlns:a16="http://schemas.microsoft.com/office/drawing/2014/main" id="{5745C42E-E35F-8CDE-BBB1-C1ECD774F457}"/>
                </a:ext>
              </a:extLst>
            </p:cNvPr>
            <p:cNvSpPr/>
            <p:nvPr/>
          </p:nvSpPr>
          <p:spPr>
            <a:xfrm>
              <a:off x="10822495" y="4852190"/>
              <a:ext cx="94671" cy="95201"/>
            </a:xfrm>
            <a:custGeom>
              <a:avLst/>
              <a:gdLst>
                <a:gd name="connsiteX0" fmla="*/ 43687 w 44145"/>
                <a:gd name="connsiteY0" fmla="*/ 26648 h 44392"/>
                <a:gd name="connsiteX1" fmla="*/ 17621 w 44145"/>
                <a:gd name="connsiteY1" fmla="*/ 43940 h 44392"/>
                <a:gd name="connsiteX2" fmla="*/ 459 w 44145"/>
                <a:gd name="connsiteY2" fmla="*/ 17744 h 44392"/>
                <a:gd name="connsiteX3" fmla="*/ 26525 w 44145"/>
                <a:gd name="connsiteY3" fmla="*/ 453 h 44392"/>
                <a:gd name="connsiteX4" fmla="*/ 43687 w 44145"/>
                <a:gd name="connsiteY4" fmla="*/ 26648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5" h="44392">
                  <a:moveTo>
                    <a:pt x="43687" y="26648"/>
                  </a:moveTo>
                  <a:cubicBezTo>
                    <a:pt x="41235" y="38649"/>
                    <a:pt x="29622" y="46391"/>
                    <a:pt x="17621" y="43940"/>
                  </a:cubicBezTo>
                  <a:cubicBezTo>
                    <a:pt x="5620" y="41488"/>
                    <a:pt x="-1993" y="29745"/>
                    <a:pt x="459" y="17744"/>
                  </a:cubicBezTo>
                  <a:cubicBezTo>
                    <a:pt x="2911" y="5744"/>
                    <a:pt x="14524" y="-1999"/>
                    <a:pt x="26525" y="453"/>
                  </a:cubicBezTo>
                  <a:cubicBezTo>
                    <a:pt x="38525" y="2905"/>
                    <a:pt x="46139" y="14648"/>
                    <a:pt x="43687" y="26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AF92FA75-FA55-D0D5-EBB9-64191A0ACAF9}"/>
                </a:ext>
              </a:extLst>
            </p:cNvPr>
            <p:cNvSpPr/>
            <p:nvPr/>
          </p:nvSpPr>
          <p:spPr>
            <a:xfrm>
              <a:off x="10858080" y="4888040"/>
              <a:ext cx="23500" cy="23500"/>
            </a:xfrm>
            <a:custGeom>
              <a:avLst/>
              <a:gdLst>
                <a:gd name="connsiteX0" fmla="*/ 124 w 10958"/>
                <a:gd name="connsiteY0" fmla="*/ 4383 h 10958"/>
                <a:gd name="connsiteX1" fmla="*/ 6576 w 10958"/>
                <a:gd name="connsiteY1" fmla="*/ 124 h 10958"/>
                <a:gd name="connsiteX2" fmla="*/ 10835 w 10958"/>
                <a:gd name="connsiteY2" fmla="*/ 6576 h 10958"/>
                <a:gd name="connsiteX3" fmla="*/ 4383 w 10958"/>
                <a:gd name="connsiteY3" fmla="*/ 10835 h 10958"/>
                <a:gd name="connsiteX4" fmla="*/ 124 w 10958"/>
                <a:gd name="connsiteY4" fmla="*/ 4383 h 1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" h="10958">
                  <a:moveTo>
                    <a:pt x="124" y="4383"/>
                  </a:moveTo>
                  <a:cubicBezTo>
                    <a:pt x="769" y="1415"/>
                    <a:pt x="3608" y="-521"/>
                    <a:pt x="6576" y="124"/>
                  </a:cubicBezTo>
                  <a:cubicBezTo>
                    <a:pt x="9544" y="769"/>
                    <a:pt x="11480" y="3608"/>
                    <a:pt x="10835" y="6576"/>
                  </a:cubicBezTo>
                  <a:cubicBezTo>
                    <a:pt x="10189" y="9544"/>
                    <a:pt x="7350" y="11480"/>
                    <a:pt x="4383" y="10835"/>
                  </a:cubicBezTo>
                  <a:cubicBezTo>
                    <a:pt x="1414" y="10189"/>
                    <a:pt x="-521" y="7350"/>
                    <a:pt x="124" y="4383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78">
              <a:extLst>
                <a:ext uri="{FF2B5EF4-FFF2-40B4-BE49-F238E27FC236}">
                  <a16:creationId xmlns:a16="http://schemas.microsoft.com/office/drawing/2014/main" id="{D9C85202-DF3E-EE7F-B4FA-7DE1FEA13998}"/>
                </a:ext>
              </a:extLst>
            </p:cNvPr>
            <p:cNvSpPr/>
            <p:nvPr/>
          </p:nvSpPr>
          <p:spPr>
            <a:xfrm>
              <a:off x="10283728" y="4308291"/>
              <a:ext cx="1160089" cy="1160089"/>
            </a:xfrm>
            <a:custGeom>
              <a:avLst/>
              <a:gdLst>
                <a:gd name="connsiteX0" fmla="*/ 216341 w 540946"/>
                <a:gd name="connsiteY0" fmla="*/ 535457 h 540946"/>
                <a:gd name="connsiteX1" fmla="*/ 5490 w 540946"/>
                <a:gd name="connsiteY1" fmla="*/ 216341 h 540946"/>
                <a:gd name="connsiteX2" fmla="*/ 324606 w 540946"/>
                <a:gd name="connsiteY2" fmla="*/ 5490 h 540946"/>
                <a:gd name="connsiteX3" fmla="*/ 535457 w 540946"/>
                <a:gd name="connsiteY3" fmla="*/ 324605 h 540946"/>
                <a:gd name="connsiteX4" fmla="*/ 216341 w 540946"/>
                <a:gd name="connsiteY4" fmla="*/ 535457 h 540946"/>
                <a:gd name="connsiteX5" fmla="*/ 319444 w 540946"/>
                <a:gd name="connsiteY5" fmla="*/ 30911 h 540946"/>
                <a:gd name="connsiteX6" fmla="*/ 30911 w 540946"/>
                <a:gd name="connsiteY6" fmla="*/ 221502 h 540946"/>
                <a:gd name="connsiteX7" fmla="*/ 221503 w 540946"/>
                <a:gd name="connsiteY7" fmla="*/ 510036 h 540946"/>
                <a:gd name="connsiteX8" fmla="*/ 510036 w 540946"/>
                <a:gd name="connsiteY8" fmla="*/ 319444 h 540946"/>
                <a:gd name="connsiteX9" fmla="*/ 319444 w 540946"/>
                <a:gd name="connsiteY9" fmla="*/ 30911 h 54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946" h="540946">
                  <a:moveTo>
                    <a:pt x="216341" y="535457"/>
                  </a:moveTo>
                  <a:cubicBezTo>
                    <a:pt x="70268" y="505648"/>
                    <a:pt x="-24319" y="362414"/>
                    <a:pt x="5490" y="216341"/>
                  </a:cubicBezTo>
                  <a:cubicBezTo>
                    <a:pt x="35298" y="70268"/>
                    <a:pt x="178532" y="-24319"/>
                    <a:pt x="324606" y="5490"/>
                  </a:cubicBezTo>
                  <a:cubicBezTo>
                    <a:pt x="470679" y="35298"/>
                    <a:pt x="565265" y="178532"/>
                    <a:pt x="535457" y="324605"/>
                  </a:cubicBezTo>
                  <a:cubicBezTo>
                    <a:pt x="505649" y="470679"/>
                    <a:pt x="362414" y="565265"/>
                    <a:pt x="216341" y="535457"/>
                  </a:cubicBezTo>
                  <a:close/>
                  <a:moveTo>
                    <a:pt x="319444" y="30911"/>
                  </a:moveTo>
                  <a:cubicBezTo>
                    <a:pt x="187307" y="3941"/>
                    <a:pt x="57880" y="89366"/>
                    <a:pt x="30911" y="221502"/>
                  </a:cubicBezTo>
                  <a:cubicBezTo>
                    <a:pt x="3941" y="353639"/>
                    <a:pt x="89366" y="483066"/>
                    <a:pt x="221503" y="510036"/>
                  </a:cubicBezTo>
                  <a:cubicBezTo>
                    <a:pt x="353639" y="537005"/>
                    <a:pt x="483067" y="451581"/>
                    <a:pt x="510036" y="319444"/>
                  </a:cubicBezTo>
                  <a:cubicBezTo>
                    <a:pt x="537005" y="187307"/>
                    <a:pt x="451452" y="57880"/>
                    <a:pt x="319444" y="309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E96F2DA3-BAA3-A245-D993-35DD8E63A6BC}"/>
                </a:ext>
              </a:extLst>
            </p:cNvPr>
            <p:cNvSpPr/>
            <p:nvPr/>
          </p:nvSpPr>
          <p:spPr>
            <a:xfrm>
              <a:off x="10879103" y="4472376"/>
              <a:ext cx="39295" cy="126743"/>
            </a:xfrm>
            <a:custGeom>
              <a:avLst/>
              <a:gdLst>
                <a:gd name="connsiteX0" fmla="*/ 9678 w 18323"/>
                <a:gd name="connsiteY0" fmla="*/ 10065 h 59100"/>
                <a:gd name="connsiteX1" fmla="*/ 1162 w 18323"/>
                <a:gd name="connsiteY1" fmla="*/ 10968 h 59100"/>
                <a:gd name="connsiteX2" fmla="*/ 2194 w 18323"/>
                <a:gd name="connsiteY2" fmla="*/ 5678 h 59100"/>
                <a:gd name="connsiteX3" fmla="*/ 13807 w 18323"/>
                <a:gd name="connsiteY3" fmla="*/ 0 h 59100"/>
                <a:gd name="connsiteX4" fmla="*/ 18324 w 18323"/>
                <a:gd name="connsiteY4" fmla="*/ 903 h 59100"/>
                <a:gd name="connsiteX5" fmla="*/ 6452 w 18323"/>
                <a:gd name="connsiteY5" fmla="*/ 59100 h 59100"/>
                <a:gd name="connsiteX6" fmla="*/ 0 w 18323"/>
                <a:gd name="connsiteY6" fmla="*/ 57810 h 59100"/>
                <a:gd name="connsiteX7" fmla="*/ 9678 w 18323"/>
                <a:gd name="connsiteY7" fmla="*/ 10194 h 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23" h="59100">
                  <a:moveTo>
                    <a:pt x="9678" y="10065"/>
                  </a:moveTo>
                  <a:cubicBezTo>
                    <a:pt x="7226" y="10968"/>
                    <a:pt x="4258" y="11355"/>
                    <a:pt x="1162" y="10968"/>
                  </a:cubicBezTo>
                  <a:lnTo>
                    <a:pt x="2194" y="5678"/>
                  </a:lnTo>
                  <a:cubicBezTo>
                    <a:pt x="8517" y="6710"/>
                    <a:pt x="11485" y="3742"/>
                    <a:pt x="13807" y="0"/>
                  </a:cubicBezTo>
                  <a:lnTo>
                    <a:pt x="18324" y="903"/>
                  </a:lnTo>
                  <a:lnTo>
                    <a:pt x="6452" y="59100"/>
                  </a:lnTo>
                  <a:lnTo>
                    <a:pt x="0" y="57810"/>
                  </a:lnTo>
                  <a:lnTo>
                    <a:pt x="9678" y="101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 80">
              <a:extLst>
                <a:ext uri="{FF2B5EF4-FFF2-40B4-BE49-F238E27FC236}">
                  <a16:creationId xmlns:a16="http://schemas.microsoft.com/office/drawing/2014/main" id="{AF576723-D82A-8B1B-1370-7BC70468D7C1}"/>
                </a:ext>
              </a:extLst>
            </p:cNvPr>
            <p:cNvSpPr/>
            <p:nvPr/>
          </p:nvSpPr>
          <p:spPr>
            <a:xfrm>
              <a:off x="10913971" y="4481833"/>
              <a:ext cx="77183" cy="132506"/>
            </a:xfrm>
            <a:custGeom>
              <a:avLst/>
              <a:gdLst>
                <a:gd name="connsiteX0" fmla="*/ 35099 w 35990"/>
                <a:gd name="connsiteY0" fmla="*/ 17914 h 61787"/>
                <a:gd name="connsiteX1" fmla="*/ 7742 w 35990"/>
                <a:gd name="connsiteY1" fmla="*/ 51078 h 61787"/>
                <a:gd name="connsiteX2" fmla="*/ 7742 w 35990"/>
                <a:gd name="connsiteY2" fmla="*/ 51981 h 61787"/>
                <a:gd name="connsiteX3" fmla="*/ 26711 w 35990"/>
                <a:gd name="connsiteY3" fmla="*/ 55852 h 61787"/>
                <a:gd name="connsiteX4" fmla="*/ 25550 w 35990"/>
                <a:gd name="connsiteY4" fmla="*/ 61788 h 61787"/>
                <a:gd name="connsiteX5" fmla="*/ 0 w 35990"/>
                <a:gd name="connsiteY5" fmla="*/ 56626 h 61787"/>
                <a:gd name="connsiteX6" fmla="*/ 1032 w 35990"/>
                <a:gd name="connsiteY6" fmla="*/ 51594 h 61787"/>
                <a:gd name="connsiteX7" fmla="*/ 28647 w 35990"/>
                <a:gd name="connsiteY7" fmla="*/ 16753 h 61787"/>
                <a:gd name="connsiteX8" fmla="*/ 23743 w 35990"/>
                <a:gd name="connsiteY8" fmla="*/ 6172 h 61787"/>
                <a:gd name="connsiteX9" fmla="*/ 15227 w 35990"/>
                <a:gd name="connsiteY9" fmla="*/ 13398 h 61787"/>
                <a:gd name="connsiteX10" fmla="*/ 14194 w 35990"/>
                <a:gd name="connsiteY10" fmla="*/ 18560 h 61787"/>
                <a:gd name="connsiteX11" fmla="*/ 8129 w 35990"/>
                <a:gd name="connsiteY11" fmla="*/ 17269 h 61787"/>
                <a:gd name="connsiteX12" fmla="*/ 9162 w 35990"/>
                <a:gd name="connsiteY12" fmla="*/ 12495 h 61787"/>
                <a:gd name="connsiteX13" fmla="*/ 25292 w 35990"/>
                <a:gd name="connsiteY13" fmla="*/ 365 h 61787"/>
                <a:gd name="connsiteX14" fmla="*/ 35486 w 35990"/>
                <a:gd name="connsiteY14" fmla="*/ 17785 h 6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90" h="61787">
                  <a:moveTo>
                    <a:pt x="35099" y="17914"/>
                  </a:moveTo>
                  <a:cubicBezTo>
                    <a:pt x="31486" y="35464"/>
                    <a:pt x="10452" y="37787"/>
                    <a:pt x="7742" y="51078"/>
                  </a:cubicBezTo>
                  <a:lnTo>
                    <a:pt x="7742" y="51981"/>
                  </a:lnTo>
                  <a:lnTo>
                    <a:pt x="26711" y="55852"/>
                  </a:lnTo>
                  <a:lnTo>
                    <a:pt x="25550" y="61788"/>
                  </a:lnTo>
                  <a:lnTo>
                    <a:pt x="0" y="56626"/>
                  </a:lnTo>
                  <a:lnTo>
                    <a:pt x="1032" y="51594"/>
                  </a:lnTo>
                  <a:cubicBezTo>
                    <a:pt x="4903" y="32754"/>
                    <a:pt x="25292" y="33141"/>
                    <a:pt x="28647" y="16753"/>
                  </a:cubicBezTo>
                  <a:cubicBezTo>
                    <a:pt x="29808" y="10817"/>
                    <a:pt x="28647" y="7204"/>
                    <a:pt x="23743" y="6172"/>
                  </a:cubicBezTo>
                  <a:cubicBezTo>
                    <a:pt x="18969" y="5139"/>
                    <a:pt x="16259" y="8236"/>
                    <a:pt x="15227" y="13398"/>
                  </a:cubicBezTo>
                  <a:lnTo>
                    <a:pt x="14194" y="18560"/>
                  </a:lnTo>
                  <a:lnTo>
                    <a:pt x="8129" y="17269"/>
                  </a:lnTo>
                  <a:lnTo>
                    <a:pt x="9162" y="12495"/>
                  </a:lnTo>
                  <a:cubicBezTo>
                    <a:pt x="10968" y="3591"/>
                    <a:pt x="16259" y="-1442"/>
                    <a:pt x="25292" y="365"/>
                  </a:cubicBezTo>
                  <a:cubicBezTo>
                    <a:pt x="34324" y="2172"/>
                    <a:pt x="37293" y="8882"/>
                    <a:pt x="35486" y="177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828FF9-1AE5-4934-EC2E-C8CE56409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0FB30F-64D3-BAB0-7515-5748697FA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9812" y="6355080"/>
            <a:ext cx="5029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05FA4B-04BB-ABC3-2AB0-447F52FD0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9788" y="380999"/>
            <a:ext cx="11213424" cy="3048001"/>
            <a:chOff x="519788" y="533399"/>
            <a:chExt cx="11213424" cy="304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385D8C9-F518-0E25-BE5E-69FF451DF074}"/>
                </a:ext>
              </a:extLst>
            </p:cNvPr>
            <p:cNvGrpSpPr/>
            <p:nvPr/>
          </p:nvGrpSpPr>
          <p:grpSpPr>
            <a:xfrm>
              <a:off x="519788" y="533399"/>
              <a:ext cx="11213424" cy="3048001"/>
              <a:chOff x="519788" y="533399"/>
              <a:chExt cx="11213424" cy="3048001"/>
            </a:xfrm>
          </p:grpSpPr>
          <p:sp>
            <p:nvSpPr>
              <p:cNvPr id="161" name="Rounded Rectangle 47">
                <a:extLst>
                  <a:ext uri="{FF2B5EF4-FFF2-40B4-BE49-F238E27FC236}">
                    <a16:creationId xmlns:a16="http://schemas.microsoft.com/office/drawing/2014/main" id="{0DCCF4AA-6BA1-C991-2D68-AF08BB9D1CE7}"/>
                  </a:ext>
                </a:extLst>
              </p:cNvPr>
              <p:cNvSpPr/>
              <p:nvPr/>
            </p:nvSpPr>
            <p:spPr>
              <a:xfrm>
                <a:off x="5197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ounded Rectangle 96">
                <a:extLst>
                  <a:ext uri="{FF2B5EF4-FFF2-40B4-BE49-F238E27FC236}">
                    <a16:creationId xmlns:a16="http://schemas.microsoft.com/office/drawing/2014/main" id="{2FACCB36-FF2D-2983-9EB4-6D02591881D4}"/>
                  </a:ext>
                </a:extLst>
              </p:cNvPr>
              <p:cNvSpPr/>
              <p:nvPr/>
            </p:nvSpPr>
            <p:spPr>
              <a:xfrm>
                <a:off x="306543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" name="Rounded Rectangle 99">
                <a:extLst>
                  <a:ext uri="{FF2B5EF4-FFF2-40B4-BE49-F238E27FC236}">
                    <a16:creationId xmlns:a16="http://schemas.microsoft.com/office/drawing/2014/main" id="{EF96B627-AA0C-7BFD-5B24-BDEE7A7E4A40}"/>
                  </a:ext>
                </a:extLst>
              </p:cNvPr>
              <p:cNvSpPr/>
              <p:nvPr/>
            </p:nvSpPr>
            <p:spPr>
              <a:xfrm>
                <a:off x="56110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Rounded Rectangle 104">
                <a:extLst>
                  <a:ext uri="{FF2B5EF4-FFF2-40B4-BE49-F238E27FC236}">
                    <a16:creationId xmlns:a16="http://schemas.microsoft.com/office/drawing/2014/main" id="{2ADB84A5-6C67-BEA1-FD23-6B59AB7004D2}"/>
                  </a:ext>
                </a:extLst>
              </p:cNvPr>
              <p:cNvSpPr/>
              <p:nvPr/>
            </p:nvSpPr>
            <p:spPr>
              <a:xfrm>
                <a:off x="8156737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Rounded Rectangle 107">
                <a:extLst>
                  <a:ext uri="{FF2B5EF4-FFF2-40B4-BE49-F238E27FC236}">
                    <a16:creationId xmlns:a16="http://schemas.microsoft.com/office/drawing/2014/main" id="{EF712134-A104-354A-59E5-E057D20B4725}"/>
                  </a:ext>
                </a:extLst>
              </p:cNvPr>
              <p:cNvSpPr/>
              <p:nvPr/>
            </p:nvSpPr>
            <p:spPr>
              <a:xfrm>
                <a:off x="205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ounded Rectangle 112">
                <a:extLst>
                  <a:ext uri="{FF2B5EF4-FFF2-40B4-BE49-F238E27FC236}">
                    <a16:creationId xmlns:a16="http://schemas.microsoft.com/office/drawing/2014/main" id="{6D12DE92-DA5A-44F4-FD11-2D7C52214666}"/>
                  </a:ext>
                </a:extLst>
              </p:cNvPr>
              <p:cNvSpPr/>
              <p:nvPr/>
            </p:nvSpPr>
            <p:spPr>
              <a:xfrm>
                <a:off x="4574420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3" name="Rounded Rectangle 117">
                <a:extLst>
                  <a:ext uri="{FF2B5EF4-FFF2-40B4-BE49-F238E27FC236}">
                    <a16:creationId xmlns:a16="http://schemas.microsoft.com/office/drawing/2014/main" id="{976EAB6C-087A-4241-8C85-979A2C0D6420}"/>
                  </a:ext>
                </a:extLst>
              </p:cNvPr>
              <p:cNvSpPr/>
              <p:nvPr/>
            </p:nvSpPr>
            <p:spPr>
              <a:xfrm>
                <a:off x="71612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Rounded Rectangle 118">
                <a:extLst>
                  <a:ext uri="{FF2B5EF4-FFF2-40B4-BE49-F238E27FC236}">
                    <a16:creationId xmlns:a16="http://schemas.microsoft.com/office/drawing/2014/main" id="{F3C8B1B9-D438-ACE1-065E-FB35FD6AD6B4}"/>
                  </a:ext>
                </a:extLst>
              </p:cNvPr>
              <p:cNvSpPr/>
              <p:nvPr/>
            </p:nvSpPr>
            <p:spPr>
              <a:xfrm>
                <a:off x="967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D32E0E-7ECD-454E-3E1F-2984E194AB44}"/>
                </a:ext>
              </a:extLst>
            </p:cNvPr>
            <p:cNvGrpSpPr/>
            <p:nvPr/>
          </p:nvGrpSpPr>
          <p:grpSpPr>
            <a:xfrm>
              <a:off x="519788" y="1600200"/>
              <a:ext cx="11149248" cy="914400"/>
              <a:chOff x="519788" y="1600200"/>
              <a:chExt cx="11149248" cy="9144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B9A9475-194B-EF99-7BDE-0EF62343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788" y="2057400"/>
                <a:ext cx="11149248" cy="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DE97B6C-F748-3D40-8E0A-13840881E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4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113B93F-75DD-9EE6-81A7-7FA929D47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13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30B087F-5A15-056C-E046-66CDD0CCE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7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D5357B-7E1C-8326-1299-0763B445C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5437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F0C81FD-14F7-FCE2-2544-4DD9A078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6D7E809-8663-6877-4BC6-50D29DC3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C2CF26C-01B6-7EA7-4473-3FBE738A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FB4245-26CA-3872-DE8C-FCF05856B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Freeform 81">
            <a:extLst>
              <a:ext uri="{FF2B5EF4-FFF2-40B4-BE49-F238E27FC236}">
                <a16:creationId xmlns:a16="http://schemas.microsoft.com/office/drawing/2014/main" id="{FA33C6F3-1F31-90E6-78E3-E0007013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1362" y="3830127"/>
            <a:ext cx="265163" cy="265163"/>
          </a:xfrm>
          <a:custGeom>
            <a:avLst/>
            <a:gdLst>
              <a:gd name="connsiteX0" fmla="*/ 218077 w 436154"/>
              <a:gd name="connsiteY0" fmla="*/ 0 h 436154"/>
              <a:gd name="connsiteX1" fmla="*/ 0 w 436154"/>
              <a:gd name="connsiteY1" fmla="*/ 218077 h 436154"/>
              <a:gd name="connsiteX2" fmla="*/ 218077 w 436154"/>
              <a:gd name="connsiteY2" fmla="*/ 436155 h 436154"/>
              <a:gd name="connsiteX3" fmla="*/ 436155 w 436154"/>
              <a:gd name="connsiteY3" fmla="*/ 218077 h 436154"/>
              <a:gd name="connsiteX4" fmla="*/ 218077 w 436154"/>
              <a:gd name="connsiteY4" fmla="*/ 0 h 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54" h="436154">
                <a:moveTo>
                  <a:pt x="218077" y="0"/>
                </a:moveTo>
                <a:cubicBezTo>
                  <a:pt x="97554" y="0"/>
                  <a:pt x="0" y="97683"/>
                  <a:pt x="0" y="218077"/>
                </a:cubicBezTo>
                <a:cubicBezTo>
                  <a:pt x="0" y="338472"/>
                  <a:pt x="97683" y="436155"/>
                  <a:pt x="218077" y="436155"/>
                </a:cubicBezTo>
                <a:cubicBezTo>
                  <a:pt x="338472" y="436155"/>
                  <a:pt x="436155" y="338472"/>
                  <a:pt x="436155" y="218077"/>
                </a:cubicBezTo>
                <a:cubicBezTo>
                  <a:pt x="436155" y="97683"/>
                  <a:pt x="338472" y="0"/>
                  <a:pt x="218077" y="0"/>
                </a:cubicBezTo>
              </a:path>
            </a:pathLst>
          </a:custGeom>
          <a:solidFill>
            <a:schemeClr val="accent6"/>
          </a:solidFill>
          <a:ln w="12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7" name="Title 166">
            <a:extLst>
              <a:ext uri="{FF2B5EF4-FFF2-40B4-BE49-F238E27FC236}">
                <a16:creationId xmlns:a16="http://schemas.microsoft.com/office/drawing/2014/main" id="{B3FA8CB1-3EF2-6E13-208A-14326FDEA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8" name="Text Placeholder 125">
            <a:extLst>
              <a:ext uri="{FF2B5EF4-FFF2-40B4-BE49-F238E27FC236}">
                <a16:creationId xmlns:a16="http://schemas.microsoft.com/office/drawing/2014/main" id="{35E60FA7-EA70-DC00-E325-090A531039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3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9" name="Text Placeholder 125">
            <a:extLst>
              <a:ext uri="{FF2B5EF4-FFF2-40B4-BE49-F238E27FC236}">
                <a16:creationId xmlns:a16="http://schemas.microsoft.com/office/drawing/2014/main" id="{E6E96EC9-76E7-99DB-5928-8F2FFE104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88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0" name="Text Placeholder 125">
            <a:extLst>
              <a:ext uri="{FF2B5EF4-FFF2-40B4-BE49-F238E27FC236}">
                <a16:creationId xmlns:a16="http://schemas.microsoft.com/office/drawing/2014/main" id="{1C490C2D-6AB2-BD75-E55D-3F0034A87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26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1" name="Text Placeholder 125">
            <a:extLst>
              <a:ext uri="{FF2B5EF4-FFF2-40B4-BE49-F238E27FC236}">
                <a16:creationId xmlns:a16="http://schemas.microsoft.com/office/drawing/2014/main" id="{6FE7948B-37A7-E47D-8889-65EB0B2531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1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2" name="Text Placeholder 125">
            <a:extLst>
              <a:ext uri="{FF2B5EF4-FFF2-40B4-BE49-F238E27FC236}">
                <a16:creationId xmlns:a16="http://schemas.microsoft.com/office/drawing/2014/main" id="{73F951C6-5B27-2423-17C5-CE9A996201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647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3" name="Text Placeholder 125">
            <a:extLst>
              <a:ext uri="{FF2B5EF4-FFF2-40B4-BE49-F238E27FC236}">
                <a16:creationId xmlns:a16="http://schemas.microsoft.com/office/drawing/2014/main" id="{E57B711E-3AF0-D599-049C-FE6F02E634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142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4" name="Text Placeholder 125">
            <a:extLst>
              <a:ext uri="{FF2B5EF4-FFF2-40B4-BE49-F238E27FC236}">
                <a16:creationId xmlns:a16="http://schemas.microsoft.com/office/drawing/2014/main" id="{223DF404-B7B3-80FA-1558-C60EF6EEC2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80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5" name="Text Placeholder 125">
            <a:extLst>
              <a:ext uri="{FF2B5EF4-FFF2-40B4-BE49-F238E27FC236}">
                <a16:creationId xmlns:a16="http://schemas.microsoft.com/office/drawing/2014/main" id="{E8CE6B7B-B9CB-A5FB-0533-A35684106B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775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4" name="Text Placeholder 125">
            <a:extLst>
              <a:ext uri="{FF2B5EF4-FFF2-40B4-BE49-F238E27FC236}">
                <a16:creationId xmlns:a16="http://schemas.microsoft.com/office/drawing/2014/main" id="{427F0943-E8C1-42DF-3E1E-5E7FEC6F2A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33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5" name="Text Placeholder 125">
            <a:extLst>
              <a:ext uri="{FF2B5EF4-FFF2-40B4-BE49-F238E27FC236}">
                <a16:creationId xmlns:a16="http://schemas.microsoft.com/office/drawing/2014/main" id="{A15F89F6-042A-95AE-297F-9403D4E2BB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8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6" name="Text Placeholder 125">
            <a:extLst>
              <a:ext uri="{FF2B5EF4-FFF2-40B4-BE49-F238E27FC236}">
                <a16:creationId xmlns:a16="http://schemas.microsoft.com/office/drawing/2014/main" id="{C257DD67-1247-7458-7198-98266F8AF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66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7" name="Text Placeholder 125">
            <a:extLst>
              <a:ext uri="{FF2B5EF4-FFF2-40B4-BE49-F238E27FC236}">
                <a16:creationId xmlns:a16="http://schemas.microsoft.com/office/drawing/2014/main" id="{DD75B376-0D1A-AF6F-42EA-CAF39FD54A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61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8" name="Text Placeholder 125">
            <a:extLst>
              <a:ext uri="{FF2B5EF4-FFF2-40B4-BE49-F238E27FC236}">
                <a16:creationId xmlns:a16="http://schemas.microsoft.com/office/drawing/2014/main" id="{6FA1B487-4C46-DA1B-5D8F-81AE43463A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87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9" name="Text Placeholder 125">
            <a:extLst>
              <a:ext uri="{FF2B5EF4-FFF2-40B4-BE49-F238E27FC236}">
                <a16:creationId xmlns:a16="http://schemas.microsoft.com/office/drawing/2014/main" id="{158ED509-5FEA-48E3-96DC-F8BABAFD0A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382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0" name="Text Placeholder 125">
            <a:extLst>
              <a:ext uri="{FF2B5EF4-FFF2-40B4-BE49-F238E27FC236}">
                <a16:creationId xmlns:a16="http://schemas.microsoft.com/office/drawing/2014/main" id="{48B6671D-DAB9-2AC6-D9ED-AF2804603D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7520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1" name="Text Placeholder 125">
            <a:extLst>
              <a:ext uri="{FF2B5EF4-FFF2-40B4-BE49-F238E27FC236}">
                <a16:creationId xmlns:a16="http://schemas.microsoft.com/office/drawing/2014/main" id="{122985E9-0117-8B73-FFC9-18B128CAF7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015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3766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o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2DBB4-26B6-531D-8D4C-B6AEF4CE3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94613" y="0"/>
            <a:ext cx="44942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4ECD8-68B8-C9B3-D78E-6AB7585BD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5">
              <a:lumMod val="90000"/>
            </a:schemeClr>
          </a:solidFill>
          <a:effectLst/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069321-052D-CF12-CA9A-5C94FE40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8CAC6C-A8CA-BF59-0155-AF7A6F4C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08DD5BA-6916-B079-8F9F-DD57811F2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983CC9F-0E6F-2C79-001B-BFA1C786F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3E8125F-6131-2D62-0C9C-1D00E3E88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70676BBC-3B58-0123-576D-9EE492A7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FA31078-E73F-97CC-9BF2-A5C7EF73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6652B64-1E33-7841-0949-8774CE78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A55F110-EEE0-81C4-483C-7576B6873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8A8DF83-B483-7947-EEDC-E19407F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45DBFEE-5790-0C1C-AEB8-94D72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F95E0FEE-A8E4-1C8A-055B-D2C4C11F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ED7F7F38-DBED-89BD-E34D-927CB955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6E24CEA-CFB4-549E-5262-ACE278D4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FB5618F-64DE-E575-E4D3-F59C9F6A4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2EE9208-754F-1585-E073-91FEBC0F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67ED03D1-DDDF-32C1-FB4C-BAAD5AA9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8A356F80-F47F-1763-CBC8-2A119B238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B346DCA4-9020-7F53-9648-49370593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56B23CEE-9833-4845-9883-15A143A5A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D2DDF4F9-32E0-5528-47FB-309D4EC6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85F56C27-26F4-0081-75B4-EFB25E020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7F37ECA9-2DAE-0DE5-54BF-8543F8285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D8BCC5B4-3A05-7960-10E1-F972B1A3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4E72241-87A1-04F9-7316-F968A8C3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BE74C6E1-B721-C0CF-D939-12B91251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2B3B3A65-660A-D178-8C1A-815616B1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675CA897-317F-4E18-EA06-A91E3977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8DD30F22-4979-BF67-3744-7C015FCC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42DCDCFB-1CEA-E523-5CA8-85172FB6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8382BE7F-8802-8738-750E-33DCB9C1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C9D04D39-C0A2-5833-AF6E-025203FA6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D5DC4DAC-0B18-3633-2AA9-04D93325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1254C64C-575A-D563-8783-6B880172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F0A1B096-967D-FC9F-65E4-6B66E3A2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D344C36C-FF9A-5A5A-712A-CCE6F475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25BEDE83-12A9-F6D4-CFCE-97AE88975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5A0F5BBD-F24E-BA33-17A2-86DDEEF42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525A711B-7A08-8DAF-B987-0A849F26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428CA62E-DC72-F334-8811-491191C3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1C771798-B64A-55AE-FCD0-019BBE9E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527116CE-CD6C-BF55-F82B-707FEA99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E6950443-9AB3-46FB-2074-DE6ADF8E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856E4276-04D2-B333-ACD8-23701DA4E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68FDA8B-DBB5-E8F3-7B76-C5E92048B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FF6E6280-72A1-272F-84AA-561FF9EB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604F041F-F903-71FC-BE35-BEA230A1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0C474A41-D5BD-3311-4959-18E66BF1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A7E7E40C-76C3-0669-E703-8AA7CED2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9675BFED-8120-5778-564C-FF365965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03C593B4-22DD-7C00-B868-A82EEC0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14AF519E-EB12-7695-2421-833657F3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F26DC74D-FB97-A3AC-874E-4A33D8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5838CC48-DE92-6585-61FB-563ED1CB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59">
              <a:extLst>
                <a:ext uri="{FF2B5EF4-FFF2-40B4-BE49-F238E27FC236}">
                  <a16:creationId xmlns:a16="http://schemas.microsoft.com/office/drawing/2014/main" id="{C14608C3-4EF7-366A-6794-335AD669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60">
              <a:extLst>
                <a:ext uri="{FF2B5EF4-FFF2-40B4-BE49-F238E27FC236}">
                  <a16:creationId xmlns:a16="http://schemas.microsoft.com/office/drawing/2014/main" id="{F04521D5-3F2B-4E83-7E29-2743AC5C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61">
              <a:extLst>
                <a:ext uri="{FF2B5EF4-FFF2-40B4-BE49-F238E27FC236}">
                  <a16:creationId xmlns:a16="http://schemas.microsoft.com/office/drawing/2014/main" id="{357B43E1-6BBA-9B12-E8BB-7BDC0BEA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94E10588-774E-62D0-5F00-9099A3C8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63">
              <a:extLst>
                <a:ext uri="{FF2B5EF4-FFF2-40B4-BE49-F238E27FC236}">
                  <a16:creationId xmlns:a16="http://schemas.microsoft.com/office/drawing/2014/main" id="{7A4DE285-34D8-2442-E262-22FD8DB2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64">
              <a:extLst>
                <a:ext uri="{FF2B5EF4-FFF2-40B4-BE49-F238E27FC236}">
                  <a16:creationId xmlns:a16="http://schemas.microsoft.com/office/drawing/2014/main" id="{8BC8BF7C-ED30-C878-D688-14FDFE9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65">
              <a:extLst>
                <a:ext uri="{FF2B5EF4-FFF2-40B4-BE49-F238E27FC236}">
                  <a16:creationId xmlns:a16="http://schemas.microsoft.com/office/drawing/2014/main" id="{45973F6E-5899-F941-C9C7-7509024F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66">
              <a:extLst>
                <a:ext uri="{FF2B5EF4-FFF2-40B4-BE49-F238E27FC236}">
                  <a16:creationId xmlns:a16="http://schemas.microsoft.com/office/drawing/2014/main" id="{17E8A4AD-F05D-D5EE-3067-C8F117DC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67">
              <a:extLst>
                <a:ext uri="{FF2B5EF4-FFF2-40B4-BE49-F238E27FC236}">
                  <a16:creationId xmlns:a16="http://schemas.microsoft.com/office/drawing/2014/main" id="{85E1FCD3-B5F3-7FD0-C5D3-670034C74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68">
              <a:extLst>
                <a:ext uri="{FF2B5EF4-FFF2-40B4-BE49-F238E27FC236}">
                  <a16:creationId xmlns:a16="http://schemas.microsoft.com/office/drawing/2014/main" id="{79F1885D-1F44-1DFB-DF55-68E54E8C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69">
              <a:extLst>
                <a:ext uri="{FF2B5EF4-FFF2-40B4-BE49-F238E27FC236}">
                  <a16:creationId xmlns:a16="http://schemas.microsoft.com/office/drawing/2014/main" id="{6663A473-4A24-3FEA-4A85-FABBF70D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70">
              <a:extLst>
                <a:ext uri="{FF2B5EF4-FFF2-40B4-BE49-F238E27FC236}">
                  <a16:creationId xmlns:a16="http://schemas.microsoft.com/office/drawing/2014/main" id="{69296960-8CA1-AF89-DCB9-3EC604A1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71">
              <a:extLst>
                <a:ext uri="{FF2B5EF4-FFF2-40B4-BE49-F238E27FC236}">
                  <a16:creationId xmlns:a16="http://schemas.microsoft.com/office/drawing/2014/main" id="{5D55EB57-BFEA-0584-FFEE-19AA6F0B8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72">
              <a:extLst>
                <a:ext uri="{FF2B5EF4-FFF2-40B4-BE49-F238E27FC236}">
                  <a16:creationId xmlns:a16="http://schemas.microsoft.com/office/drawing/2014/main" id="{08B460C9-EF73-5E82-75F0-34FDC96A3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73">
              <a:extLst>
                <a:ext uri="{FF2B5EF4-FFF2-40B4-BE49-F238E27FC236}">
                  <a16:creationId xmlns:a16="http://schemas.microsoft.com/office/drawing/2014/main" id="{E42C02EA-1C11-4EB6-7EAF-53C365DA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74">
              <a:extLst>
                <a:ext uri="{FF2B5EF4-FFF2-40B4-BE49-F238E27FC236}">
                  <a16:creationId xmlns:a16="http://schemas.microsoft.com/office/drawing/2014/main" id="{97DFCA26-FD08-CDFC-7F1C-958AF651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Rectangle 75">
              <a:extLst>
                <a:ext uri="{FF2B5EF4-FFF2-40B4-BE49-F238E27FC236}">
                  <a16:creationId xmlns:a16="http://schemas.microsoft.com/office/drawing/2014/main" id="{DD52613D-286B-E9AF-CA04-E1A915A1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76">
              <a:extLst>
                <a:ext uri="{FF2B5EF4-FFF2-40B4-BE49-F238E27FC236}">
                  <a16:creationId xmlns:a16="http://schemas.microsoft.com/office/drawing/2014/main" id="{CE6EB853-BF86-7912-01B7-3C6DB379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77">
              <a:extLst>
                <a:ext uri="{FF2B5EF4-FFF2-40B4-BE49-F238E27FC236}">
                  <a16:creationId xmlns:a16="http://schemas.microsoft.com/office/drawing/2014/main" id="{A6155489-671A-7CB9-9BB3-BFB95C0F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78">
              <a:extLst>
                <a:ext uri="{FF2B5EF4-FFF2-40B4-BE49-F238E27FC236}">
                  <a16:creationId xmlns:a16="http://schemas.microsoft.com/office/drawing/2014/main" id="{B638074C-9594-2237-292E-0C69F3E1A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79">
              <a:extLst>
                <a:ext uri="{FF2B5EF4-FFF2-40B4-BE49-F238E27FC236}">
                  <a16:creationId xmlns:a16="http://schemas.microsoft.com/office/drawing/2014/main" id="{49BB86BC-7534-D007-5273-F0FFBDD5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80">
              <a:extLst>
                <a:ext uri="{FF2B5EF4-FFF2-40B4-BE49-F238E27FC236}">
                  <a16:creationId xmlns:a16="http://schemas.microsoft.com/office/drawing/2014/main" id="{DFB9F16A-2462-9004-9D47-BF0F2A1A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81">
              <a:extLst>
                <a:ext uri="{FF2B5EF4-FFF2-40B4-BE49-F238E27FC236}">
                  <a16:creationId xmlns:a16="http://schemas.microsoft.com/office/drawing/2014/main" id="{3D8D2DE7-51BD-A3E3-E6A5-55526DC5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82">
              <a:extLst>
                <a:ext uri="{FF2B5EF4-FFF2-40B4-BE49-F238E27FC236}">
                  <a16:creationId xmlns:a16="http://schemas.microsoft.com/office/drawing/2014/main" id="{6F9B1A80-ED03-4FCB-7E54-00128264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A7E5BCA4-7C63-7B2B-CBC3-D20CA7A92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162D4695-472F-AF66-5784-2A57B986C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8BAA0906-8452-BF5E-1955-00481BB04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A9A75FC7-EAB0-B978-C0C5-03E277841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481A5B0D-2B68-5A2F-0D8B-1BD30586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1A921CF2-DB1F-BAA5-C45C-70D4E6BB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4AD6890E-FC05-4D13-91D1-9F5BA825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EE988818-8513-8988-F5C7-54BD02445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8CB80FB1-6CD9-CB04-4C38-06B0E880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E45DAA5-BD7D-27AC-084B-3F6A7FF3A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4E2B529E-5BAA-0221-1F46-DEC2CC29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FEAE0BF-BE32-F11A-869E-7B7BA1027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B1645674-9126-6378-ED58-9B4A4A9E2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35CDB75C-02D7-AAD0-BDDB-EAE91DD29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EF9AFA9F-ADD0-61F2-4A19-87839507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2C32A95C-B064-B26B-4864-35A6FC19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99">
              <a:extLst>
                <a:ext uri="{FF2B5EF4-FFF2-40B4-BE49-F238E27FC236}">
                  <a16:creationId xmlns:a16="http://schemas.microsoft.com/office/drawing/2014/main" id="{CAE9158B-38C2-BBC9-2030-26452D41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100">
              <a:extLst>
                <a:ext uri="{FF2B5EF4-FFF2-40B4-BE49-F238E27FC236}">
                  <a16:creationId xmlns:a16="http://schemas.microsoft.com/office/drawing/2014/main" id="{2B199DB4-E8B4-81D1-8638-9F30C69B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101">
              <a:extLst>
                <a:ext uri="{FF2B5EF4-FFF2-40B4-BE49-F238E27FC236}">
                  <a16:creationId xmlns:a16="http://schemas.microsoft.com/office/drawing/2014/main" id="{B0B1B26E-59BC-4326-86AA-417495F6A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102">
              <a:extLst>
                <a:ext uri="{FF2B5EF4-FFF2-40B4-BE49-F238E27FC236}">
                  <a16:creationId xmlns:a16="http://schemas.microsoft.com/office/drawing/2014/main" id="{7D8574AA-D7C1-C4A3-592B-6195764C3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103">
              <a:extLst>
                <a:ext uri="{FF2B5EF4-FFF2-40B4-BE49-F238E27FC236}">
                  <a16:creationId xmlns:a16="http://schemas.microsoft.com/office/drawing/2014/main" id="{9EF842FA-8134-8F70-58E6-D3A328ECC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104">
              <a:extLst>
                <a:ext uri="{FF2B5EF4-FFF2-40B4-BE49-F238E27FC236}">
                  <a16:creationId xmlns:a16="http://schemas.microsoft.com/office/drawing/2014/main" id="{333F3CCA-1CDE-1A15-D86F-A41A09992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105">
              <a:extLst>
                <a:ext uri="{FF2B5EF4-FFF2-40B4-BE49-F238E27FC236}">
                  <a16:creationId xmlns:a16="http://schemas.microsoft.com/office/drawing/2014/main" id="{1634FB9E-5641-D7C5-64A0-1EC344E9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106">
              <a:extLst>
                <a:ext uri="{FF2B5EF4-FFF2-40B4-BE49-F238E27FC236}">
                  <a16:creationId xmlns:a16="http://schemas.microsoft.com/office/drawing/2014/main" id="{07929C66-5000-3116-B2C8-4AB2082FE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107">
              <a:extLst>
                <a:ext uri="{FF2B5EF4-FFF2-40B4-BE49-F238E27FC236}">
                  <a16:creationId xmlns:a16="http://schemas.microsoft.com/office/drawing/2014/main" id="{86B842D0-9814-BF0C-D763-453068C2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20B7B671-21EA-BCB0-E25A-8FC80759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372A176-71F5-B5CE-3E8A-22EF9852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A8B34BDD-C353-2160-B0AA-8E78EDE31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Rectangle 111">
              <a:extLst>
                <a:ext uri="{FF2B5EF4-FFF2-40B4-BE49-F238E27FC236}">
                  <a16:creationId xmlns:a16="http://schemas.microsoft.com/office/drawing/2014/main" id="{9D5E59D1-60B7-500B-778A-96DD194C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112">
              <a:extLst>
                <a:ext uri="{FF2B5EF4-FFF2-40B4-BE49-F238E27FC236}">
                  <a16:creationId xmlns:a16="http://schemas.microsoft.com/office/drawing/2014/main" id="{37C0055C-3D1B-EC20-BB5D-26DE616F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3C33D821-F2EF-1AF3-4A64-5D2A4619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4F3208BF-ABF8-5A4C-2364-84A2E6E9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BAE546C1-A2D7-CA46-3C15-6EF72188A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116">
              <a:extLst>
                <a:ext uri="{FF2B5EF4-FFF2-40B4-BE49-F238E27FC236}">
                  <a16:creationId xmlns:a16="http://schemas.microsoft.com/office/drawing/2014/main" id="{E51AFC14-595B-2FA9-1438-8F3618A8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117">
              <a:extLst>
                <a:ext uri="{FF2B5EF4-FFF2-40B4-BE49-F238E27FC236}">
                  <a16:creationId xmlns:a16="http://schemas.microsoft.com/office/drawing/2014/main" id="{B35CCC4D-74D6-57DA-9F7B-98C7A186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94775BCF-B38D-A209-D2EC-0A639153B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586377A3-0E62-CCFC-D5C3-9451F43E3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20">
              <a:extLst>
                <a:ext uri="{FF2B5EF4-FFF2-40B4-BE49-F238E27FC236}">
                  <a16:creationId xmlns:a16="http://schemas.microsoft.com/office/drawing/2014/main" id="{A9B5285D-E16A-6AEA-A7D1-84BD9C20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21">
              <a:extLst>
                <a:ext uri="{FF2B5EF4-FFF2-40B4-BE49-F238E27FC236}">
                  <a16:creationId xmlns:a16="http://schemas.microsoft.com/office/drawing/2014/main" id="{47E0B46F-3A69-35F4-F3FA-B12ED83CA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122">
              <a:extLst>
                <a:ext uri="{FF2B5EF4-FFF2-40B4-BE49-F238E27FC236}">
                  <a16:creationId xmlns:a16="http://schemas.microsoft.com/office/drawing/2014/main" id="{1B7DD8E5-8EC8-F2F1-3D0A-18D75C43D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123">
              <a:extLst>
                <a:ext uri="{FF2B5EF4-FFF2-40B4-BE49-F238E27FC236}">
                  <a16:creationId xmlns:a16="http://schemas.microsoft.com/office/drawing/2014/main" id="{C2BC0EF3-9A7B-1FC0-42B9-8524967A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124">
              <a:extLst>
                <a:ext uri="{FF2B5EF4-FFF2-40B4-BE49-F238E27FC236}">
                  <a16:creationId xmlns:a16="http://schemas.microsoft.com/office/drawing/2014/main" id="{5E0192A7-2257-7D7B-D8CE-D2D3E082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25">
              <a:extLst>
                <a:ext uri="{FF2B5EF4-FFF2-40B4-BE49-F238E27FC236}">
                  <a16:creationId xmlns:a16="http://schemas.microsoft.com/office/drawing/2014/main" id="{B9AA3901-BBBF-77E9-FDD9-CD3C8E68F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26">
              <a:extLst>
                <a:ext uri="{FF2B5EF4-FFF2-40B4-BE49-F238E27FC236}">
                  <a16:creationId xmlns:a16="http://schemas.microsoft.com/office/drawing/2014/main" id="{98EDE307-A18C-FB8A-5171-8CF5CAD9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27">
              <a:extLst>
                <a:ext uri="{FF2B5EF4-FFF2-40B4-BE49-F238E27FC236}">
                  <a16:creationId xmlns:a16="http://schemas.microsoft.com/office/drawing/2014/main" id="{BA1BF8DD-EBBC-5358-7229-B8B7495A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128">
              <a:extLst>
                <a:ext uri="{FF2B5EF4-FFF2-40B4-BE49-F238E27FC236}">
                  <a16:creationId xmlns:a16="http://schemas.microsoft.com/office/drawing/2014/main" id="{B3D800E3-BBD7-61EF-6C59-FACDD8F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547A6289-53CC-A2B3-3042-356B84A7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130">
              <a:extLst>
                <a:ext uri="{FF2B5EF4-FFF2-40B4-BE49-F238E27FC236}">
                  <a16:creationId xmlns:a16="http://schemas.microsoft.com/office/drawing/2014/main" id="{69EBD0A5-005D-B7E6-FDFB-2A8AE64E4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131">
              <a:extLst>
                <a:ext uri="{FF2B5EF4-FFF2-40B4-BE49-F238E27FC236}">
                  <a16:creationId xmlns:a16="http://schemas.microsoft.com/office/drawing/2014/main" id="{B0E6AB8B-B518-EF33-FAB7-29B0D8F9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132">
              <a:extLst>
                <a:ext uri="{FF2B5EF4-FFF2-40B4-BE49-F238E27FC236}">
                  <a16:creationId xmlns:a16="http://schemas.microsoft.com/office/drawing/2014/main" id="{DCF496C2-CDD3-94A1-F624-A1999B2F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133">
              <a:extLst>
                <a:ext uri="{FF2B5EF4-FFF2-40B4-BE49-F238E27FC236}">
                  <a16:creationId xmlns:a16="http://schemas.microsoft.com/office/drawing/2014/main" id="{0A5F9C5A-7EAE-D83D-98CF-BE595B85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134">
              <a:extLst>
                <a:ext uri="{FF2B5EF4-FFF2-40B4-BE49-F238E27FC236}">
                  <a16:creationId xmlns:a16="http://schemas.microsoft.com/office/drawing/2014/main" id="{A8F5BD8B-FADE-3300-C3FC-FE6180B6C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135">
              <a:extLst>
                <a:ext uri="{FF2B5EF4-FFF2-40B4-BE49-F238E27FC236}">
                  <a16:creationId xmlns:a16="http://schemas.microsoft.com/office/drawing/2014/main" id="{F7C53CB8-57BF-2DD8-0178-3141250A1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136">
              <a:extLst>
                <a:ext uri="{FF2B5EF4-FFF2-40B4-BE49-F238E27FC236}">
                  <a16:creationId xmlns:a16="http://schemas.microsoft.com/office/drawing/2014/main" id="{1C8FA6BC-A5FB-C779-CBEC-AE323940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137">
              <a:extLst>
                <a:ext uri="{FF2B5EF4-FFF2-40B4-BE49-F238E27FC236}">
                  <a16:creationId xmlns:a16="http://schemas.microsoft.com/office/drawing/2014/main" id="{AA8139DD-3298-14F0-6AC7-7430DA9F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138">
              <a:extLst>
                <a:ext uri="{FF2B5EF4-FFF2-40B4-BE49-F238E27FC236}">
                  <a16:creationId xmlns:a16="http://schemas.microsoft.com/office/drawing/2014/main" id="{7AB85A0E-6B69-8B11-D023-CE65E95D9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139">
              <a:extLst>
                <a:ext uri="{FF2B5EF4-FFF2-40B4-BE49-F238E27FC236}">
                  <a16:creationId xmlns:a16="http://schemas.microsoft.com/office/drawing/2014/main" id="{57E68D65-0D5E-242C-0284-73581438F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140">
              <a:extLst>
                <a:ext uri="{FF2B5EF4-FFF2-40B4-BE49-F238E27FC236}">
                  <a16:creationId xmlns:a16="http://schemas.microsoft.com/office/drawing/2014/main" id="{6C04613E-9DAF-25A1-D51B-8CD02110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141">
              <a:extLst>
                <a:ext uri="{FF2B5EF4-FFF2-40B4-BE49-F238E27FC236}">
                  <a16:creationId xmlns:a16="http://schemas.microsoft.com/office/drawing/2014/main" id="{E2DF2ED5-ACE3-C128-0310-C894A420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142">
              <a:extLst>
                <a:ext uri="{FF2B5EF4-FFF2-40B4-BE49-F238E27FC236}">
                  <a16:creationId xmlns:a16="http://schemas.microsoft.com/office/drawing/2014/main" id="{381D77AD-069D-7A7F-B6FE-80F21E26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143">
              <a:extLst>
                <a:ext uri="{FF2B5EF4-FFF2-40B4-BE49-F238E27FC236}">
                  <a16:creationId xmlns:a16="http://schemas.microsoft.com/office/drawing/2014/main" id="{D98ECBA0-3E8A-96DC-9354-A2B0A82B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144">
              <a:extLst>
                <a:ext uri="{FF2B5EF4-FFF2-40B4-BE49-F238E27FC236}">
                  <a16:creationId xmlns:a16="http://schemas.microsoft.com/office/drawing/2014/main" id="{E9AA3530-5707-EAB1-39B2-ED52DB05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145">
              <a:extLst>
                <a:ext uri="{FF2B5EF4-FFF2-40B4-BE49-F238E27FC236}">
                  <a16:creationId xmlns:a16="http://schemas.microsoft.com/office/drawing/2014/main" id="{931AF6E3-F109-8597-41E9-3B3EB7F7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146">
              <a:extLst>
                <a:ext uri="{FF2B5EF4-FFF2-40B4-BE49-F238E27FC236}">
                  <a16:creationId xmlns:a16="http://schemas.microsoft.com/office/drawing/2014/main" id="{24B8D3A3-7135-4B15-F503-A0A6BF71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147">
              <a:extLst>
                <a:ext uri="{FF2B5EF4-FFF2-40B4-BE49-F238E27FC236}">
                  <a16:creationId xmlns:a16="http://schemas.microsoft.com/office/drawing/2014/main" id="{69B4E7AF-D74B-B5F1-40E8-8CD3E1813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148">
              <a:extLst>
                <a:ext uri="{FF2B5EF4-FFF2-40B4-BE49-F238E27FC236}">
                  <a16:creationId xmlns:a16="http://schemas.microsoft.com/office/drawing/2014/main" id="{ED25FE7F-01DD-940B-9F54-0F20B442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149">
              <a:extLst>
                <a:ext uri="{FF2B5EF4-FFF2-40B4-BE49-F238E27FC236}">
                  <a16:creationId xmlns:a16="http://schemas.microsoft.com/office/drawing/2014/main" id="{0DD67FFB-B8F0-9FF5-61C2-B17B4495E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150">
              <a:extLst>
                <a:ext uri="{FF2B5EF4-FFF2-40B4-BE49-F238E27FC236}">
                  <a16:creationId xmlns:a16="http://schemas.microsoft.com/office/drawing/2014/main" id="{202DCF28-B83E-1FE6-F046-DCE795FF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151">
              <a:extLst>
                <a:ext uri="{FF2B5EF4-FFF2-40B4-BE49-F238E27FC236}">
                  <a16:creationId xmlns:a16="http://schemas.microsoft.com/office/drawing/2014/main" id="{BB48F2C5-23B7-7DB0-7C0E-86406729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52">
              <a:extLst>
                <a:ext uri="{FF2B5EF4-FFF2-40B4-BE49-F238E27FC236}">
                  <a16:creationId xmlns:a16="http://schemas.microsoft.com/office/drawing/2014/main" id="{18713AD4-4131-09CD-4FF7-279A06F54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53">
              <a:extLst>
                <a:ext uri="{FF2B5EF4-FFF2-40B4-BE49-F238E27FC236}">
                  <a16:creationId xmlns:a16="http://schemas.microsoft.com/office/drawing/2014/main" id="{75E22A93-6F48-5C41-D7C8-45CB5DB2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154">
              <a:extLst>
                <a:ext uri="{FF2B5EF4-FFF2-40B4-BE49-F238E27FC236}">
                  <a16:creationId xmlns:a16="http://schemas.microsoft.com/office/drawing/2014/main" id="{8C5CCD6C-7104-0106-E670-509674937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155">
              <a:extLst>
                <a:ext uri="{FF2B5EF4-FFF2-40B4-BE49-F238E27FC236}">
                  <a16:creationId xmlns:a16="http://schemas.microsoft.com/office/drawing/2014/main" id="{9A76E16D-FF65-60E7-4259-CDB7CA3BB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156">
              <a:extLst>
                <a:ext uri="{FF2B5EF4-FFF2-40B4-BE49-F238E27FC236}">
                  <a16:creationId xmlns:a16="http://schemas.microsoft.com/office/drawing/2014/main" id="{5D997FEB-0E6D-57FE-4C9C-708727AA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157">
              <a:extLst>
                <a:ext uri="{FF2B5EF4-FFF2-40B4-BE49-F238E27FC236}">
                  <a16:creationId xmlns:a16="http://schemas.microsoft.com/office/drawing/2014/main" id="{A2A192DA-0B21-ED15-0AC7-69FE84C6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158">
              <a:extLst>
                <a:ext uri="{FF2B5EF4-FFF2-40B4-BE49-F238E27FC236}">
                  <a16:creationId xmlns:a16="http://schemas.microsoft.com/office/drawing/2014/main" id="{F69F1F18-D0F2-4BEA-C67D-CE451F8CD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159">
              <a:extLst>
                <a:ext uri="{FF2B5EF4-FFF2-40B4-BE49-F238E27FC236}">
                  <a16:creationId xmlns:a16="http://schemas.microsoft.com/office/drawing/2014/main" id="{B787D2E9-8C23-BAC4-E42D-8CF0B070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160">
              <a:extLst>
                <a:ext uri="{FF2B5EF4-FFF2-40B4-BE49-F238E27FC236}">
                  <a16:creationId xmlns:a16="http://schemas.microsoft.com/office/drawing/2014/main" id="{C9F43A57-DB8D-B201-F4B8-160EDEC73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161">
              <a:extLst>
                <a:ext uri="{FF2B5EF4-FFF2-40B4-BE49-F238E27FC236}">
                  <a16:creationId xmlns:a16="http://schemas.microsoft.com/office/drawing/2014/main" id="{73675612-5D2E-9BE4-58BA-24B93398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162">
              <a:extLst>
                <a:ext uri="{FF2B5EF4-FFF2-40B4-BE49-F238E27FC236}">
                  <a16:creationId xmlns:a16="http://schemas.microsoft.com/office/drawing/2014/main" id="{D62CE97B-26AE-163C-CA79-134BA996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163">
              <a:extLst>
                <a:ext uri="{FF2B5EF4-FFF2-40B4-BE49-F238E27FC236}">
                  <a16:creationId xmlns:a16="http://schemas.microsoft.com/office/drawing/2014/main" id="{BD035FE6-D4CA-3CA6-5821-9749F0AC0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164">
              <a:extLst>
                <a:ext uri="{FF2B5EF4-FFF2-40B4-BE49-F238E27FC236}">
                  <a16:creationId xmlns:a16="http://schemas.microsoft.com/office/drawing/2014/main" id="{B9298761-6B8F-E6D2-4981-7F02C5508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165">
              <a:extLst>
                <a:ext uri="{FF2B5EF4-FFF2-40B4-BE49-F238E27FC236}">
                  <a16:creationId xmlns:a16="http://schemas.microsoft.com/office/drawing/2014/main" id="{CCFBBE3E-E2FB-9903-8336-B65F344E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166">
              <a:extLst>
                <a:ext uri="{FF2B5EF4-FFF2-40B4-BE49-F238E27FC236}">
                  <a16:creationId xmlns:a16="http://schemas.microsoft.com/office/drawing/2014/main" id="{47F01831-7D3C-C763-52B8-4E3732BC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167">
              <a:extLst>
                <a:ext uri="{FF2B5EF4-FFF2-40B4-BE49-F238E27FC236}">
                  <a16:creationId xmlns:a16="http://schemas.microsoft.com/office/drawing/2014/main" id="{40D1C35A-5AEE-80F9-AB32-28FCEB6BE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168">
              <a:extLst>
                <a:ext uri="{FF2B5EF4-FFF2-40B4-BE49-F238E27FC236}">
                  <a16:creationId xmlns:a16="http://schemas.microsoft.com/office/drawing/2014/main" id="{7DC10235-9021-8909-865C-EBCD7B567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169">
              <a:extLst>
                <a:ext uri="{FF2B5EF4-FFF2-40B4-BE49-F238E27FC236}">
                  <a16:creationId xmlns:a16="http://schemas.microsoft.com/office/drawing/2014/main" id="{2FF82F85-04A2-1997-9AA1-0BA3BD1F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170">
              <a:extLst>
                <a:ext uri="{FF2B5EF4-FFF2-40B4-BE49-F238E27FC236}">
                  <a16:creationId xmlns:a16="http://schemas.microsoft.com/office/drawing/2014/main" id="{84F283F9-30A1-F65D-11F0-377510AE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171">
              <a:extLst>
                <a:ext uri="{FF2B5EF4-FFF2-40B4-BE49-F238E27FC236}">
                  <a16:creationId xmlns:a16="http://schemas.microsoft.com/office/drawing/2014/main" id="{3BBC8DA0-61E7-8C3C-6F47-FCEC819D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172">
              <a:extLst>
                <a:ext uri="{FF2B5EF4-FFF2-40B4-BE49-F238E27FC236}">
                  <a16:creationId xmlns:a16="http://schemas.microsoft.com/office/drawing/2014/main" id="{65F5C789-1DDB-45C3-D106-4011C3B8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173">
              <a:extLst>
                <a:ext uri="{FF2B5EF4-FFF2-40B4-BE49-F238E27FC236}">
                  <a16:creationId xmlns:a16="http://schemas.microsoft.com/office/drawing/2014/main" id="{E7BA7ABB-BE4F-9474-E493-8D1F6F47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174">
              <a:extLst>
                <a:ext uri="{FF2B5EF4-FFF2-40B4-BE49-F238E27FC236}">
                  <a16:creationId xmlns:a16="http://schemas.microsoft.com/office/drawing/2014/main" id="{9F33058C-84F8-C55A-D34E-44C0DDA6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175">
              <a:extLst>
                <a:ext uri="{FF2B5EF4-FFF2-40B4-BE49-F238E27FC236}">
                  <a16:creationId xmlns:a16="http://schemas.microsoft.com/office/drawing/2014/main" id="{B0A0A66A-E931-BAB2-1D65-FED10A3E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176">
              <a:extLst>
                <a:ext uri="{FF2B5EF4-FFF2-40B4-BE49-F238E27FC236}">
                  <a16:creationId xmlns:a16="http://schemas.microsoft.com/office/drawing/2014/main" id="{7849B5F8-9C5F-3CC7-ACA6-D0562A76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177">
              <a:extLst>
                <a:ext uri="{FF2B5EF4-FFF2-40B4-BE49-F238E27FC236}">
                  <a16:creationId xmlns:a16="http://schemas.microsoft.com/office/drawing/2014/main" id="{382CA48C-4270-1C87-4703-A721213F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178">
              <a:extLst>
                <a:ext uri="{FF2B5EF4-FFF2-40B4-BE49-F238E27FC236}">
                  <a16:creationId xmlns:a16="http://schemas.microsoft.com/office/drawing/2014/main" id="{36BBAAE7-1369-B1E7-74D5-7FF5B31E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179">
              <a:extLst>
                <a:ext uri="{FF2B5EF4-FFF2-40B4-BE49-F238E27FC236}">
                  <a16:creationId xmlns:a16="http://schemas.microsoft.com/office/drawing/2014/main" id="{CFFAAC8F-FF5F-A52F-8CE5-455879E1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180">
              <a:extLst>
                <a:ext uri="{FF2B5EF4-FFF2-40B4-BE49-F238E27FC236}">
                  <a16:creationId xmlns:a16="http://schemas.microsoft.com/office/drawing/2014/main" id="{246D37C3-A811-0E3B-50D9-A2E6FBD6F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181">
              <a:extLst>
                <a:ext uri="{FF2B5EF4-FFF2-40B4-BE49-F238E27FC236}">
                  <a16:creationId xmlns:a16="http://schemas.microsoft.com/office/drawing/2014/main" id="{4077F8AF-55C0-8185-DC13-7CCAC850A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182">
              <a:extLst>
                <a:ext uri="{FF2B5EF4-FFF2-40B4-BE49-F238E27FC236}">
                  <a16:creationId xmlns:a16="http://schemas.microsoft.com/office/drawing/2014/main" id="{E7097155-DC5E-34DA-B445-60EF5E5E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183">
              <a:extLst>
                <a:ext uri="{FF2B5EF4-FFF2-40B4-BE49-F238E27FC236}">
                  <a16:creationId xmlns:a16="http://schemas.microsoft.com/office/drawing/2014/main" id="{7B5884D7-6FAC-944D-AF72-2C0B1269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184">
              <a:extLst>
                <a:ext uri="{FF2B5EF4-FFF2-40B4-BE49-F238E27FC236}">
                  <a16:creationId xmlns:a16="http://schemas.microsoft.com/office/drawing/2014/main" id="{5103FAB3-843E-D31C-07B7-97027C2D4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185">
              <a:extLst>
                <a:ext uri="{FF2B5EF4-FFF2-40B4-BE49-F238E27FC236}">
                  <a16:creationId xmlns:a16="http://schemas.microsoft.com/office/drawing/2014/main" id="{1D9B159F-A361-E8FB-9DAB-A2D6F8ED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186">
              <a:extLst>
                <a:ext uri="{FF2B5EF4-FFF2-40B4-BE49-F238E27FC236}">
                  <a16:creationId xmlns:a16="http://schemas.microsoft.com/office/drawing/2014/main" id="{9C0A08F6-66FC-B0FA-12C5-6CAF5638C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187">
              <a:extLst>
                <a:ext uri="{FF2B5EF4-FFF2-40B4-BE49-F238E27FC236}">
                  <a16:creationId xmlns:a16="http://schemas.microsoft.com/office/drawing/2014/main" id="{E80FECBE-081D-21E5-4E00-0786F407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188">
              <a:extLst>
                <a:ext uri="{FF2B5EF4-FFF2-40B4-BE49-F238E27FC236}">
                  <a16:creationId xmlns:a16="http://schemas.microsoft.com/office/drawing/2014/main" id="{56AA5A70-8629-17E9-C656-0CDD328D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189">
              <a:extLst>
                <a:ext uri="{FF2B5EF4-FFF2-40B4-BE49-F238E27FC236}">
                  <a16:creationId xmlns:a16="http://schemas.microsoft.com/office/drawing/2014/main" id="{2702EEE8-F656-DAF7-6110-81D71D51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190">
              <a:extLst>
                <a:ext uri="{FF2B5EF4-FFF2-40B4-BE49-F238E27FC236}">
                  <a16:creationId xmlns:a16="http://schemas.microsoft.com/office/drawing/2014/main" id="{BA33CE2B-169C-5C1E-7DA0-EB8A10FD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191">
              <a:extLst>
                <a:ext uri="{FF2B5EF4-FFF2-40B4-BE49-F238E27FC236}">
                  <a16:creationId xmlns:a16="http://schemas.microsoft.com/office/drawing/2014/main" id="{EE44B567-120D-CB6A-E75E-96F0EC61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192">
              <a:extLst>
                <a:ext uri="{FF2B5EF4-FFF2-40B4-BE49-F238E27FC236}">
                  <a16:creationId xmlns:a16="http://schemas.microsoft.com/office/drawing/2014/main" id="{AEB51E71-249E-6A6D-DF02-12E83C6D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193">
              <a:extLst>
                <a:ext uri="{FF2B5EF4-FFF2-40B4-BE49-F238E27FC236}">
                  <a16:creationId xmlns:a16="http://schemas.microsoft.com/office/drawing/2014/main" id="{CBFCE127-6750-E0C9-9B60-AEFD5E78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194">
              <a:extLst>
                <a:ext uri="{FF2B5EF4-FFF2-40B4-BE49-F238E27FC236}">
                  <a16:creationId xmlns:a16="http://schemas.microsoft.com/office/drawing/2014/main" id="{1DCB324E-9D16-2A32-CCCF-AEBDF59F4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195">
              <a:extLst>
                <a:ext uri="{FF2B5EF4-FFF2-40B4-BE49-F238E27FC236}">
                  <a16:creationId xmlns:a16="http://schemas.microsoft.com/office/drawing/2014/main" id="{DF57CAEE-A1D6-2DE4-12EF-0026DF400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196">
              <a:extLst>
                <a:ext uri="{FF2B5EF4-FFF2-40B4-BE49-F238E27FC236}">
                  <a16:creationId xmlns:a16="http://schemas.microsoft.com/office/drawing/2014/main" id="{592531B9-1793-A313-E7B9-D6DB8AB8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197">
              <a:extLst>
                <a:ext uri="{FF2B5EF4-FFF2-40B4-BE49-F238E27FC236}">
                  <a16:creationId xmlns:a16="http://schemas.microsoft.com/office/drawing/2014/main" id="{264B73C5-66BF-012A-0B22-42FE435B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198">
              <a:extLst>
                <a:ext uri="{FF2B5EF4-FFF2-40B4-BE49-F238E27FC236}">
                  <a16:creationId xmlns:a16="http://schemas.microsoft.com/office/drawing/2014/main" id="{CF338E8D-BE7E-7B86-F82E-4F63B34A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199">
              <a:extLst>
                <a:ext uri="{FF2B5EF4-FFF2-40B4-BE49-F238E27FC236}">
                  <a16:creationId xmlns:a16="http://schemas.microsoft.com/office/drawing/2014/main" id="{531B27B3-FA56-F4E3-7FA8-9A6E00D6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200">
              <a:extLst>
                <a:ext uri="{FF2B5EF4-FFF2-40B4-BE49-F238E27FC236}">
                  <a16:creationId xmlns:a16="http://schemas.microsoft.com/office/drawing/2014/main" id="{4672171C-48D0-EE40-A0D5-3F60F325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201">
              <a:extLst>
                <a:ext uri="{FF2B5EF4-FFF2-40B4-BE49-F238E27FC236}">
                  <a16:creationId xmlns:a16="http://schemas.microsoft.com/office/drawing/2014/main" id="{1E815254-035C-75C5-5343-CF1815C0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202">
              <a:extLst>
                <a:ext uri="{FF2B5EF4-FFF2-40B4-BE49-F238E27FC236}">
                  <a16:creationId xmlns:a16="http://schemas.microsoft.com/office/drawing/2014/main" id="{97505092-CDC7-C8BF-621E-479FD9CF2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203">
              <a:extLst>
                <a:ext uri="{FF2B5EF4-FFF2-40B4-BE49-F238E27FC236}">
                  <a16:creationId xmlns:a16="http://schemas.microsoft.com/office/drawing/2014/main" id="{50FBB24D-98B0-26FF-4B43-034B90B69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204">
              <a:extLst>
                <a:ext uri="{FF2B5EF4-FFF2-40B4-BE49-F238E27FC236}">
                  <a16:creationId xmlns:a16="http://schemas.microsoft.com/office/drawing/2014/main" id="{6753C3B7-156B-FBB8-9FC6-4D36FB0FC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206">
              <a:extLst>
                <a:ext uri="{FF2B5EF4-FFF2-40B4-BE49-F238E27FC236}">
                  <a16:creationId xmlns:a16="http://schemas.microsoft.com/office/drawing/2014/main" id="{957F2CFD-28D6-987C-943A-DC0763FE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207">
              <a:extLst>
                <a:ext uri="{FF2B5EF4-FFF2-40B4-BE49-F238E27FC236}">
                  <a16:creationId xmlns:a16="http://schemas.microsoft.com/office/drawing/2014/main" id="{4489F2E4-9B15-5D74-62F2-FDC37BF2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208">
              <a:extLst>
                <a:ext uri="{FF2B5EF4-FFF2-40B4-BE49-F238E27FC236}">
                  <a16:creationId xmlns:a16="http://schemas.microsoft.com/office/drawing/2014/main" id="{3E139BB4-65A3-C8A1-9432-9F33119A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209">
              <a:extLst>
                <a:ext uri="{FF2B5EF4-FFF2-40B4-BE49-F238E27FC236}">
                  <a16:creationId xmlns:a16="http://schemas.microsoft.com/office/drawing/2014/main" id="{EA569632-1917-2403-18F2-7236844E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210">
              <a:extLst>
                <a:ext uri="{FF2B5EF4-FFF2-40B4-BE49-F238E27FC236}">
                  <a16:creationId xmlns:a16="http://schemas.microsoft.com/office/drawing/2014/main" id="{0CFA02B9-71E5-49DC-E262-D6C63CE4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211">
              <a:extLst>
                <a:ext uri="{FF2B5EF4-FFF2-40B4-BE49-F238E27FC236}">
                  <a16:creationId xmlns:a16="http://schemas.microsoft.com/office/drawing/2014/main" id="{56EAE9BE-1BD3-8F6D-8EF0-63538909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212">
              <a:extLst>
                <a:ext uri="{FF2B5EF4-FFF2-40B4-BE49-F238E27FC236}">
                  <a16:creationId xmlns:a16="http://schemas.microsoft.com/office/drawing/2014/main" id="{6C2569D6-A02D-DF4C-ACC3-D9AF991AF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213">
              <a:extLst>
                <a:ext uri="{FF2B5EF4-FFF2-40B4-BE49-F238E27FC236}">
                  <a16:creationId xmlns:a16="http://schemas.microsoft.com/office/drawing/2014/main" id="{F2B1603C-E67E-0893-3386-D83C6DD9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214">
              <a:extLst>
                <a:ext uri="{FF2B5EF4-FFF2-40B4-BE49-F238E27FC236}">
                  <a16:creationId xmlns:a16="http://schemas.microsoft.com/office/drawing/2014/main" id="{6D312CF7-00BA-7583-3C12-C062D8B87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215">
              <a:extLst>
                <a:ext uri="{FF2B5EF4-FFF2-40B4-BE49-F238E27FC236}">
                  <a16:creationId xmlns:a16="http://schemas.microsoft.com/office/drawing/2014/main" id="{B2F1262A-2DE3-BF32-C93C-5516F6CC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216">
              <a:extLst>
                <a:ext uri="{FF2B5EF4-FFF2-40B4-BE49-F238E27FC236}">
                  <a16:creationId xmlns:a16="http://schemas.microsoft.com/office/drawing/2014/main" id="{75AC48A2-C5FE-C8CA-B649-608DB9C3D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217">
              <a:extLst>
                <a:ext uri="{FF2B5EF4-FFF2-40B4-BE49-F238E27FC236}">
                  <a16:creationId xmlns:a16="http://schemas.microsoft.com/office/drawing/2014/main" id="{4986871B-FDC2-A942-E240-4F7E8506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218">
              <a:extLst>
                <a:ext uri="{FF2B5EF4-FFF2-40B4-BE49-F238E27FC236}">
                  <a16:creationId xmlns:a16="http://schemas.microsoft.com/office/drawing/2014/main" id="{CFF6D6F6-E054-5F21-388F-CD7E9990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219">
              <a:extLst>
                <a:ext uri="{FF2B5EF4-FFF2-40B4-BE49-F238E27FC236}">
                  <a16:creationId xmlns:a16="http://schemas.microsoft.com/office/drawing/2014/main" id="{5F89E25B-1F32-871C-CFFF-AA57FAC80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220">
              <a:extLst>
                <a:ext uri="{FF2B5EF4-FFF2-40B4-BE49-F238E27FC236}">
                  <a16:creationId xmlns:a16="http://schemas.microsoft.com/office/drawing/2014/main" id="{9AC72F1B-5125-D76F-5D23-5E0133830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221">
              <a:extLst>
                <a:ext uri="{FF2B5EF4-FFF2-40B4-BE49-F238E27FC236}">
                  <a16:creationId xmlns:a16="http://schemas.microsoft.com/office/drawing/2014/main" id="{38F9D925-F93D-BD37-0183-FFDDFD57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222">
              <a:extLst>
                <a:ext uri="{FF2B5EF4-FFF2-40B4-BE49-F238E27FC236}">
                  <a16:creationId xmlns:a16="http://schemas.microsoft.com/office/drawing/2014/main" id="{1AC16F7E-5FA3-450D-6AD8-5D5CEC26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223">
              <a:extLst>
                <a:ext uri="{FF2B5EF4-FFF2-40B4-BE49-F238E27FC236}">
                  <a16:creationId xmlns:a16="http://schemas.microsoft.com/office/drawing/2014/main" id="{D01CADDF-E306-FE62-0E2B-93B2D6FA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224">
              <a:extLst>
                <a:ext uri="{FF2B5EF4-FFF2-40B4-BE49-F238E27FC236}">
                  <a16:creationId xmlns:a16="http://schemas.microsoft.com/office/drawing/2014/main" id="{94164620-36CF-EE56-7BB7-E7B0E018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225">
              <a:extLst>
                <a:ext uri="{FF2B5EF4-FFF2-40B4-BE49-F238E27FC236}">
                  <a16:creationId xmlns:a16="http://schemas.microsoft.com/office/drawing/2014/main" id="{3E7C1B26-6D5E-B7DA-FAEB-209322E9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226">
              <a:extLst>
                <a:ext uri="{FF2B5EF4-FFF2-40B4-BE49-F238E27FC236}">
                  <a16:creationId xmlns:a16="http://schemas.microsoft.com/office/drawing/2014/main" id="{68459EA5-145F-9547-EFC9-9307636F1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227">
              <a:extLst>
                <a:ext uri="{FF2B5EF4-FFF2-40B4-BE49-F238E27FC236}">
                  <a16:creationId xmlns:a16="http://schemas.microsoft.com/office/drawing/2014/main" id="{C5F8B0DC-B28C-4A27-3FA5-E8CC17A33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228">
              <a:extLst>
                <a:ext uri="{FF2B5EF4-FFF2-40B4-BE49-F238E27FC236}">
                  <a16:creationId xmlns:a16="http://schemas.microsoft.com/office/drawing/2014/main" id="{C0419575-9313-7F3E-5956-DBC177C3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229">
              <a:extLst>
                <a:ext uri="{FF2B5EF4-FFF2-40B4-BE49-F238E27FC236}">
                  <a16:creationId xmlns:a16="http://schemas.microsoft.com/office/drawing/2014/main" id="{46289903-5752-8851-EA71-21B435BC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230">
              <a:extLst>
                <a:ext uri="{FF2B5EF4-FFF2-40B4-BE49-F238E27FC236}">
                  <a16:creationId xmlns:a16="http://schemas.microsoft.com/office/drawing/2014/main" id="{4A6CCBDC-A68E-5849-67F0-9F11474D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231">
              <a:extLst>
                <a:ext uri="{FF2B5EF4-FFF2-40B4-BE49-F238E27FC236}">
                  <a16:creationId xmlns:a16="http://schemas.microsoft.com/office/drawing/2014/main" id="{1EBBD4C0-90C8-B630-30E3-B08C4B742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232">
              <a:extLst>
                <a:ext uri="{FF2B5EF4-FFF2-40B4-BE49-F238E27FC236}">
                  <a16:creationId xmlns:a16="http://schemas.microsoft.com/office/drawing/2014/main" id="{4059B856-5DFC-B305-178E-97D830EF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233">
              <a:extLst>
                <a:ext uri="{FF2B5EF4-FFF2-40B4-BE49-F238E27FC236}">
                  <a16:creationId xmlns:a16="http://schemas.microsoft.com/office/drawing/2014/main" id="{CB5FAE35-550E-B0D0-458D-78BB97D1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234">
              <a:extLst>
                <a:ext uri="{FF2B5EF4-FFF2-40B4-BE49-F238E27FC236}">
                  <a16:creationId xmlns:a16="http://schemas.microsoft.com/office/drawing/2014/main" id="{5654A9C4-670E-DE61-9C01-30CDD09D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235">
              <a:extLst>
                <a:ext uri="{FF2B5EF4-FFF2-40B4-BE49-F238E27FC236}">
                  <a16:creationId xmlns:a16="http://schemas.microsoft.com/office/drawing/2014/main" id="{2EA7AE9F-CEC8-3331-9209-2A17703D7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236">
              <a:extLst>
                <a:ext uri="{FF2B5EF4-FFF2-40B4-BE49-F238E27FC236}">
                  <a16:creationId xmlns:a16="http://schemas.microsoft.com/office/drawing/2014/main" id="{AF3769DD-C997-D87D-5F3D-334798C0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237">
              <a:extLst>
                <a:ext uri="{FF2B5EF4-FFF2-40B4-BE49-F238E27FC236}">
                  <a16:creationId xmlns:a16="http://schemas.microsoft.com/office/drawing/2014/main" id="{82B8356A-EF8D-794F-263A-B7D82FD53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238">
              <a:extLst>
                <a:ext uri="{FF2B5EF4-FFF2-40B4-BE49-F238E27FC236}">
                  <a16:creationId xmlns:a16="http://schemas.microsoft.com/office/drawing/2014/main" id="{4ACA76DD-3AD7-448B-43A2-399CACA3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239">
              <a:extLst>
                <a:ext uri="{FF2B5EF4-FFF2-40B4-BE49-F238E27FC236}">
                  <a16:creationId xmlns:a16="http://schemas.microsoft.com/office/drawing/2014/main" id="{FFCA19E2-FEB9-C7D4-6369-838A4A40F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240">
              <a:extLst>
                <a:ext uri="{FF2B5EF4-FFF2-40B4-BE49-F238E27FC236}">
                  <a16:creationId xmlns:a16="http://schemas.microsoft.com/office/drawing/2014/main" id="{8B12ED1D-2977-5168-68AA-6B26859B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241">
              <a:extLst>
                <a:ext uri="{FF2B5EF4-FFF2-40B4-BE49-F238E27FC236}">
                  <a16:creationId xmlns:a16="http://schemas.microsoft.com/office/drawing/2014/main" id="{74B2899F-2DDC-5E99-EA00-7F96279A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242">
              <a:extLst>
                <a:ext uri="{FF2B5EF4-FFF2-40B4-BE49-F238E27FC236}">
                  <a16:creationId xmlns:a16="http://schemas.microsoft.com/office/drawing/2014/main" id="{62F76700-04A3-476E-B198-494B94C4F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243">
              <a:extLst>
                <a:ext uri="{FF2B5EF4-FFF2-40B4-BE49-F238E27FC236}">
                  <a16:creationId xmlns:a16="http://schemas.microsoft.com/office/drawing/2014/main" id="{5275E21C-443E-0D18-F8D5-AB175299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244">
              <a:extLst>
                <a:ext uri="{FF2B5EF4-FFF2-40B4-BE49-F238E27FC236}">
                  <a16:creationId xmlns:a16="http://schemas.microsoft.com/office/drawing/2014/main" id="{68F5D77D-8E11-227D-640C-D04B62FAF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245">
              <a:extLst>
                <a:ext uri="{FF2B5EF4-FFF2-40B4-BE49-F238E27FC236}">
                  <a16:creationId xmlns:a16="http://schemas.microsoft.com/office/drawing/2014/main" id="{F62C3716-6F33-176A-CF89-F5FCE95B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246">
              <a:extLst>
                <a:ext uri="{FF2B5EF4-FFF2-40B4-BE49-F238E27FC236}">
                  <a16:creationId xmlns:a16="http://schemas.microsoft.com/office/drawing/2014/main" id="{AE395919-035E-EC3E-22BA-0F08DDB7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247">
              <a:extLst>
                <a:ext uri="{FF2B5EF4-FFF2-40B4-BE49-F238E27FC236}">
                  <a16:creationId xmlns:a16="http://schemas.microsoft.com/office/drawing/2014/main" id="{B2816D7F-3B4E-FA30-DB9A-0FEA063E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248">
              <a:extLst>
                <a:ext uri="{FF2B5EF4-FFF2-40B4-BE49-F238E27FC236}">
                  <a16:creationId xmlns:a16="http://schemas.microsoft.com/office/drawing/2014/main" id="{71B0DB8C-A7D6-8F8E-642F-EF7AEA802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249">
              <a:extLst>
                <a:ext uri="{FF2B5EF4-FFF2-40B4-BE49-F238E27FC236}">
                  <a16:creationId xmlns:a16="http://schemas.microsoft.com/office/drawing/2014/main" id="{561D7FF1-6EC8-3C0F-EE6D-66E1BB6B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250">
              <a:extLst>
                <a:ext uri="{FF2B5EF4-FFF2-40B4-BE49-F238E27FC236}">
                  <a16:creationId xmlns:a16="http://schemas.microsoft.com/office/drawing/2014/main" id="{AA91CA69-C021-D70F-3468-F55B2F04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251">
              <a:extLst>
                <a:ext uri="{FF2B5EF4-FFF2-40B4-BE49-F238E27FC236}">
                  <a16:creationId xmlns:a16="http://schemas.microsoft.com/office/drawing/2014/main" id="{547F9D0E-367C-DF92-E34B-F9F99257B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252">
              <a:extLst>
                <a:ext uri="{FF2B5EF4-FFF2-40B4-BE49-F238E27FC236}">
                  <a16:creationId xmlns:a16="http://schemas.microsoft.com/office/drawing/2014/main" id="{BEE33F90-E09F-1C7B-6BD1-5126CA98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253">
              <a:extLst>
                <a:ext uri="{FF2B5EF4-FFF2-40B4-BE49-F238E27FC236}">
                  <a16:creationId xmlns:a16="http://schemas.microsoft.com/office/drawing/2014/main" id="{F306F14B-8B8A-08C7-298E-9888D31DD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254">
              <a:extLst>
                <a:ext uri="{FF2B5EF4-FFF2-40B4-BE49-F238E27FC236}">
                  <a16:creationId xmlns:a16="http://schemas.microsoft.com/office/drawing/2014/main" id="{F222DF6D-D914-C959-5CD5-D7995315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255">
              <a:extLst>
                <a:ext uri="{FF2B5EF4-FFF2-40B4-BE49-F238E27FC236}">
                  <a16:creationId xmlns:a16="http://schemas.microsoft.com/office/drawing/2014/main" id="{5EF0301D-1EF0-2530-3C3A-CD42B784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256">
              <a:extLst>
                <a:ext uri="{FF2B5EF4-FFF2-40B4-BE49-F238E27FC236}">
                  <a16:creationId xmlns:a16="http://schemas.microsoft.com/office/drawing/2014/main" id="{70CBB3B4-DEEA-1334-A51A-7488278C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257">
              <a:extLst>
                <a:ext uri="{FF2B5EF4-FFF2-40B4-BE49-F238E27FC236}">
                  <a16:creationId xmlns:a16="http://schemas.microsoft.com/office/drawing/2014/main" id="{4D7016EA-D815-C1BC-F751-DE831AB68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258">
              <a:extLst>
                <a:ext uri="{FF2B5EF4-FFF2-40B4-BE49-F238E27FC236}">
                  <a16:creationId xmlns:a16="http://schemas.microsoft.com/office/drawing/2014/main" id="{F47AAECC-77B2-4D9E-7822-F575EEFA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259">
              <a:extLst>
                <a:ext uri="{FF2B5EF4-FFF2-40B4-BE49-F238E27FC236}">
                  <a16:creationId xmlns:a16="http://schemas.microsoft.com/office/drawing/2014/main" id="{CBDB5B40-0FCD-3FC9-6FD3-F0B76A5D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260">
              <a:extLst>
                <a:ext uri="{FF2B5EF4-FFF2-40B4-BE49-F238E27FC236}">
                  <a16:creationId xmlns:a16="http://schemas.microsoft.com/office/drawing/2014/main" id="{CFF1DFAF-3651-2E09-D230-BD8367B3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261">
              <a:extLst>
                <a:ext uri="{FF2B5EF4-FFF2-40B4-BE49-F238E27FC236}">
                  <a16:creationId xmlns:a16="http://schemas.microsoft.com/office/drawing/2014/main" id="{2E04F0C2-A4FE-BC8F-7B74-B7820D55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262">
              <a:extLst>
                <a:ext uri="{FF2B5EF4-FFF2-40B4-BE49-F238E27FC236}">
                  <a16:creationId xmlns:a16="http://schemas.microsoft.com/office/drawing/2014/main" id="{C1AEB3EF-52A4-AEFB-A2EE-73ABE2B0E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263">
              <a:extLst>
                <a:ext uri="{FF2B5EF4-FFF2-40B4-BE49-F238E27FC236}">
                  <a16:creationId xmlns:a16="http://schemas.microsoft.com/office/drawing/2014/main" id="{CD34A82B-75F3-DA81-DD14-25AEB48AD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264">
              <a:extLst>
                <a:ext uri="{FF2B5EF4-FFF2-40B4-BE49-F238E27FC236}">
                  <a16:creationId xmlns:a16="http://schemas.microsoft.com/office/drawing/2014/main" id="{F4FE4420-72AA-9453-5BDF-47B404AB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265">
              <a:extLst>
                <a:ext uri="{FF2B5EF4-FFF2-40B4-BE49-F238E27FC236}">
                  <a16:creationId xmlns:a16="http://schemas.microsoft.com/office/drawing/2014/main" id="{FA074912-490F-0AE6-00EC-C2A81016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266">
              <a:extLst>
                <a:ext uri="{FF2B5EF4-FFF2-40B4-BE49-F238E27FC236}">
                  <a16:creationId xmlns:a16="http://schemas.microsoft.com/office/drawing/2014/main" id="{8B52ECC7-35A4-6984-2711-906B231F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267">
              <a:extLst>
                <a:ext uri="{FF2B5EF4-FFF2-40B4-BE49-F238E27FC236}">
                  <a16:creationId xmlns:a16="http://schemas.microsoft.com/office/drawing/2014/main" id="{59864746-BB96-6771-0B8C-03E1EFB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268">
              <a:extLst>
                <a:ext uri="{FF2B5EF4-FFF2-40B4-BE49-F238E27FC236}">
                  <a16:creationId xmlns:a16="http://schemas.microsoft.com/office/drawing/2014/main" id="{8F773D0B-F816-F33D-EF33-D88CE0BB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269">
              <a:extLst>
                <a:ext uri="{FF2B5EF4-FFF2-40B4-BE49-F238E27FC236}">
                  <a16:creationId xmlns:a16="http://schemas.microsoft.com/office/drawing/2014/main" id="{B728DBF8-37C6-1B85-B191-562533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270">
              <a:extLst>
                <a:ext uri="{FF2B5EF4-FFF2-40B4-BE49-F238E27FC236}">
                  <a16:creationId xmlns:a16="http://schemas.microsoft.com/office/drawing/2014/main" id="{079278EC-F06D-7934-AB65-C882AD0A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271">
              <a:extLst>
                <a:ext uri="{FF2B5EF4-FFF2-40B4-BE49-F238E27FC236}">
                  <a16:creationId xmlns:a16="http://schemas.microsoft.com/office/drawing/2014/main" id="{3DD5B0C8-296D-7AD4-EDB3-05FD735E2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272">
              <a:extLst>
                <a:ext uri="{FF2B5EF4-FFF2-40B4-BE49-F238E27FC236}">
                  <a16:creationId xmlns:a16="http://schemas.microsoft.com/office/drawing/2014/main" id="{7D625595-99CA-C8E8-E8B2-3A0B3420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273">
              <a:extLst>
                <a:ext uri="{FF2B5EF4-FFF2-40B4-BE49-F238E27FC236}">
                  <a16:creationId xmlns:a16="http://schemas.microsoft.com/office/drawing/2014/main" id="{5C0E317B-A297-409A-847A-CB8D0E28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274">
              <a:extLst>
                <a:ext uri="{FF2B5EF4-FFF2-40B4-BE49-F238E27FC236}">
                  <a16:creationId xmlns:a16="http://schemas.microsoft.com/office/drawing/2014/main" id="{2EF36829-45FE-62BF-FE9B-57186C1CE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275">
              <a:extLst>
                <a:ext uri="{FF2B5EF4-FFF2-40B4-BE49-F238E27FC236}">
                  <a16:creationId xmlns:a16="http://schemas.microsoft.com/office/drawing/2014/main" id="{1984AF61-29A8-2D48-C572-023A4D81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276">
              <a:extLst>
                <a:ext uri="{FF2B5EF4-FFF2-40B4-BE49-F238E27FC236}">
                  <a16:creationId xmlns:a16="http://schemas.microsoft.com/office/drawing/2014/main" id="{3015D821-8C5D-1F48-71BC-8ADB4D4C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277">
              <a:extLst>
                <a:ext uri="{FF2B5EF4-FFF2-40B4-BE49-F238E27FC236}">
                  <a16:creationId xmlns:a16="http://schemas.microsoft.com/office/drawing/2014/main" id="{AFCEA83D-07A8-7DCB-9600-AA3FB1DF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278">
              <a:extLst>
                <a:ext uri="{FF2B5EF4-FFF2-40B4-BE49-F238E27FC236}">
                  <a16:creationId xmlns:a16="http://schemas.microsoft.com/office/drawing/2014/main" id="{186A00E2-522C-2297-D918-48BD9541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279">
              <a:extLst>
                <a:ext uri="{FF2B5EF4-FFF2-40B4-BE49-F238E27FC236}">
                  <a16:creationId xmlns:a16="http://schemas.microsoft.com/office/drawing/2014/main" id="{09612573-7DFA-EE8C-8185-6C1C1A0B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280">
              <a:extLst>
                <a:ext uri="{FF2B5EF4-FFF2-40B4-BE49-F238E27FC236}">
                  <a16:creationId xmlns:a16="http://schemas.microsoft.com/office/drawing/2014/main" id="{257D9097-FAF6-AB98-530F-15BAEF99B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281">
              <a:extLst>
                <a:ext uri="{FF2B5EF4-FFF2-40B4-BE49-F238E27FC236}">
                  <a16:creationId xmlns:a16="http://schemas.microsoft.com/office/drawing/2014/main" id="{570EA132-7607-0561-B106-263381EAA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282">
              <a:extLst>
                <a:ext uri="{FF2B5EF4-FFF2-40B4-BE49-F238E27FC236}">
                  <a16:creationId xmlns:a16="http://schemas.microsoft.com/office/drawing/2014/main" id="{900D7C90-BBA1-9254-2D7F-D2D61245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283">
              <a:extLst>
                <a:ext uri="{FF2B5EF4-FFF2-40B4-BE49-F238E27FC236}">
                  <a16:creationId xmlns:a16="http://schemas.microsoft.com/office/drawing/2014/main" id="{C33D2F73-5B15-BDC5-7F17-E72ED5E17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284">
              <a:extLst>
                <a:ext uri="{FF2B5EF4-FFF2-40B4-BE49-F238E27FC236}">
                  <a16:creationId xmlns:a16="http://schemas.microsoft.com/office/drawing/2014/main" id="{ADE212C8-DE00-CBA3-7C12-379C0614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285">
              <a:extLst>
                <a:ext uri="{FF2B5EF4-FFF2-40B4-BE49-F238E27FC236}">
                  <a16:creationId xmlns:a16="http://schemas.microsoft.com/office/drawing/2014/main" id="{6BCA6F13-78F4-9933-1C65-39CA7A8F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286">
              <a:extLst>
                <a:ext uri="{FF2B5EF4-FFF2-40B4-BE49-F238E27FC236}">
                  <a16:creationId xmlns:a16="http://schemas.microsoft.com/office/drawing/2014/main" id="{102A8F10-7190-337F-AB1B-5B8C48B3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287">
              <a:extLst>
                <a:ext uri="{FF2B5EF4-FFF2-40B4-BE49-F238E27FC236}">
                  <a16:creationId xmlns:a16="http://schemas.microsoft.com/office/drawing/2014/main" id="{A7167917-B806-A975-0D71-0FB746B9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Freeform 288">
              <a:extLst>
                <a:ext uri="{FF2B5EF4-FFF2-40B4-BE49-F238E27FC236}">
                  <a16:creationId xmlns:a16="http://schemas.microsoft.com/office/drawing/2014/main" id="{9510D6C2-E05A-31EA-55B5-7274129B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289">
              <a:extLst>
                <a:ext uri="{FF2B5EF4-FFF2-40B4-BE49-F238E27FC236}">
                  <a16:creationId xmlns:a16="http://schemas.microsoft.com/office/drawing/2014/main" id="{BBD80F1A-B060-B7CD-58D6-285E251AD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290">
              <a:extLst>
                <a:ext uri="{FF2B5EF4-FFF2-40B4-BE49-F238E27FC236}">
                  <a16:creationId xmlns:a16="http://schemas.microsoft.com/office/drawing/2014/main" id="{A07057FB-EB11-3856-B209-D9899F4E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291">
              <a:extLst>
                <a:ext uri="{FF2B5EF4-FFF2-40B4-BE49-F238E27FC236}">
                  <a16:creationId xmlns:a16="http://schemas.microsoft.com/office/drawing/2014/main" id="{1F156708-3E68-28D7-316D-116A19A9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292">
              <a:extLst>
                <a:ext uri="{FF2B5EF4-FFF2-40B4-BE49-F238E27FC236}">
                  <a16:creationId xmlns:a16="http://schemas.microsoft.com/office/drawing/2014/main" id="{67C45142-E307-0B99-D691-E15EFF6D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293">
              <a:extLst>
                <a:ext uri="{FF2B5EF4-FFF2-40B4-BE49-F238E27FC236}">
                  <a16:creationId xmlns:a16="http://schemas.microsoft.com/office/drawing/2014/main" id="{D27AB547-A627-8610-51BC-4479B00B0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294">
              <a:extLst>
                <a:ext uri="{FF2B5EF4-FFF2-40B4-BE49-F238E27FC236}">
                  <a16:creationId xmlns:a16="http://schemas.microsoft.com/office/drawing/2014/main" id="{58ED0657-1BF7-2609-BBA8-429C5273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295">
              <a:extLst>
                <a:ext uri="{FF2B5EF4-FFF2-40B4-BE49-F238E27FC236}">
                  <a16:creationId xmlns:a16="http://schemas.microsoft.com/office/drawing/2014/main" id="{23373BD0-AA50-30AE-9ABD-AD4AE564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296">
              <a:extLst>
                <a:ext uri="{FF2B5EF4-FFF2-40B4-BE49-F238E27FC236}">
                  <a16:creationId xmlns:a16="http://schemas.microsoft.com/office/drawing/2014/main" id="{46D642C9-BF46-3F1A-31D3-617AB933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297">
              <a:extLst>
                <a:ext uri="{FF2B5EF4-FFF2-40B4-BE49-F238E27FC236}">
                  <a16:creationId xmlns:a16="http://schemas.microsoft.com/office/drawing/2014/main" id="{076D88DE-E71D-57C0-5EDD-D78EAAF3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298">
              <a:extLst>
                <a:ext uri="{FF2B5EF4-FFF2-40B4-BE49-F238E27FC236}">
                  <a16:creationId xmlns:a16="http://schemas.microsoft.com/office/drawing/2014/main" id="{3DB41B55-F60E-17A4-DC5F-41FC3012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299">
              <a:extLst>
                <a:ext uri="{FF2B5EF4-FFF2-40B4-BE49-F238E27FC236}">
                  <a16:creationId xmlns:a16="http://schemas.microsoft.com/office/drawing/2014/main" id="{3FB0F52E-49EB-92CF-D1E9-9AB4B4AB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300">
              <a:extLst>
                <a:ext uri="{FF2B5EF4-FFF2-40B4-BE49-F238E27FC236}">
                  <a16:creationId xmlns:a16="http://schemas.microsoft.com/office/drawing/2014/main" id="{09533965-F6CE-4FAB-1D6C-8B2A826CD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301">
              <a:extLst>
                <a:ext uri="{FF2B5EF4-FFF2-40B4-BE49-F238E27FC236}">
                  <a16:creationId xmlns:a16="http://schemas.microsoft.com/office/drawing/2014/main" id="{78645F67-80E1-3B74-BAE0-BBC13BDCE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302">
              <a:extLst>
                <a:ext uri="{FF2B5EF4-FFF2-40B4-BE49-F238E27FC236}">
                  <a16:creationId xmlns:a16="http://schemas.microsoft.com/office/drawing/2014/main" id="{5F65BB39-3F3D-F759-5E1C-5B6E01B80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303">
              <a:extLst>
                <a:ext uri="{FF2B5EF4-FFF2-40B4-BE49-F238E27FC236}">
                  <a16:creationId xmlns:a16="http://schemas.microsoft.com/office/drawing/2014/main" id="{DD759D8E-9690-09DC-9E1B-C4C105B8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304">
              <a:extLst>
                <a:ext uri="{FF2B5EF4-FFF2-40B4-BE49-F238E27FC236}">
                  <a16:creationId xmlns:a16="http://schemas.microsoft.com/office/drawing/2014/main" id="{C1165E49-80CF-F306-A1A1-9FDF91F1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305">
              <a:extLst>
                <a:ext uri="{FF2B5EF4-FFF2-40B4-BE49-F238E27FC236}">
                  <a16:creationId xmlns:a16="http://schemas.microsoft.com/office/drawing/2014/main" id="{6E60A8C7-77D5-C1BE-B227-F4246D644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306">
              <a:extLst>
                <a:ext uri="{FF2B5EF4-FFF2-40B4-BE49-F238E27FC236}">
                  <a16:creationId xmlns:a16="http://schemas.microsoft.com/office/drawing/2014/main" id="{07810F8A-2963-8CDB-BC81-C306BFE5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307">
              <a:extLst>
                <a:ext uri="{FF2B5EF4-FFF2-40B4-BE49-F238E27FC236}">
                  <a16:creationId xmlns:a16="http://schemas.microsoft.com/office/drawing/2014/main" id="{3D6A93F1-51C8-4FB4-569F-FDF42C2B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308">
              <a:extLst>
                <a:ext uri="{FF2B5EF4-FFF2-40B4-BE49-F238E27FC236}">
                  <a16:creationId xmlns:a16="http://schemas.microsoft.com/office/drawing/2014/main" id="{6A7CC2E4-5F3C-2A15-918A-0EEBA3C1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309">
              <a:extLst>
                <a:ext uri="{FF2B5EF4-FFF2-40B4-BE49-F238E27FC236}">
                  <a16:creationId xmlns:a16="http://schemas.microsoft.com/office/drawing/2014/main" id="{4E21C76C-06C5-FB1A-3FFC-86B3FCAE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310">
              <a:extLst>
                <a:ext uri="{FF2B5EF4-FFF2-40B4-BE49-F238E27FC236}">
                  <a16:creationId xmlns:a16="http://schemas.microsoft.com/office/drawing/2014/main" id="{8B79BAF1-7EC2-7886-362C-C3DAC997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311">
              <a:extLst>
                <a:ext uri="{FF2B5EF4-FFF2-40B4-BE49-F238E27FC236}">
                  <a16:creationId xmlns:a16="http://schemas.microsoft.com/office/drawing/2014/main" id="{8F2FF4C4-3A50-E0E8-244A-6D58F98D3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312">
              <a:extLst>
                <a:ext uri="{FF2B5EF4-FFF2-40B4-BE49-F238E27FC236}">
                  <a16:creationId xmlns:a16="http://schemas.microsoft.com/office/drawing/2014/main" id="{756BDC5B-EBED-8D5E-87EF-75D4DF7B9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313">
              <a:extLst>
                <a:ext uri="{FF2B5EF4-FFF2-40B4-BE49-F238E27FC236}">
                  <a16:creationId xmlns:a16="http://schemas.microsoft.com/office/drawing/2014/main" id="{43EF4F66-372F-9E78-32F6-31C03003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314">
              <a:extLst>
                <a:ext uri="{FF2B5EF4-FFF2-40B4-BE49-F238E27FC236}">
                  <a16:creationId xmlns:a16="http://schemas.microsoft.com/office/drawing/2014/main" id="{1B7672D4-6659-D904-5C22-71E3D0EA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315">
              <a:extLst>
                <a:ext uri="{FF2B5EF4-FFF2-40B4-BE49-F238E27FC236}">
                  <a16:creationId xmlns:a16="http://schemas.microsoft.com/office/drawing/2014/main" id="{2860690A-5DFB-493C-2D44-52E1895A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316">
              <a:extLst>
                <a:ext uri="{FF2B5EF4-FFF2-40B4-BE49-F238E27FC236}">
                  <a16:creationId xmlns:a16="http://schemas.microsoft.com/office/drawing/2014/main" id="{0B6FF51F-F68D-3DAD-F962-7ED89355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317">
              <a:extLst>
                <a:ext uri="{FF2B5EF4-FFF2-40B4-BE49-F238E27FC236}">
                  <a16:creationId xmlns:a16="http://schemas.microsoft.com/office/drawing/2014/main" id="{CA7FBFA3-A706-0860-9DD5-4C94AABB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318">
              <a:extLst>
                <a:ext uri="{FF2B5EF4-FFF2-40B4-BE49-F238E27FC236}">
                  <a16:creationId xmlns:a16="http://schemas.microsoft.com/office/drawing/2014/main" id="{14638872-3145-F688-B6D2-07CD9320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319">
              <a:extLst>
                <a:ext uri="{FF2B5EF4-FFF2-40B4-BE49-F238E27FC236}">
                  <a16:creationId xmlns:a16="http://schemas.microsoft.com/office/drawing/2014/main" id="{B4B68A6E-D93C-BD3E-49FD-1FB809B4C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320">
              <a:extLst>
                <a:ext uri="{FF2B5EF4-FFF2-40B4-BE49-F238E27FC236}">
                  <a16:creationId xmlns:a16="http://schemas.microsoft.com/office/drawing/2014/main" id="{D5A6BCE3-B639-DE37-481F-9F507562B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321">
              <a:extLst>
                <a:ext uri="{FF2B5EF4-FFF2-40B4-BE49-F238E27FC236}">
                  <a16:creationId xmlns:a16="http://schemas.microsoft.com/office/drawing/2014/main" id="{5C4D9D08-A5C8-E713-A8D5-2D4E47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Freeform 322">
              <a:extLst>
                <a:ext uri="{FF2B5EF4-FFF2-40B4-BE49-F238E27FC236}">
                  <a16:creationId xmlns:a16="http://schemas.microsoft.com/office/drawing/2014/main" id="{AFACDEB2-D7D2-FCB3-B18C-43D5C309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323">
              <a:extLst>
                <a:ext uri="{FF2B5EF4-FFF2-40B4-BE49-F238E27FC236}">
                  <a16:creationId xmlns:a16="http://schemas.microsoft.com/office/drawing/2014/main" id="{D74470DB-BF26-5EDC-E75D-8EBE73FC2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324">
              <a:extLst>
                <a:ext uri="{FF2B5EF4-FFF2-40B4-BE49-F238E27FC236}">
                  <a16:creationId xmlns:a16="http://schemas.microsoft.com/office/drawing/2014/main" id="{4BD2A20D-3830-9465-F399-8743AAE3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325">
              <a:extLst>
                <a:ext uri="{FF2B5EF4-FFF2-40B4-BE49-F238E27FC236}">
                  <a16:creationId xmlns:a16="http://schemas.microsoft.com/office/drawing/2014/main" id="{6187EE9A-6D49-01D8-5C13-7D55092A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326">
              <a:extLst>
                <a:ext uri="{FF2B5EF4-FFF2-40B4-BE49-F238E27FC236}">
                  <a16:creationId xmlns:a16="http://schemas.microsoft.com/office/drawing/2014/main" id="{AF6BCB41-BA48-0EDB-E120-919D4059D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327">
              <a:extLst>
                <a:ext uri="{FF2B5EF4-FFF2-40B4-BE49-F238E27FC236}">
                  <a16:creationId xmlns:a16="http://schemas.microsoft.com/office/drawing/2014/main" id="{DD1228FD-AF7B-2C3C-FFF6-A85690AF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328">
              <a:extLst>
                <a:ext uri="{FF2B5EF4-FFF2-40B4-BE49-F238E27FC236}">
                  <a16:creationId xmlns:a16="http://schemas.microsoft.com/office/drawing/2014/main" id="{23E72F98-AC6C-9112-43E4-9EAE224E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329">
              <a:extLst>
                <a:ext uri="{FF2B5EF4-FFF2-40B4-BE49-F238E27FC236}">
                  <a16:creationId xmlns:a16="http://schemas.microsoft.com/office/drawing/2014/main" id="{E952926B-7CD7-17FB-BF63-E832A7B2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330">
              <a:extLst>
                <a:ext uri="{FF2B5EF4-FFF2-40B4-BE49-F238E27FC236}">
                  <a16:creationId xmlns:a16="http://schemas.microsoft.com/office/drawing/2014/main" id="{387CE537-D382-8061-D873-4D5B9AF3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331">
              <a:extLst>
                <a:ext uri="{FF2B5EF4-FFF2-40B4-BE49-F238E27FC236}">
                  <a16:creationId xmlns:a16="http://schemas.microsoft.com/office/drawing/2014/main" id="{722B7462-5B4A-A086-1F0A-B7C849E5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332">
              <a:extLst>
                <a:ext uri="{FF2B5EF4-FFF2-40B4-BE49-F238E27FC236}">
                  <a16:creationId xmlns:a16="http://schemas.microsoft.com/office/drawing/2014/main" id="{74915FC3-C438-2C85-95E8-F8B50B0B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333">
              <a:extLst>
                <a:ext uri="{FF2B5EF4-FFF2-40B4-BE49-F238E27FC236}">
                  <a16:creationId xmlns:a16="http://schemas.microsoft.com/office/drawing/2014/main" id="{B64127EF-1514-8343-CB0A-DB77622C8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334">
              <a:extLst>
                <a:ext uri="{FF2B5EF4-FFF2-40B4-BE49-F238E27FC236}">
                  <a16:creationId xmlns:a16="http://schemas.microsoft.com/office/drawing/2014/main" id="{E796AA15-F393-F5AF-3C3E-FA059F06E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335">
              <a:extLst>
                <a:ext uri="{FF2B5EF4-FFF2-40B4-BE49-F238E27FC236}">
                  <a16:creationId xmlns:a16="http://schemas.microsoft.com/office/drawing/2014/main" id="{9E98DE45-AAE8-10CE-A3BC-8D8637C0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336">
              <a:extLst>
                <a:ext uri="{FF2B5EF4-FFF2-40B4-BE49-F238E27FC236}">
                  <a16:creationId xmlns:a16="http://schemas.microsoft.com/office/drawing/2014/main" id="{ACF71124-E51C-EAF0-67E8-9CED15FB1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337">
              <a:extLst>
                <a:ext uri="{FF2B5EF4-FFF2-40B4-BE49-F238E27FC236}">
                  <a16:creationId xmlns:a16="http://schemas.microsoft.com/office/drawing/2014/main" id="{A35672F8-67F9-41A1-7283-A015CFF7D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338">
              <a:extLst>
                <a:ext uri="{FF2B5EF4-FFF2-40B4-BE49-F238E27FC236}">
                  <a16:creationId xmlns:a16="http://schemas.microsoft.com/office/drawing/2014/main" id="{6070B87B-5154-215D-1E24-FC6ABF40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339">
              <a:extLst>
                <a:ext uri="{FF2B5EF4-FFF2-40B4-BE49-F238E27FC236}">
                  <a16:creationId xmlns:a16="http://schemas.microsoft.com/office/drawing/2014/main" id="{DDCF5989-4DC7-01E5-63DD-886A0EC1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340">
              <a:extLst>
                <a:ext uri="{FF2B5EF4-FFF2-40B4-BE49-F238E27FC236}">
                  <a16:creationId xmlns:a16="http://schemas.microsoft.com/office/drawing/2014/main" id="{C15EE64E-3563-50D5-C015-578C7D88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341">
              <a:extLst>
                <a:ext uri="{FF2B5EF4-FFF2-40B4-BE49-F238E27FC236}">
                  <a16:creationId xmlns:a16="http://schemas.microsoft.com/office/drawing/2014/main" id="{CF863557-8195-E081-D060-B92A9EB1E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342">
              <a:extLst>
                <a:ext uri="{FF2B5EF4-FFF2-40B4-BE49-F238E27FC236}">
                  <a16:creationId xmlns:a16="http://schemas.microsoft.com/office/drawing/2014/main" id="{78A0B3D6-1AFE-4370-EA10-A83C2B589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343">
              <a:extLst>
                <a:ext uri="{FF2B5EF4-FFF2-40B4-BE49-F238E27FC236}">
                  <a16:creationId xmlns:a16="http://schemas.microsoft.com/office/drawing/2014/main" id="{0FCFFFE6-4CBA-526C-E80B-9D4DE06FC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344">
              <a:extLst>
                <a:ext uri="{FF2B5EF4-FFF2-40B4-BE49-F238E27FC236}">
                  <a16:creationId xmlns:a16="http://schemas.microsoft.com/office/drawing/2014/main" id="{A102ED3E-1D67-C8A9-8C96-861E68E2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345">
              <a:extLst>
                <a:ext uri="{FF2B5EF4-FFF2-40B4-BE49-F238E27FC236}">
                  <a16:creationId xmlns:a16="http://schemas.microsoft.com/office/drawing/2014/main" id="{8E4D566B-3E02-9905-7D71-6A57882C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346">
              <a:extLst>
                <a:ext uri="{FF2B5EF4-FFF2-40B4-BE49-F238E27FC236}">
                  <a16:creationId xmlns:a16="http://schemas.microsoft.com/office/drawing/2014/main" id="{EC2CCF7F-A3CF-14F0-7215-D9FA14B4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347">
              <a:extLst>
                <a:ext uri="{FF2B5EF4-FFF2-40B4-BE49-F238E27FC236}">
                  <a16:creationId xmlns:a16="http://schemas.microsoft.com/office/drawing/2014/main" id="{40B07F75-C1CE-6AB1-CBBF-6A8D2082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348">
              <a:extLst>
                <a:ext uri="{FF2B5EF4-FFF2-40B4-BE49-F238E27FC236}">
                  <a16:creationId xmlns:a16="http://schemas.microsoft.com/office/drawing/2014/main" id="{C04FDEDA-2603-CB0A-1821-666E7329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349">
              <a:extLst>
                <a:ext uri="{FF2B5EF4-FFF2-40B4-BE49-F238E27FC236}">
                  <a16:creationId xmlns:a16="http://schemas.microsoft.com/office/drawing/2014/main" id="{7352FC93-D85F-DC91-321A-59497FB2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350">
              <a:extLst>
                <a:ext uri="{FF2B5EF4-FFF2-40B4-BE49-F238E27FC236}">
                  <a16:creationId xmlns:a16="http://schemas.microsoft.com/office/drawing/2014/main" id="{FE6DD36F-967F-2C3F-959C-5410353C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351">
              <a:extLst>
                <a:ext uri="{FF2B5EF4-FFF2-40B4-BE49-F238E27FC236}">
                  <a16:creationId xmlns:a16="http://schemas.microsoft.com/office/drawing/2014/main" id="{7D113C14-A0D4-B7FE-ED3E-5B26188C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352">
              <a:extLst>
                <a:ext uri="{FF2B5EF4-FFF2-40B4-BE49-F238E27FC236}">
                  <a16:creationId xmlns:a16="http://schemas.microsoft.com/office/drawing/2014/main" id="{DDF42C1B-711C-DA2A-7B41-ABFCBC807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353">
              <a:extLst>
                <a:ext uri="{FF2B5EF4-FFF2-40B4-BE49-F238E27FC236}">
                  <a16:creationId xmlns:a16="http://schemas.microsoft.com/office/drawing/2014/main" id="{6A3338F8-DEEB-4005-E32B-086A9B91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354">
              <a:extLst>
                <a:ext uri="{FF2B5EF4-FFF2-40B4-BE49-F238E27FC236}">
                  <a16:creationId xmlns:a16="http://schemas.microsoft.com/office/drawing/2014/main" id="{1BA58E0E-0670-C30A-3A8A-1F524161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355">
              <a:extLst>
                <a:ext uri="{FF2B5EF4-FFF2-40B4-BE49-F238E27FC236}">
                  <a16:creationId xmlns:a16="http://schemas.microsoft.com/office/drawing/2014/main" id="{C23E8787-434A-AC54-D948-7A1D67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356">
              <a:extLst>
                <a:ext uri="{FF2B5EF4-FFF2-40B4-BE49-F238E27FC236}">
                  <a16:creationId xmlns:a16="http://schemas.microsoft.com/office/drawing/2014/main" id="{F9AA85B8-1638-066D-E36B-43249E330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357">
              <a:extLst>
                <a:ext uri="{FF2B5EF4-FFF2-40B4-BE49-F238E27FC236}">
                  <a16:creationId xmlns:a16="http://schemas.microsoft.com/office/drawing/2014/main" id="{60102143-7915-5569-C167-23E95A82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358">
              <a:extLst>
                <a:ext uri="{FF2B5EF4-FFF2-40B4-BE49-F238E27FC236}">
                  <a16:creationId xmlns:a16="http://schemas.microsoft.com/office/drawing/2014/main" id="{C28197A3-91FC-4CC7-7D61-8D5037AA0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359">
              <a:extLst>
                <a:ext uri="{FF2B5EF4-FFF2-40B4-BE49-F238E27FC236}">
                  <a16:creationId xmlns:a16="http://schemas.microsoft.com/office/drawing/2014/main" id="{41A7AB5C-9ABF-9076-48FD-74F505E25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360">
              <a:extLst>
                <a:ext uri="{FF2B5EF4-FFF2-40B4-BE49-F238E27FC236}">
                  <a16:creationId xmlns:a16="http://schemas.microsoft.com/office/drawing/2014/main" id="{23B282B9-8E35-98D9-5829-059C8008D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361">
              <a:extLst>
                <a:ext uri="{FF2B5EF4-FFF2-40B4-BE49-F238E27FC236}">
                  <a16:creationId xmlns:a16="http://schemas.microsoft.com/office/drawing/2014/main" id="{CF8372E7-F0F0-EF89-99F7-83FC5856A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362">
              <a:extLst>
                <a:ext uri="{FF2B5EF4-FFF2-40B4-BE49-F238E27FC236}">
                  <a16:creationId xmlns:a16="http://schemas.microsoft.com/office/drawing/2014/main" id="{B9CFE265-1F8F-A8CF-6F60-47472871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363">
              <a:extLst>
                <a:ext uri="{FF2B5EF4-FFF2-40B4-BE49-F238E27FC236}">
                  <a16:creationId xmlns:a16="http://schemas.microsoft.com/office/drawing/2014/main" id="{1BE49716-A358-C02D-128A-DE801460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364">
              <a:extLst>
                <a:ext uri="{FF2B5EF4-FFF2-40B4-BE49-F238E27FC236}">
                  <a16:creationId xmlns:a16="http://schemas.microsoft.com/office/drawing/2014/main" id="{E8EFA3EB-6303-0420-B0AA-52C69DE15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365">
              <a:extLst>
                <a:ext uri="{FF2B5EF4-FFF2-40B4-BE49-F238E27FC236}">
                  <a16:creationId xmlns:a16="http://schemas.microsoft.com/office/drawing/2014/main" id="{03AC93AA-9016-A6A9-899A-64F7A4AD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366">
              <a:extLst>
                <a:ext uri="{FF2B5EF4-FFF2-40B4-BE49-F238E27FC236}">
                  <a16:creationId xmlns:a16="http://schemas.microsoft.com/office/drawing/2014/main" id="{E429730A-C799-1736-51AA-4AB68ED7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367">
              <a:extLst>
                <a:ext uri="{FF2B5EF4-FFF2-40B4-BE49-F238E27FC236}">
                  <a16:creationId xmlns:a16="http://schemas.microsoft.com/office/drawing/2014/main" id="{A1259572-9910-685B-05EE-27DEBA7F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368">
              <a:extLst>
                <a:ext uri="{FF2B5EF4-FFF2-40B4-BE49-F238E27FC236}">
                  <a16:creationId xmlns:a16="http://schemas.microsoft.com/office/drawing/2014/main" id="{A069964D-89FE-DB77-12EF-5A7541CE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369">
              <a:extLst>
                <a:ext uri="{FF2B5EF4-FFF2-40B4-BE49-F238E27FC236}">
                  <a16:creationId xmlns:a16="http://schemas.microsoft.com/office/drawing/2014/main" id="{6BCD7565-1DC1-1921-F7BB-3A043D2B3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370">
              <a:extLst>
                <a:ext uri="{FF2B5EF4-FFF2-40B4-BE49-F238E27FC236}">
                  <a16:creationId xmlns:a16="http://schemas.microsoft.com/office/drawing/2014/main" id="{E65DDDDA-03E1-E868-6EA4-A7C7DEF76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371">
              <a:extLst>
                <a:ext uri="{FF2B5EF4-FFF2-40B4-BE49-F238E27FC236}">
                  <a16:creationId xmlns:a16="http://schemas.microsoft.com/office/drawing/2014/main" id="{2E0B7F40-D132-5BAF-D106-3B520206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372">
              <a:extLst>
                <a:ext uri="{FF2B5EF4-FFF2-40B4-BE49-F238E27FC236}">
                  <a16:creationId xmlns:a16="http://schemas.microsoft.com/office/drawing/2014/main" id="{905D0DFE-0D60-DB5C-3B20-21D9B421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373">
              <a:extLst>
                <a:ext uri="{FF2B5EF4-FFF2-40B4-BE49-F238E27FC236}">
                  <a16:creationId xmlns:a16="http://schemas.microsoft.com/office/drawing/2014/main" id="{BAA7B0CB-3328-65C4-18C5-818B26E2C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374">
              <a:extLst>
                <a:ext uri="{FF2B5EF4-FFF2-40B4-BE49-F238E27FC236}">
                  <a16:creationId xmlns:a16="http://schemas.microsoft.com/office/drawing/2014/main" id="{6FF91178-8B4C-E859-7620-D3EE21E6C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375">
              <a:extLst>
                <a:ext uri="{FF2B5EF4-FFF2-40B4-BE49-F238E27FC236}">
                  <a16:creationId xmlns:a16="http://schemas.microsoft.com/office/drawing/2014/main" id="{E8CCE687-C260-1F78-29F6-3641CC2B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376">
              <a:extLst>
                <a:ext uri="{FF2B5EF4-FFF2-40B4-BE49-F238E27FC236}">
                  <a16:creationId xmlns:a16="http://schemas.microsoft.com/office/drawing/2014/main" id="{1E370B08-7B56-24D2-4C7E-33561B31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377">
              <a:extLst>
                <a:ext uri="{FF2B5EF4-FFF2-40B4-BE49-F238E27FC236}">
                  <a16:creationId xmlns:a16="http://schemas.microsoft.com/office/drawing/2014/main" id="{7788E2B0-5514-9DA6-DA50-4A799D15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378">
              <a:extLst>
                <a:ext uri="{FF2B5EF4-FFF2-40B4-BE49-F238E27FC236}">
                  <a16:creationId xmlns:a16="http://schemas.microsoft.com/office/drawing/2014/main" id="{4CA84A0B-9B72-3ED7-7AED-D6987DC5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379">
              <a:extLst>
                <a:ext uri="{FF2B5EF4-FFF2-40B4-BE49-F238E27FC236}">
                  <a16:creationId xmlns:a16="http://schemas.microsoft.com/office/drawing/2014/main" id="{568F154C-6520-92DD-7C00-915D093C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380">
              <a:extLst>
                <a:ext uri="{FF2B5EF4-FFF2-40B4-BE49-F238E27FC236}">
                  <a16:creationId xmlns:a16="http://schemas.microsoft.com/office/drawing/2014/main" id="{6428B21C-A741-FC5E-1721-74029F0F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381">
              <a:extLst>
                <a:ext uri="{FF2B5EF4-FFF2-40B4-BE49-F238E27FC236}">
                  <a16:creationId xmlns:a16="http://schemas.microsoft.com/office/drawing/2014/main" id="{9DD6FD8B-FEF6-3F5F-F481-7C0FC4A4F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382">
              <a:extLst>
                <a:ext uri="{FF2B5EF4-FFF2-40B4-BE49-F238E27FC236}">
                  <a16:creationId xmlns:a16="http://schemas.microsoft.com/office/drawing/2014/main" id="{58E96EE5-2DB9-9306-D368-C051E2EE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383">
              <a:extLst>
                <a:ext uri="{FF2B5EF4-FFF2-40B4-BE49-F238E27FC236}">
                  <a16:creationId xmlns:a16="http://schemas.microsoft.com/office/drawing/2014/main" id="{82B0428A-5F47-919B-505E-E1890ADE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384">
              <a:extLst>
                <a:ext uri="{FF2B5EF4-FFF2-40B4-BE49-F238E27FC236}">
                  <a16:creationId xmlns:a16="http://schemas.microsoft.com/office/drawing/2014/main" id="{C261FE51-C2C6-0B1A-B571-E6CB113E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385">
              <a:extLst>
                <a:ext uri="{FF2B5EF4-FFF2-40B4-BE49-F238E27FC236}">
                  <a16:creationId xmlns:a16="http://schemas.microsoft.com/office/drawing/2014/main" id="{31482184-1FE6-3C8D-6D28-B4EA2BBC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386">
              <a:extLst>
                <a:ext uri="{FF2B5EF4-FFF2-40B4-BE49-F238E27FC236}">
                  <a16:creationId xmlns:a16="http://schemas.microsoft.com/office/drawing/2014/main" id="{46DDFF9D-5B70-B0BD-B055-0328B70E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387">
              <a:extLst>
                <a:ext uri="{FF2B5EF4-FFF2-40B4-BE49-F238E27FC236}">
                  <a16:creationId xmlns:a16="http://schemas.microsoft.com/office/drawing/2014/main" id="{91AE0357-1FDA-51CE-9D88-FFB2B1D21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388">
              <a:extLst>
                <a:ext uri="{FF2B5EF4-FFF2-40B4-BE49-F238E27FC236}">
                  <a16:creationId xmlns:a16="http://schemas.microsoft.com/office/drawing/2014/main" id="{8F32D53F-CC07-59B2-E2DB-32B413D86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389">
              <a:extLst>
                <a:ext uri="{FF2B5EF4-FFF2-40B4-BE49-F238E27FC236}">
                  <a16:creationId xmlns:a16="http://schemas.microsoft.com/office/drawing/2014/main" id="{FE8BE477-2796-1072-3558-EC7A24A7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390">
              <a:extLst>
                <a:ext uri="{FF2B5EF4-FFF2-40B4-BE49-F238E27FC236}">
                  <a16:creationId xmlns:a16="http://schemas.microsoft.com/office/drawing/2014/main" id="{CDADA7A6-C839-D3FC-ACC2-C2F8F051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391">
              <a:extLst>
                <a:ext uri="{FF2B5EF4-FFF2-40B4-BE49-F238E27FC236}">
                  <a16:creationId xmlns:a16="http://schemas.microsoft.com/office/drawing/2014/main" id="{7DCE938B-D4AB-7477-EE71-4DCA5ED6F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392">
              <a:extLst>
                <a:ext uri="{FF2B5EF4-FFF2-40B4-BE49-F238E27FC236}">
                  <a16:creationId xmlns:a16="http://schemas.microsoft.com/office/drawing/2014/main" id="{CCA3231A-0ABA-CD41-0385-15318858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393">
              <a:extLst>
                <a:ext uri="{FF2B5EF4-FFF2-40B4-BE49-F238E27FC236}">
                  <a16:creationId xmlns:a16="http://schemas.microsoft.com/office/drawing/2014/main" id="{1CD71104-60E9-5AC4-8CD3-9D5792AB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394">
              <a:extLst>
                <a:ext uri="{FF2B5EF4-FFF2-40B4-BE49-F238E27FC236}">
                  <a16:creationId xmlns:a16="http://schemas.microsoft.com/office/drawing/2014/main" id="{546CB31C-FE49-22F5-0494-37DB11BF4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395">
              <a:extLst>
                <a:ext uri="{FF2B5EF4-FFF2-40B4-BE49-F238E27FC236}">
                  <a16:creationId xmlns:a16="http://schemas.microsoft.com/office/drawing/2014/main" id="{8BBB6133-6099-57E3-F543-96FF1849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396">
              <a:extLst>
                <a:ext uri="{FF2B5EF4-FFF2-40B4-BE49-F238E27FC236}">
                  <a16:creationId xmlns:a16="http://schemas.microsoft.com/office/drawing/2014/main" id="{42FA9CB4-FE96-6620-0C88-64394EDF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Rectangle 397">
              <a:extLst>
                <a:ext uri="{FF2B5EF4-FFF2-40B4-BE49-F238E27FC236}">
                  <a16:creationId xmlns:a16="http://schemas.microsoft.com/office/drawing/2014/main" id="{2BACD2BA-1279-F1D7-A68E-0F000B46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398">
              <a:extLst>
                <a:ext uri="{FF2B5EF4-FFF2-40B4-BE49-F238E27FC236}">
                  <a16:creationId xmlns:a16="http://schemas.microsoft.com/office/drawing/2014/main" id="{A240BA5C-07C3-AC83-4679-3839B800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399">
              <a:extLst>
                <a:ext uri="{FF2B5EF4-FFF2-40B4-BE49-F238E27FC236}">
                  <a16:creationId xmlns:a16="http://schemas.microsoft.com/office/drawing/2014/main" id="{AD4EB976-9AFF-A319-A4EB-A59549E1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400">
              <a:extLst>
                <a:ext uri="{FF2B5EF4-FFF2-40B4-BE49-F238E27FC236}">
                  <a16:creationId xmlns:a16="http://schemas.microsoft.com/office/drawing/2014/main" id="{9B66D0B5-8652-597E-7F5B-408B74D4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401">
              <a:extLst>
                <a:ext uri="{FF2B5EF4-FFF2-40B4-BE49-F238E27FC236}">
                  <a16:creationId xmlns:a16="http://schemas.microsoft.com/office/drawing/2014/main" id="{651C374A-8251-8E96-84BB-CE11A7BEC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402">
              <a:extLst>
                <a:ext uri="{FF2B5EF4-FFF2-40B4-BE49-F238E27FC236}">
                  <a16:creationId xmlns:a16="http://schemas.microsoft.com/office/drawing/2014/main" id="{B7E0A4A3-7B8D-95C4-B524-F6B650AA4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403">
              <a:extLst>
                <a:ext uri="{FF2B5EF4-FFF2-40B4-BE49-F238E27FC236}">
                  <a16:creationId xmlns:a16="http://schemas.microsoft.com/office/drawing/2014/main" id="{0A3E4A4A-9A4A-09E8-D471-ABCF09EE2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404">
              <a:extLst>
                <a:ext uri="{FF2B5EF4-FFF2-40B4-BE49-F238E27FC236}">
                  <a16:creationId xmlns:a16="http://schemas.microsoft.com/office/drawing/2014/main" id="{5630056F-DD7F-6A86-27A5-3E2DE41D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405">
              <a:extLst>
                <a:ext uri="{FF2B5EF4-FFF2-40B4-BE49-F238E27FC236}">
                  <a16:creationId xmlns:a16="http://schemas.microsoft.com/office/drawing/2014/main" id="{5E5F37D6-8E91-A896-A88B-D9273DC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407">
              <a:extLst>
                <a:ext uri="{FF2B5EF4-FFF2-40B4-BE49-F238E27FC236}">
                  <a16:creationId xmlns:a16="http://schemas.microsoft.com/office/drawing/2014/main" id="{8D6CEF59-45E3-5188-A871-016B6F0C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408">
              <a:extLst>
                <a:ext uri="{FF2B5EF4-FFF2-40B4-BE49-F238E27FC236}">
                  <a16:creationId xmlns:a16="http://schemas.microsoft.com/office/drawing/2014/main" id="{374D4D2E-EF9D-4460-BB66-B8FE21AE1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409">
              <a:extLst>
                <a:ext uri="{FF2B5EF4-FFF2-40B4-BE49-F238E27FC236}">
                  <a16:creationId xmlns:a16="http://schemas.microsoft.com/office/drawing/2014/main" id="{A8E59AF1-64ED-925E-23BD-2945B8D3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410">
              <a:extLst>
                <a:ext uri="{FF2B5EF4-FFF2-40B4-BE49-F238E27FC236}">
                  <a16:creationId xmlns:a16="http://schemas.microsoft.com/office/drawing/2014/main" id="{65F46169-327C-3235-F380-00C095DF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411">
              <a:extLst>
                <a:ext uri="{FF2B5EF4-FFF2-40B4-BE49-F238E27FC236}">
                  <a16:creationId xmlns:a16="http://schemas.microsoft.com/office/drawing/2014/main" id="{3128B73D-F389-D341-C380-2069A2987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412">
              <a:extLst>
                <a:ext uri="{FF2B5EF4-FFF2-40B4-BE49-F238E27FC236}">
                  <a16:creationId xmlns:a16="http://schemas.microsoft.com/office/drawing/2014/main" id="{E769079F-4DC6-1220-E94C-A1129FBB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413">
              <a:extLst>
                <a:ext uri="{FF2B5EF4-FFF2-40B4-BE49-F238E27FC236}">
                  <a16:creationId xmlns:a16="http://schemas.microsoft.com/office/drawing/2014/main" id="{5F0519CE-4004-B258-5936-F7EB70A9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414">
              <a:extLst>
                <a:ext uri="{FF2B5EF4-FFF2-40B4-BE49-F238E27FC236}">
                  <a16:creationId xmlns:a16="http://schemas.microsoft.com/office/drawing/2014/main" id="{57CC8F3A-E76B-4BD0-7B87-7C8276381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415">
              <a:extLst>
                <a:ext uri="{FF2B5EF4-FFF2-40B4-BE49-F238E27FC236}">
                  <a16:creationId xmlns:a16="http://schemas.microsoft.com/office/drawing/2014/main" id="{C9C39276-6F1C-0A38-493B-51D7F71A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416">
              <a:extLst>
                <a:ext uri="{FF2B5EF4-FFF2-40B4-BE49-F238E27FC236}">
                  <a16:creationId xmlns:a16="http://schemas.microsoft.com/office/drawing/2014/main" id="{4D0B1189-DE6B-C5F3-CE7B-EADA5D2BF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417">
              <a:extLst>
                <a:ext uri="{FF2B5EF4-FFF2-40B4-BE49-F238E27FC236}">
                  <a16:creationId xmlns:a16="http://schemas.microsoft.com/office/drawing/2014/main" id="{991F71E6-39C3-B64E-85AF-2A462F41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418">
              <a:extLst>
                <a:ext uri="{FF2B5EF4-FFF2-40B4-BE49-F238E27FC236}">
                  <a16:creationId xmlns:a16="http://schemas.microsoft.com/office/drawing/2014/main" id="{7790EA4B-59FA-91AE-5DEA-6D2E5A73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419">
              <a:extLst>
                <a:ext uri="{FF2B5EF4-FFF2-40B4-BE49-F238E27FC236}">
                  <a16:creationId xmlns:a16="http://schemas.microsoft.com/office/drawing/2014/main" id="{AB160939-2745-28D6-DA37-EE1E93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420">
              <a:extLst>
                <a:ext uri="{FF2B5EF4-FFF2-40B4-BE49-F238E27FC236}">
                  <a16:creationId xmlns:a16="http://schemas.microsoft.com/office/drawing/2014/main" id="{9EC31B4B-5A4B-C9CA-7B58-B88C34CD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421">
              <a:extLst>
                <a:ext uri="{FF2B5EF4-FFF2-40B4-BE49-F238E27FC236}">
                  <a16:creationId xmlns:a16="http://schemas.microsoft.com/office/drawing/2014/main" id="{730F4D9A-9A91-6922-8176-700451713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422">
              <a:extLst>
                <a:ext uri="{FF2B5EF4-FFF2-40B4-BE49-F238E27FC236}">
                  <a16:creationId xmlns:a16="http://schemas.microsoft.com/office/drawing/2014/main" id="{B303DBAF-ACCC-705E-3192-B2699C42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423">
              <a:extLst>
                <a:ext uri="{FF2B5EF4-FFF2-40B4-BE49-F238E27FC236}">
                  <a16:creationId xmlns:a16="http://schemas.microsoft.com/office/drawing/2014/main" id="{A17FCE47-E328-20D2-C01E-45EA72F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424">
              <a:extLst>
                <a:ext uri="{FF2B5EF4-FFF2-40B4-BE49-F238E27FC236}">
                  <a16:creationId xmlns:a16="http://schemas.microsoft.com/office/drawing/2014/main" id="{E713CD33-4E1A-6258-238F-FDBA35D7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425">
              <a:extLst>
                <a:ext uri="{FF2B5EF4-FFF2-40B4-BE49-F238E27FC236}">
                  <a16:creationId xmlns:a16="http://schemas.microsoft.com/office/drawing/2014/main" id="{84A6D4B8-3F82-268E-1177-31A46ED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426">
              <a:extLst>
                <a:ext uri="{FF2B5EF4-FFF2-40B4-BE49-F238E27FC236}">
                  <a16:creationId xmlns:a16="http://schemas.microsoft.com/office/drawing/2014/main" id="{0BE5404E-C05C-D453-8891-A962E6D1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427">
              <a:extLst>
                <a:ext uri="{FF2B5EF4-FFF2-40B4-BE49-F238E27FC236}">
                  <a16:creationId xmlns:a16="http://schemas.microsoft.com/office/drawing/2014/main" id="{D19EB354-D881-0B0F-ED02-FFD48874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428">
              <a:extLst>
                <a:ext uri="{FF2B5EF4-FFF2-40B4-BE49-F238E27FC236}">
                  <a16:creationId xmlns:a16="http://schemas.microsoft.com/office/drawing/2014/main" id="{3A4F9ABC-A379-13AD-865F-87D89D0E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429">
              <a:extLst>
                <a:ext uri="{FF2B5EF4-FFF2-40B4-BE49-F238E27FC236}">
                  <a16:creationId xmlns:a16="http://schemas.microsoft.com/office/drawing/2014/main" id="{71B3CA38-5BB8-BAFA-30AA-CFC64ADD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430">
              <a:extLst>
                <a:ext uri="{FF2B5EF4-FFF2-40B4-BE49-F238E27FC236}">
                  <a16:creationId xmlns:a16="http://schemas.microsoft.com/office/drawing/2014/main" id="{39E7BAF8-9606-9983-BBAF-AD1AECBD5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431">
              <a:extLst>
                <a:ext uri="{FF2B5EF4-FFF2-40B4-BE49-F238E27FC236}">
                  <a16:creationId xmlns:a16="http://schemas.microsoft.com/office/drawing/2014/main" id="{40ED38FA-C6A1-7BF7-14B3-37DFF88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Rectangle 432">
              <a:extLst>
                <a:ext uri="{FF2B5EF4-FFF2-40B4-BE49-F238E27FC236}">
                  <a16:creationId xmlns:a16="http://schemas.microsoft.com/office/drawing/2014/main" id="{06990C2F-6DA7-3FB0-BE29-393DCD98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433">
              <a:extLst>
                <a:ext uri="{FF2B5EF4-FFF2-40B4-BE49-F238E27FC236}">
                  <a16:creationId xmlns:a16="http://schemas.microsoft.com/office/drawing/2014/main" id="{461DFCDE-E781-463F-9263-1B2DC2263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434">
              <a:extLst>
                <a:ext uri="{FF2B5EF4-FFF2-40B4-BE49-F238E27FC236}">
                  <a16:creationId xmlns:a16="http://schemas.microsoft.com/office/drawing/2014/main" id="{4A7E6977-3240-4BE9-492A-29E816EF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435">
              <a:extLst>
                <a:ext uri="{FF2B5EF4-FFF2-40B4-BE49-F238E27FC236}">
                  <a16:creationId xmlns:a16="http://schemas.microsoft.com/office/drawing/2014/main" id="{47B41190-8BD1-B615-358A-5AC27F3C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436">
              <a:extLst>
                <a:ext uri="{FF2B5EF4-FFF2-40B4-BE49-F238E27FC236}">
                  <a16:creationId xmlns:a16="http://schemas.microsoft.com/office/drawing/2014/main" id="{F3BBCFD3-05C3-AAEB-8ABA-DE2E0189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437">
              <a:extLst>
                <a:ext uri="{FF2B5EF4-FFF2-40B4-BE49-F238E27FC236}">
                  <a16:creationId xmlns:a16="http://schemas.microsoft.com/office/drawing/2014/main" id="{C5AB129D-8366-2DC3-715A-D5215DA2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438">
              <a:extLst>
                <a:ext uri="{FF2B5EF4-FFF2-40B4-BE49-F238E27FC236}">
                  <a16:creationId xmlns:a16="http://schemas.microsoft.com/office/drawing/2014/main" id="{76B5E3EF-CD7D-77D0-1E2F-36F9C3C4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439">
              <a:extLst>
                <a:ext uri="{FF2B5EF4-FFF2-40B4-BE49-F238E27FC236}">
                  <a16:creationId xmlns:a16="http://schemas.microsoft.com/office/drawing/2014/main" id="{118C2941-37B8-9D74-E17F-66703D27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440">
              <a:extLst>
                <a:ext uri="{FF2B5EF4-FFF2-40B4-BE49-F238E27FC236}">
                  <a16:creationId xmlns:a16="http://schemas.microsoft.com/office/drawing/2014/main" id="{1A7FE053-72B7-560B-F303-D1E1DB0C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441">
              <a:extLst>
                <a:ext uri="{FF2B5EF4-FFF2-40B4-BE49-F238E27FC236}">
                  <a16:creationId xmlns:a16="http://schemas.microsoft.com/office/drawing/2014/main" id="{21B232B1-CA80-2E16-E1F6-2FFF662C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442">
              <a:extLst>
                <a:ext uri="{FF2B5EF4-FFF2-40B4-BE49-F238E27FC236}">
                  <a16:creationId xmlns:a16="http://schemas.microsoft.com/office/drawing/2014/main" id="{B977D2DD-8EB4-5055-6166-8DCE7886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443">
              <a:extLst>
                <a:ext uri="{FF2B5EF4-FFF2-40B4-BE49-F238E27FC236}">
                  <a16:creationId xmlns:a16="http://schemas.microsoft.com/office/drawing/2014/main" id="{BEECFAAC-9B43-575D-670F-3AFDB77D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444">
              <a:extLst>
                <a:ext uri="{FF2B5EF4-FFF2-40B4-BE49-F238E27FC236}">
                  <a16:creationId xmlns:a16="http://schemas.microsoft.com/office/drawing/2014/main" id="{0503F9D9-D86F-E638-C08C-B1F4B581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445">
              <a:extLst>
                <a:ext uri="{FF2B5EF4-FFF2-40B4-BE49-F238E27FC236}">
                  <a16:creationId xmlns:a16="http://schemas.microsoft.com/office/drawing/2014/main" id="{398506B5-ED4E-C2A3-CE28-59A56276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446">
              <a:extLst>
                <a:ext uri="{FF2B5EF4-FFF2-40B4-BE49-F238E27FC236}">
                  <a16:creationId xmlns:a16="http://schemas.microsoft.com/office/drawing/2014/main" id="{67017276-F267-849A-07EB-F9EA336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447">
              <a:extLst>
                <a:ext uri="{FF2B5EF4-FFF2-40B4-BE49-F238E27FC236}">
                  <a16:creationId xmlns:a16="http://schemas.microsoft.com/office/drawing/2014/main" id="{F36E8794-FF49-795A-79A5-05DBB299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448">
              <a:extLst>
                <a:ext uri="{FF2B5EF4-FFF2-40B4-BE49-F238E27FC236}">
                  <a16:creationId xmlns:a16="http://schemas.microsoft.com/office/drawing/2014/main" id="{3AAD0A03-3905-8397-67B9-49B50625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449">
              <a:extLst>
                <a:ext uri="{FF2B5EF4-FFF2-40B4-BE49-F238E27FC236}">
                  <a16:creationId xmlns:a16="http://schemas.microsoft.com/office/drawing/2014/main" id="{86E46070-3CD9-521B-2966-23B07E734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450">
              <a:extLst>
                <a:ext uri="{FF2B5EF4-FFF2-40B4-BE49-F238E27FC236}">
                  <a16:creationId xmlns:a16="http://schemas.microsoft.com/office/drawing/2014/main" id="{9F27192A-E17F-DE25-FCBB-AF6CD75E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451">
              <a:extLst>
                <a:ext uri="{FF2B5EF4-FFF2-40B4-BE49-F238E27FC236}">
                  <a16:creationId xmlns:a16="http://schemas.microsoft.com/office/drawing/2014/main" id="{7C1983FF-2FB8-00AB-8C3F-A340AAAD8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452">
              <a:extLst>
                <a:ext uri="{FF2B5EF4-FFF2-40B4-BE49-F238E27FC236}">
                  <a16:creationId xmlns:a16="http://schemas.microsoft.com/office/drawing/2014/main" id="{BE8907B6-46A2-FA46-860B-D1EA9F7FE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453">
              <a:extLst>
                <a:ext uri="{FF2B5EF4-FFF2-40B4-BE49-F238E27FC236}">
                  <a16:creationId xmlns:a16="http://schemas.microsoft.com/office/drawing/2014/main" id="{4E68FBAC-D8FF-B18E-7E1C-8DE619FA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454">
              <a:extLst>
                <a:ext uri="{FF2B5EF4-FFF2-40B4-BE49-F238E27FC236}">
                  <a16:creationId xmlns:a16="http://schemas.microsoft.com/office/drawing/2014/main" id="{19312B1E-5B99-6A75-5EF8-88EA528D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455">
              <a:extLst>
                <a:ext uri="{FF2B5EF4-FFF2-40B4-BE49-F238E27FC236}">
                  <a16:creationId xmlns:a16="http://schemas.microsoft.com/office/drawing/2014/main" id="{5343DD14-0CB0-DA4B-C006-6A87CCF3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456">
              <a:extLst>
                <a:ext uri="{FF2B5EF4-FFF2-40B4-BE49-F238E27FC236}">
                  <a16:creationId xmlns:a16="http://schemas.microsoft.com/office/drawing/2014/main" id="{4DD8F1F6-D071-C162-9E53-621B62EE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457">
              <a:extLst>
                <a:ext uri="{FF2B5EF4-FFF2-40B4-BE49-F238E27FC236}">
                  <a16:creationId xmlns:a16="http://schemas.microsoft.com/office/drawing/2014/main" id="{2EDE2747-58DF-9F2D-D173-A52E69ED1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458">
              <a:extLst>
                <a:ext uri="{FF2B5EF4-FFF2-40B4-BE49-F238E27FC236}">
                  <a16:creationId xmlns:a16="http://schemas.microsoft.com/office/drawing/2014/main" id="{C823C306-CC83-9363-2011-95F57635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459">
              <a:extLst>
                <a:ext uri="{FF2B5EF4-FFF2-40B4-BE49-F238E27FC236}">
                  <a16:creationId xmlns:a16="http://schemas.microsoft.com/office/drawing/2014/main" id="{8802B850-EBB0-468D-C75C-E9A0E13A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460">
              <a:extLst>
                <a:ext uri="{FF2B5EF4-FFF2-40B4-BE49-F238E27FC236}">
                  <a16:creationId xmlns:a16="http://schemas.microsoft.com/office/drawing/2014/main" id="{1E0F689B-63CE-2C4D-2C70-81688A16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461">
              <a:extLst>
                <a:ext uri="{FF2B5EF4-FFF2-40B4-BE49-F238E27FC236}">
                  <a16:creationId xmlns:a16="http://schemas.microsoft.com/office/drawing/2014/main" id="{2881B34D-81AE-DA83-0570-C2058B0F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462">
              <a:extLst>
                <a:ext uri="{FF2B5EF4-FFF2-40B4-BE49-F238E27FC236}">
                  <a16:creationId xmlns:a16="http://schemas.microsoft.com/office/drawing/2014/main" id="{D8D95078-0C13-6FF7-A1B3-B2C5BC40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463">
              <a:extLst>
                <a:ext uri="{FF2B5EF4-FFF2-40B4-BE49-F238E27FC236}">
                  <a16:creationId xmlns:a16="http://schemas.microsoft.com/office/drawing/2014/main" id="{C3BDD3DA-FEE6-E8EB-A2BE-E46AE6DC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464">
              <a:extLst>
                <a:ext uri="{FF2B5EF4-FFF2-40B4-BE49-F238E27FC236}">
                  <a16:creationId xmlns:a16="http://schemas.microsoft.com/office/drawing/2014/main" id="{2BCAD908-3150-F6A6-B96B-3193A5B2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465">
              <a:extLst>
                <a:ext uri="{FF2B5EF4-FFF2-40B4-BE49-F238E27FC236}">
                  <a16:creationId xmlns:a16="http://schemas.microsoft.com/office/drawing/2014/main" id="{84B808B9-132D-D463-0BA1-87454E98A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466">
              <a:extLst>
                <a:ext uri="{FF2B5EF4-FFF2-40B4-BE49-F238E27FC236}">
                  <a16:creationId xmlns:a16="http://schemas.microsoft.com/office/drawing/2014/main" id="{52C78AF5-23D2-A167-4799-150DFEE9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467">
              <a:extLst>
                <a:ext uri="{FF2B5EF4-FFF2-40B4-BE49-F238E27FC236}">
                  <a16:creationId xmlns:a16="http://schemas.microsoft.com/office/drawing/2014/main" id="{23F3C0A9-D8A6-F9F0-E9BB-5F874AF93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468">
              <a:extLst>
                <a:ext uri="{FF2B5EF4-FFF2-40B4-BE49-F238E27FC236}">
                  <a16:creationId xmlns:a16="http://schemas.microsoft.com/office/drawing/2014/main" id="{75F47483-3931-EE1D-70AC-670B44C6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469">
              <a:extLst>
                <a:ext uri="{FF2B5EF4-FFF2-40B4-BE49-F238E27FC236}">
                  <a16:creationId xmlns:a16="http://schemas.microsoft.com/office/drawing/2014/main" id="{D662FE60-7C74-8D81-24D6-C9B3EB2D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470">
              <a:extLst>
                <a:ext uri="{FF2B5EF4-FFF2-40B4-BE49-F238E27FC236}">
                  <a16:creationId xmlns:a16="http://schemas.microsoft.com/office/drawing/2014/main" id="{D5A49887-AC86-3916-DC7C-F64AF3DE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471">
              <a:extLst>
                <a:ext uri="{FF2B5EF4-FFF2-40B4-BE49-F238E27FC236}">
                  <a16:creationId xmlns:a16="http://schemas.microsoft.com/office/drawing/2014/main" id="{EFB6AA77-B4A9-4022-C412-C0EC2402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472">
              <a:extLst>
                <a:ext uri="{FF2B5EF4-FFF2-40B4-BE49-F238E27FC236}">
                  <a16:creationId xmlns:a16="http://schemas.microsoft.com/office/drawing/2014/main" id="{6185CA0D-7235-43FA-044F-3D26662D2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473">
              <a:extLst>
                <a:ext uri="{FF2B5EF4-FFF2-40B4-BE49-F238E27FC236}">
                  <a16:creationId xmlns:a16="http://schemas.microsoft.com/office/drawing/2014/main" id="{FAEDC687-8DBB-035E-DC3C-58EBC4FA3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474">
              <a:extLst>
                <a:ext uri="{FF2B5EF4-FFF2-40B4-BE49-F238E27FC236}">
                  <a16:creationId xmlns:a16="http://schemas.microsoft.com/office/drawing/2014/main" id="{BCAD5817-D144-2D1F-5C72-301C1E62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475">
              <a:extLst>
                <a:ext uri="{FF2B5EF4-FFF2-40B4-BE49-F238E27FC236}">
                  <a16:creationId xmlns:a16="http://schemas.microsoft.com/office/drawing/2014/main" id="{0DEFF5DD-45E6-8EA7-9C04-33FAC21D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476">
              <a:extLst>
                <a:ext uri="{FF2B5EF4-FFF2-40B4-BE49-F238E27FC236}">
                  <a16:creationId xmlns:a16="http://schemas.microsoft.com/office/drawing/2014/main" id="{EF73A593-9FC4-02E2-3E82-2DF477B2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477">
              <a:extLst>
                <a:ext uri="{FF2B5EF4-FFF2-40B4-BE49-F238E27FC236}">
                  <a16:creationId xmlns:a16="http://schemas.microsoft.com/office/drawing/2014/main" id="{79B3AE7E-3C89-121F-29EB-0C420819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478">
              <a:extLst>
                <a:ext uri="{FF2B5EF4-FFF2-40B4-BE49-F238E27FC236}">
                  <a16:creationId xmlns:a16="http://schemas.microsoft.com/office/drawing/2014/main" id="{E804F749-A2F0-47DA-8640-57F4C58FE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479">
              <a:extLst>
                <a:ext uri="{FF2B5EF4-FFF2-40B4-BE49-F238E27FC236}">
                  <a16:creationId xmlns:a16="http://schemas.microsoft.com/office/drawing/2014/main" id="{618D882D-E8D3-7F96-1A60-C58819E55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480">
              <a:extLst>
                <a:ext uri="{FF2B5EF4-FFF2-40B4-BE49-F238E27FC236}">
                  <a16:creationId xmlns:a16="http://schemas.microsoft.com/office/drawing/2014/main" id="{F412CF5A-E0AC-8977-D422-EF17A40F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481">
              <a:extLst>
                <a:ext uri="{FF2B5EF4-FFF2-40B4-BE49-F238E27FC236}">
                  <a16:creationId xmlns:a16="http://schemas.microsoft.com/office/drawing/2014/main" id="{38828837-4FF9-DE84-C3F0-814BAE40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482">
              <a:extLst>
                <a:ext uri="{FF2B5EF4-FFF2-40B4-BE49-F238E27FC236}">
                  <a16:creationId xmlns:a16="http://schemas.microsoft.com/office/drawing/2014/main" id="{8CF39963-DC5C-9F7D-6893-0C88C862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483">
              <a:extLst>
                <a:ext uri="{FF2B5EF4-FFF2-40B4-BE49-F238E27FC236}">
                  <a16:creationId xmlns:a16="http://schemas.microsoft.com/office/drawing/2014/main" id="{1E6D2E5A-8591-DE31-3676-16D18242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484">
              <a:extLst>
                <a:ext uri="{FF2B5EF4-FFF2-40B4-BE49-F238E27FC236}">
                  <a16:creationId xmlns:a16="http://schemas.microsoft.com/office/drawing/2014/main" id="{ED57EA04-B140-CA56-D789-B5CF1C49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485">
              <a:extLst>
                <a:ext uri="{FF2B5EF4-FFF2-40B4-BE49-F238E27FC236}">
                  <a16:creationId xmlns:a16="http://schemas.microsoft.com/office/drawing/2014/main" id="{06FBAC61-B13B-D6BA-C7BE-61CFBB5D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486">
              <a:extLst>
                <a:ext uri="{FF2B5EF4-FFF2-40B4-BE49-F238E27FC236}">
                  <a16:creationId xmlns:a16="http://schemas.microsoft.com/office/drawing/2014/main" id="{AF4CF651-B6D8-6121-4AEE-4734DBC6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487">
              <a:extLst>
                <a:ext uri="{FF2B5EF4-FFF2-40B4-BE49-F238E27FC236}">
                  <a16:creationId xmlns:a16="http://schemas.microsoft.com/office/drawing/2014/main" id="{D64BA9AF-6A7C-A98D-A398-40A0AF256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488">
              <a:extLst>
                <a:ext uri="{FF2B5EF4-FFF2-40B4-BE49-F238E27FC236}">
                  <a16:creationId xmlns:a16="http://schemas.microsoft.com/office/drawing/2014/main" id="{FA6A67E2-06EA-62B0-6C98-1C2E91075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489">
              <a:extLst>
                <a:ext uri="{FF2B5EF4-FFF2-40B4-BE49-F238E27FC236}">
                  <a16:creationId xmlns:a16="http://schemas.microsoft.com/office/drawing/2014/main" id="{E913A8CE-31BC-D691-F3B1-99DECF0B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490">
              <a:extLst>
                <a:ext uri="{FF2B5EF4-FFF2-40B4-BE49-F238E27FC236}">
                  <a16:creationId xmlns:a16="http://schemas.microsoft.com/office/drawing/2014/main" id="{21F32767-1A72-17C6-D931-34D4A1AD2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491">
              <a:extLst>
                <a:ext uri="{FF2B5EF4-FFF2-40B4-BE49-F238E27FC236}">
                  <a16:creationId xmlns:a16="http://schemas.microsoft.com/office/drawing/2014/main" id="{C13616DD-F2C9-8BA2-4FAE-7DB3AFAE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492">
              <a:extLst>
                <a:ext uri="{FF2B5EF4-FFF2-40B4-BE49-F238E27FC236}">
                  <a16:creationId xmlns:a16="http://schemas.microsoft.com/office/drawing/2014/main" id="{A46720B2-F472-D66A-9F14-1F607FB5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493">
              <a:extLst>
                <a:ext uri="{FF2B5EF4-FFF2-40B4-BE49-F238E27FC236}">
                  <a16:creationId xmlns:a16="http://schemas.microsoft.com/office/drawing/2014/main" id="{E77D4843-E546-D554-DB69-8677F741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494">
              <a:extLst>
                <a:ext uri="{FF2B5EF4-FFF2-40B4-BE49-F238E27FC236}">
                  <a16:creationId xmlns:a16="http://schemas.microsoft.com/office/drawing/2014/main" id="{E1BBFA6A-2456-C388-65EA-DA4BD9E4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495">
              <a:extLst>
                <a:ext uri="{FF2B5EF4-FFF2-40B4-BE49-F238E27FC236}">
                  <a16:creationId xmlns:a16="http://schemas.microsoft.com/office/drawing/2014/main" id="{7B1AA464-D75D-2125-9A17-FA5DF180C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496">
              <a:extLst>
                <a:ext uri="{FF2B5EF4-FFF2-40B4-BE49-F238E27FC236}">
                  <a16:creationId xmlns:a16="http://schemas.microsoft.com/office/drawing/2014/main" id="{D2D891FF-DB8E-FC72-ABE4-86C53B34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497">
              <a:extLst>
                <a:ext uri="{FF2B5EF4-FFF2-40B4-BE49-F238E27FC236}">
                  <a16:creationId xmlns:a16="http://schemas.microsoft.com/office/drawing/2014/main" id="{5FB56282-FFE4-1E7E-0172-62845FEB0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498">
              <a:extLst>
                <a:ext uri="{FF2B5EF4-FFF2-40B4-BE49-F238E27FC236}">
                  <a16:creationId xmlns:a16="http://schemas.microsoft.com/office/drawing/2014/main" id="{837767CF-F77F-4FE0-31A7-9F5EA92E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499">
              <a:extLst>
                <a:ext uri="{FF2B5EF4-FFF2-40B4-BE49-F238E27FC236}">
                  <a16:creationId xmlns:a16="http://schemas.microsoft.com/office/drawing/2014/main" id="{8FABC06E-0917-7B81-44FD-5F7DA03A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500">
              <a:extLst>
                <a:ext uri="{FF2B5EF4-FFF2-40B4-BE49-F238E27FC236}">
                  <a16:creationId xmlns:a16="http://schemas.microsoft.com/office/drawing/2014/main" id="{161D2CBC-153A-9853-DEEA-6A4ADE13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501">
              <a:extLst>
                <a:ext uri="{FF2B5EF4-FFF2-40B4-BE49-F238E27FC236}">
                  <a16:creationId xmlns:a16="http://schemas.microsoft.com/office/drawing/2014/main" id="{6E83499C-6978-D889-38B8-905CFD253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502">
              <a:extLst>
                <a:ext uri="{FF2B5EF4-FFF2-40B4-BE49-F238E27FC236}">
                  <a16:creationId xmlns:a16="http://schemas.microsoft.com/office/drawing/2014/main" id="{FF91A76A-1B42-F437-622E-A767CA68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503">
              <a:extLst>
                <a:ext uri="{FF2B5EF4-FFF2-40B4-BE49-F238E27FC236}">
                  <a16:creationId xmlns:a16="http://schemas.microsoft.com/office/drawing/2014/main" id="{5A543CF3-8939-C9EE-AEF7-E004B2D6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504">
              <a:extLst>
                <a:ext uri="{FF2B5EF4-FFF2-40B4-BE49-F238E27FC236}">
                  <a16:creationId xmlns:a16="http://schemas.microsoft.com/office/drawing/2014/main" id="{D50B2F29-A774-B5CF-D0FA-8CD7FECF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505">
              <a:extLst>
                <a:ext uri="{FF2B5EF4-FFF2-40B4-BE49-F238E27FC236}">
                  <a16:creationId xmlns:a16="http://schemas.microsoft.com/office/drawing/2014/main" id="{DA2686A6-7ABB-A74E-4086-58BC98F4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506">
              <a:extLst>
                <a:ext uri="{FF2B5EF4-FFF2-40B4-BE49-F238E27FC236}">
                  <a16:creationId xmlns:a16="http://schemas.microsoft.com/office/drawing/2014/main" id="{53A8E4C4-375E-3DE4-15C8-91E2BC06F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507">
              <a:extLst>
                <a:ext uri="{FF2B5EF4-FFF2-40B4-BE49-F238E27FC236}">
                  <a16:creationId xmlns:a16="http://schemas.microsoft.com/office/drawing/2014/main" id="{C13EB3FF-AA69-DC03-C4D5-598FBEB2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508">
              <a:extLst>
                <a:ext uri="{FF2B5EF4-FFF2-40B4-BE49-F238E27FC236}">
                  <a16:creationId xmlns:a16="http://schemas.microsoft.com/office/drawing/2014/main" id="{E743C699-6DD9-EAAC-3C86-DDB51DA11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509">
              <a:extLst>
                <a:ext uri="{FF2B5EF4-FFF2-40B4-BE49-F238E27FC236}">
                  <a16:creationId xmlns:a16="http://schemas.microsoft.com/office/drawing/2014/main" id="{7031F2E7-2B64-7470-4CFB-82CAE8769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510">
              <a:extLst>
                <a:ext uri="{FF2B5EF4-FFF2-40B4-BE49-F238E27FC236}">
                  <a16:creationId xmlns:a16="http://schemas.microsoft.com/office/drawing/2014/main" id="{D46AC4DE-AB03-1648-447A-6907B30B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511">
              <a:extLst>
                <a:ext uri="{FF2B5EF4-FFF2-40B4-BE49-F238E27FC236}">
                  <a16:creationId xmlns:a16="http://schemas.microsoft.com/office/drawing/2014/main" id="{06653A72-5F86-92FC-A1DF-3F805E5D0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512">
              <a:extLst>
                <a:ext uri="{FF2B5EF4-FFF2-40B4-BE49-F238E27FC236}">
                  <a16:creationId xmlns:a16="http://schemas.microsoft.com/office/drawing/2014/main" id="{BF1C09FC-81D4-CBA3-5F6A-98E73719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513">
              <a:extLst>
                <a:ext uri="{FF2B5EF4-FFF2-40B4-BE49-F238E27FC236}">
                  <a16:creationId xmlns:a16="http://schemas.microsoft.com/office/drawing/2014/main" id="{F1D66F10-B231-E4B8-456C-0C41D087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514">
              <a:extLst>
                <a:ext uri="{FF2B5EF4-FFF2-40B4-BE49-F238E27FC236}">
                  <a16:creationId xmlns:a16="http://schemas.microsoft.com/office/drawing/2014/main" id="{8981D947-E914-71B2-F3DA-01EF41E9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515">
              <a:extLst>
                <a:ext uri="{FF2B5EF4-FFF2-40B4-BE49-F238E27FC236}">
                  <a16:creationId xmlns:a16="http://schemas.microsoft.com/office/drawing/2014/main" id="{C63DCC58-40D7-10CD-CA24-A900384D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516">
              <a:extLst>
                <a:ext uri="{FF2B5EF4-FFF2-40B4-BE49-F238E27FC236}">
                  <a16:creationId xmlns:a16="http://schemas.microsoft.com/office/drawing/2014/main" id="{EA8017AF-6C10-37F8-8854-E40F40AC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517">
              <a:extLst>
                <a:ext uri="{FF2B5EF4-FFF2-40B4-BE49-F238E27FC236}">
                  <a16:creationId xmlns:a16="http://schemas.microsoft.com/office/drawing/2014/main" id="{CA7128CB-F1A5-C303-0B4F-6241CC89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518">
              <a:extLst>
                <a:ext uri="{FF2B5EF4-FFF2-40B4-BE49-F238E27FC236}">
                  <a16:creationId xmlns:a16="http://schemas.microsoft.com/office/drawing/2014/main" id="{679686DE-8731-1421-C48F-2947B7FF3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519">
              <a:extLst>
                <a:ext uri="{FF2B5EF4-FFF2-40B4-BE49-F238E27FC236}">
                  <a16:creationId xmlns:a16="http://schemas.microsoft.com/office/drawing/2014/main" id="{5C05F1FD-4292-1D4A-9CBB-EB6BC3469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520">
              <a:extLst>
                <a:ext uri="{FF2B5EF4-FFF2-40B4-BE49-F238E27FC236}">
                  <a16:creationId xmlns:a16="http://schemas.microsoft.com/office/drawing/2014/main" id="{346D3ABC-C579-5D86-8EDC-3A980D4C8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521">
              <a:extLst>
                <a:ext uri="{FF2B5EF4-FFF2-40B4-BE49-F238E27FC236}">
                  <a16:creationId xmlns:a16="http://schemas.microsoft.com/office/drawing/2014/main" id="{67AE586E-0013-63AA-AE85-B124C312D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522">
              <a:extLst>
                <a:ext uri="{FF2B5EF4-FFF2-40B4-BE49-F238E27FC236}">
                  <a16:creationId xmlns:a16="http://schemas.microsoft.com/office/drawing/2014/main" id="{60632A8C-5905-412E-D750-E397425DD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Rectangle 523">
              <a:extLst>
                <a:ext uri="{FF2B5EF4-FFF2-40B4-BE49-F238E27FC236}">
                  <a16:creationId xmlns:a16="http://schemas.microsoft.com/office/drawing/2014/main" id="{FE043459-6F96-B470-89CC-99881812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524">
              <a:extLst>
                <a:ext uri="{FF2B5EF4-FFF2-40B4-BE49-F238E27FC236}">
                  <a16:creationId xmlns:a16="http://schemas.microsoft.com/office/drawing/2014/main" id="{0F37840B-7871-232F-9080-D4B8F6F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525">
              <a:extLst>
                <a:ext uri="{FF2B5EF4-FFF2-40B4-BE49-F238E27FC236}">
                  <a16:creationId xmlns:a16="http://schemas.microsoft.com/office/drawing/2014/main" id="{EB70EB82-089D-690D-34A4-57E8CB1A4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526">
              <a:extLst>
                <a:ext uri="{FF2B5EF4-FFF2-40B4-BE49-F238E27FC236}">
                  <a16:creationId xmlns:a16="http://schemas.microsoft.com/office/drawing/2014/main" id="{E0046566-FE0F-75BC-C540-AD961E9A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527">
              <a:extLst>
                <a:ext uri="{FF2B5EF4-FFF2-40B4-BE49-F238E27FC236}">
                  <a16:creationId xmlns:a16="http://schemas.microsoft.com/office/drawing/2014/main" id="{ED42483B-2B0D-76D1-FF8B-830FD467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528">
              <a:extLst>
                <a:ext uri="{FF2B5EF4-FFF2-40B4-BE49-F238E27FC236}">
                  <a16:creationId xmlns:a16="http://schemas.microsoft.com/office/drawing/2014/main" id="{538F55AD-48DC-0CAC-2F0A-2E6CD6A1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529">
              <a:extLst>
                <a:ext uri="{FF2B5EF4-FFF2-40B4-BE49-F238E27FC236}">
                  <a16:creationId xmlns:a16="http://schemas.microsoft.com/office/drawing/2014/main" id="{4BED762B-AAC3-21F9-C8EB-DF5CF4D94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530">
              <a:extLst>
                <a:ext uri="{FF2B5EF4-FFF2-40B4-BE49-F238E27FC236}">
                  <a16:creationId xmlns:a16="http://schemas.microsoft.com/office/drawing/2014/main" id="{C886A79D-7C09-F8F8-5B25-BBB9B177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531">
              <a:extLst>
                <a:ext uri="{FF2B5EF4-FFF2-40B4-BE49-F238E27FC236}">
                  <a16:creationId xmlns:a16="http://schemas.microsoft.com/office/drawing/2014/main" id="{FA6BCAD6-F4D5-4EC9-30F4-9C403938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532">
              <a:extLst>
                <a:ext uri="{FF2B5EF4-FFF2-40B4-BE49-F238E27FC236}">
                  <a16:creationId xmlns:a16="http://schemas.microsoft.com/office/drawing/2014/main" id="{B6E3BE5B-8E60-1DD3-8ACF-9FB125BA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533">
              <a:extLst>
                <a:ext uri="{FF2B5EF4-FFF2-40B4-BE49-F238E27FC236}">
                  <a16:creationId xmlns:a16="http://schemas.microsoft.com/office/drawing/2014/main" id="{62BCAC1A-BE14-5B4D-F5CF-A854B8AC9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534">
              <a:extLst>
                <a:ext uri="{FF2B5EF4-FFF2-40B4-BE49-F238E27FC236}">
                  <a16:creationId xmlns:a16="http://schemas.microsoft.com/office/drawing/2014/main" id="{A1E04A01-6F13-D628-EFA0-07BDD8B7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535">
              <a:extLst>
                <a:ext uri="{FF2B5EF4-FFF2-40B4-BE49-F238E27FC236}">
                  <a16:creationId xmlns:a16="http://schemas.microsoft.com/office/drawing/2014/main" id="{0808348C-AC62-CE72-E2D1-2F005396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536">
              <a:extLst>
                <a:ext uri="{FF2B5EF4-FFF2-40B4-BE49-F238E27FC236}">
                  <a16:creationId xmlns:a16="http://schemas.microsoft.com/office/drawing/2014/main" id="{1199C6FA-499F-ECDE-C3C7-708B79E2D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537">
              <a:extLst>
                <a:ext uri="{FF2B5EF4-FFF2-40B4-BE49-F238E27FC236}">
                  <a16:creationId xmlns:a16="http://schemas.microsoft.com/office/drawing/2014/main" id="{0521E1F7-DDF1-2E92-3929-7AFEE5DD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538">
              <a:extLst>
                <a:ext uri="{FF2B5EF4-FFF2-40B4-BE49-F238E27FC236}">
                  <a16:creationId xmlns:a16="http://schemas.microsoft.com/office/drawing/2014/main" id="{4D91C79C-D5D2-0479-B9B4-6DD3FD3F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539">
              <a:extLst>
                <a:ext uri="{FF2B5EF4-FFF2-40B4-BE49-F238E27FC236}">
                  <a16:creationId xmlns:a16="http://schemas.microsoft.com/office/drawing/2014/main" id="{255433E8-BFD0-AA44-4566-866620EA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540">
              <a:extLst>
                <a:ext uri="{FF2B5EF4-FFF2-40B4-BE49-F238E27FC236}">
                  <a16:creationId xmlns:a16="http://schemas.microsoft.com/office/drawing/2014/main" id="{78A6840E-FB0F-22A9-65CF-2184AD6B7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541">
              <a:extLst>
                <a:ext uri="{FF2B5EF4-FFF2-40B4-BE49-F238E27FC236}">
                  <a16:creationId xmlns:a16="http://schemas.microsoft.com/office/drawing/2014/main" id="{73456B88-224D-49A8-1766-185964EEE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542">
              <a:extLst>
                <a:ext uri="{FF2B5EF4-FFF2-40B4-BE49-F238E27FC236}">
                  <a16:creationId xmlns:a16="http://schemas.microsoft.com/office/drawing/2014/main" id="{D4B7B9F3-C09B-DE26-E918-E1E0403B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543">
              <a:extLst>
                <a:ext uri="{FF2B5EF4-FFF2-40B4-BE49-F238E27FC236}">
                  <a16:creationId xmlns:a16="http://schemas.microsoft.com/office/drawing/2014/main" id="{6801862C-ECBD-5B9F-A794-59BB0202D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544">
              <a:extLst>
                <a:ext uri="{FF2B5EF4-FFF2-40B4-BE49-F238E27FC236}">
                  <a16:creationId xmlns:a16="http://schemas.microsoft.com/office/drawing/2014/main" id="{C402EF4A-E3D5-78D3-699B-9E729A40F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545">
              <a:extLst>
                <a:ext uri="{FF2B5EF4-FFF2-40B4-BE49-F238E27FC236}">
                  <a16:creationId xmlns:a16="http://schemas.microsoft.com/office/drawing/2014/main" id="{B674ADA7-0AF3-F7D1-62B8-D431A5F8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546">
              <a:extLst>
                <a:ext uri="{FF2B5EF4-FFF2-40B4-BE49-F238E27FC236}">
                  <a16:creationId xmlns:a16="http://schemas.microsoft.com/office/drawing/2014/main" id="{6C581799-13C4-2444-E1BB-58017D58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547">
              <a:extLst>
                <a:ext uri="{FF2B5EF4-FFF2-40B4-BE49-F238E27FC236}">
                  <a16:creationId xmlns:a16="http://schemas.microsoft.com/office/drawing/2014/main" id="{652A6776-CC19-532B-C54B-55305C5C1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548">
              <a:extLst>
                <a:ext uri="{FF2B5EF4-FFF2-40B4-BE49-F238E27FC236}">
                  <a16:creationId xmlns:a16="http://schemas.microsoft.com/office/drawing/2014/main" id="{AE0F6273-CBD2-D536-7F37-F63F52ED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549">
              <a:extLst>
                <a:ext uri="{FF2B5EF4-FFF2-40B4-BE49-F238E27FC236}">
                  <a16:creationId xmlns:a16="http://schemas.microsoft.com/office/drawing/2014/main" id="{DE5FB6C9-99F9-3A42-13F8-FE0DCB7F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550">
              <a:extLst>
                <a:ext uri="{FF2B5EF4-FFF2-40B4-BE49-F238E27FC236}">
                  <a16:creationId xmlns:a16="http://schemas.microsoft.com/office/drawing/2014/main" id="{C6EC3F71-3FDF-8D19-C4D6-E24C6AE2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551">
              <a:extLst>
                <a:ext uri="{FF2B5EF4-FFF2-40B4-BE49-F238E27FC236}">
                  <a16:creationId xmlns:a16="http://schemas.microsoft.com/office/drawing/2014/main" id="{B641087C-CE04-3ADD-2D22-32CE4B53D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552">
              <a:extLst>
                <a:ext uri="{FF2B5EF4-FFF2-40B4-BE49-F238E27FC236}">
                  <a16:creationId xmlns:a16="http://schemas.microsoft.com/office/drawing/2014/main" id="{B19E0436-4008-837A-B13B-FCFEB22F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553">
              <a:extLst>
                <a:ext uri="{FF2B5EF4-FFF2-40B4-BE49-F238E27FC236}">
                  <a16:creationId xmlns:a16="http://schemas.microsoft.com/office/drawing/2014/main" id="{47ECF038-396B-D4C0-3F9B-684930E1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554">
              <a:extLst>
                <a:ext uri="{FF2B5EF4-FFF2-40B4-BE49-F238E27FC236}">
                  <a16:creationId xmlns:a16="http://schemas.microsoft.com/office/drawing/2014/main" id="{0401381D-A39D-756E-C882-7F93D08E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555">
              <a:extLst>
                <a:ext uri="{FF2B5EF4-FFF2-40B4-BE49-F238E27FC236}">
                  <a16:creationId xmlns:a16="http://schemas.microsoft.com/office/drawing/2014/main" id="{071E439B-3817-DD72-4824-2CB33411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556">
              <a:extLst>
                <a:ext uri="{FF2B5EF4-FFF2-40B4-BE49-F238E27FC236}">
                  <a16:creationId xmlns:a16="http://schemas.microsoft.com/office/drawing/2014/main" id="{ED5D0953-1385-75F9-B396-95C111FB7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557">
              <a:extLst>
                <a:ext uri="{FF2B5EF4-FFF2-40B4-BE49-F238E27FC236}">
                  <a16:creationId xmlns:a16="http://schemas.microsoft.com/office/drawing/2014/main" id="{DFEC9DC9-2B4E-B258-545E-5C34FAEAD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558">
              <a:extLst>
                <a:ext uri="{FF2B5EF4-FFF2-40B4-BE49-F238E27FC236}">
                  <a16:creationId xmlns:a16="http://schemas.microsoft.com/office/drawing/2014/main" id="{5E773A49-4641-5C08-A3C8-CA4A8443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559">
              <a:extLst>
                <a:ext uri="{FF2B5EF4-FFF2-40B4-BE49-F238E27FC236}">
                  <a16:creationId xmlns:a16="http://schemas.microsoft.com/office/drawing/2014/main" id="{ACE2DDD3-3815-6BF1-43C2-7C20E148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560">
              <a:extLst>
                <a:ext uri="{FF2B5EF4-FFF2-40B4-BE49-F238E27FC236}">
                  <a16:creationId xmlns:a16="http://schemas.microsoft.com/office/drawing/2014/main" id="{ACD5F970-890B-8D89-41C2-0100D958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561">
              <a:extLst>
                <a:ext uri="{FF2B5EF4-FFF2-40B4-BE49-F238E27FC236}">
                  <a16:creationId xmlns:a16="http://schemas.microsoft.com/office/drawing/2014/main" id="{1099768F-B7DC-083E-9D1C-857D913C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562">
              <a:extLst>
                <a:ext uri="{FF2B5EF4-FFF2-40B4-BE49-F238E27FC236}">
                  <a16:creationId xmlns:a16="http://schemas.microsoft.com/office/drawing/2014/main" id="{54460AB2-7EED-A19E-BD8A-AFD3C437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563">
              <a:extLst>
                <a:ext uri="{FF2B5EF4-FFF2-40B4-BE49-F238E27FC236}">
                  <a16:creationId xmlns:a16="http://schemas.microsoft.com/office/drawing/2014/main" id="{A1CE13C6-618B-83C1-8066-8830403D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564">
              <a:extLst>
                <a:ext uri="{FF2B5EF4-FFF2-40B4-BE49-F238E27FC236}">
                  <a16:creationId xmlns:a16="http://schemas.microsoft.com/office/drawing/2014/main" id="{56575DBC-6C5C-BAFC-5E55-7AD3430C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565">
              <a:extLst>
                <a:ext uri="{FF2B5EF4-FFF2-40B4-BE49-F238E27FC236}">
                  <a16:creationId xmlns:a16="http://schemas.microsoft.com/office/drawing/2014/main" id="{DDBC4D94-9523-8A1D-609F-4432E3B9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566">
              <a:extLst>
                <a:ext uri="{FF2B5EF4-FFF2-40B4-BE49-F238E27FC236}">
                  <a16:creationId xmlns:a16="http://schemas.microsoft.com/office/drawing/2014/main" id="{414D204D-960F-D5A8-0CA9-FB6D7330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567">
              <a:extLst>
                <a:ext uri="{FF2B5EF4-FFF2-40B4-BE49-F238E27FC236}">
                  <a16:creationId xmlns:a16="http://schemas.microsoft.com/office/drawing/2014/main" id="{D2E85CD4-567E-572F-8BB6-47FD99F2C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568">
              <a:extLst>
                <a:ext uri="{FF2B5EF4-FFF2-40B4-BE49-F238E27FC236}">
                  <a16:creationId xmlns:a16="http://schemas.microsoft.com/office/drawing/2014/main" id="{8D586B93-3FC3-DEFD-6D54-9C847573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569">
              <a:extLst>
                <a:ext uri="{FF2B5EF4-FFF2-40B4-BE49-F238E27FC236}">
                  <a16:creationId xmlns:a16="http://schemas.microsoft.com/office/drawing/2014/main" id="{4A054C53-B628-CBB6-9434-F3BFFE4C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570">
              <a:extLst>
                <a:ext uri="{FF2B5EF4-FFF2-40B4-BE49-F238E27FC236}">
                  <a16:creationId xmlns:a16="http://schemas.microsoft.com/office/drawing/2014/main" id="{ACD79277-CFAA-E9A7-75F3-E0E0F439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571">
              <a:extLst>
                <a:ext uri="{FF2B5EF4-FFF2-40B4-BE49-F238E27FC236}">
                  <a16:creationId xmlns:a16="http://schemas.microsoft.com/office/drawing/2014/main" id="{D4B8D52E-7544-024F-3D67-0E83E815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572">
              <a:extLst>
                <a:ext uri="{FF2B5EF4-FFF2-40B4-BE49-F238E27FC236}">
                  <a16:creationId xmlns:a16="http://schemas.microsoft.com/office/drawing/2014/main" id="{BF5F146F-E693-8392-1E0D-462314E5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573">
              <a:extLst>
                <a:ext uri="{FF2B5EF4-FFF2-40B4-BE49-F238E27FC236}">
                  <a16:creationId xmlns:a16="http://schemas.microsoft.com/office/drawing/2014/main" id="{9875B622-EFE2-7130-5246-91CD4789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574">
              <a:extLst>
                <a:ext uri="{FF2B5EF4-FFF2-40B4-BE49-F238E27FC236}">
                  <a16:creationId xmlns:a16="http://schemas.microsoft.com/office/drawing/2014/main" id="{2669F781-4D1D-762A-250A-B00EF4D3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575">
              <a:extLst>
                <a:ext uri="{FF2B5EF4-FFF2-40B4-BE49-F238E27FC236}">
                  <a16:creationId xmlns:a16="http://schemas.microsoft.com/office/drawing/2014/main" id="{607F1C23-6F4D-2863-770B-C7A5C036F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576">
              <a:extLst>
                <a:ext uri="{FF2B5EF4-FFF2-40B4-BE49-F238E27FC236}">
                  <a16:creationId xmlns:a16="http://schemas.microsoft.com/office/drawing/2014/main" id="{870FC668-CD11-9DD4-BFD2-7033F4F6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577">
              <a:extLst>
                <a:ext uri="{FF2B5EF4-FFF2-40B4-BE49-F238E27FC236}">
                  <a16:creationId xmlns:a16="http://schemas.microsoft.com/office/drawing/2014/main" id="{E7BC01B6-3C49-E574-1234-17CD34F0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578">
              <a:extLst>
                <a:ext uri="{FF2B5EF4-FFF2-40B4-BE49-F238E27FC236}">
                  <a16:creationId xmlns:a16="http://schemas.microsoft.com/office/drawing/2014/main" id="{530E3947-5D62-6E99-2D9F-0ECCAABF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579">
              <a:extLst>
                <a:ext uri="{FF2B5EF4-FFF2-40B4-BE49-F238E27FC236}">
                  <a16:creationId xmlns:a16="http://schemas.microsoft.com/office/drawing/2014/main" id="{32216A7B-DD2A-1073-4BAF-947DFBCE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580">
              <a:extLst>
                <a:ext uri="{FF2B5EF4-FFF2-40B4-BE49-F238E27FC236}">
                  <a16:creationId xmlns:a16="http://schemas.microsoft.com/office/drawing/2014/main" id="{D0C2B625-BB0A-FA30-833D-6FBF58E7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581">
              <a:extLst>
                <a:ext uri="{FF2B5EF4-FFF2-40B4-BE49-F238E27FC236}">
                  <a16:creationId xmlns:a16="http://schemas.microsoft.com/office/drawing/2014/main" id="{173BAB94-EC9B-0714-6336-1A3B7BDB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582">
              <a:extLst>
                <a:ext uri="{FF2B5EF4-FFF2-40B4-BE49-F238E27FC236}">
                  <a16:creationId xmlns:a16="http://schemas.microsoft.com/office/drawing/2014/main" id="{3A465DF7-943D-FD05-30D8-B7366CF9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583">
              <a:extLst>
                <a:ext uri="{FF2B5EF4-FFF2-40B4-BE49-F238E27FC236}">
                  <a16:creationId xmlns:a16="http://schemas.microsoft.com/office/drawing/2014/main" id="{CFC66CEB-9740-5373-CE5F-34F7E05F6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584">
              <a:extLst>
                <a:ext uri="{FF2B5EF4-FFF2-40B4-BE49-F238E27FC236}">
                  <a16:creationId xmlns:a16="http://schemas.microsoft.com/office/drawing/2014/main" id="{606EBCB9-FFB2-E1E1-F479-15EB4B6AA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585">
              <a:extLst>
                <a:ext uri="{FF2B5EF4-FFF2-40B4-BE49-F238E27FC236}">
                  <a16:creationId xmlns:a16="http://schemas.microsoft.com/office/drawing/2014/main" id="{226F2EC4-3E6F-4EE7-C03E-8B2F3371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586">
              <a:extLst>
                <a:ext uri="{FF2B5EF4-FFF2-40B4-BE49-F238E27FC236}">
                  <a16:creationId xmlns:a16="http://schemas.microsoft.com/office/drawing/2014/main" id="{D13DEDE3-9C91-A4FA-5654-151E37B0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587">
              <a:extLst>
                <a:ext uri="{FF2B5EF4-FFF2-40B4-BE49-F238E27FC236}">
                  <a16:creationId xmlns:a16="http://schemas.microsoft.com/office/drawing/2014/main" id="{EF3D6624-9029-C41B-4A00-FE4EA103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588">
              <a:extLst>
                <a:ext uri="{FF2B5EF4-FFF2-40B4-BE49-F238E27FC236}">
                  <a16:creationId xmlns:a16="http://schemas.microsoft.com/office/drawing/2014/main" id="{52A30D19-0782-2289-42E5-E3027298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589">
              <a:extLst>
                <a:ext uri="{FF2B5EF4-FFF2-40B4-BE49-F238E27FC236}">
                  <a16:creationId xmlns:a16="http://schemas.microsoft.com/office/drawing/2014/main" id="{F957CB92-2F6E-411A-D20D-8D7EF6BEF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590">
              <a:extLst>
                <a:ext uri="{FF2B5EF4-FFF2-40B4-BE49-F238E27FC236}">
                  <a16:creationId xmlns:a16="http://schemas.microsoft.com/office/drawing/2014/main" id="{E2F7AE5D-1A7F-7092-48BA-BB4C8740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591">
              <a:extLst>
                <a:ext uri="{FF2B5EF4-FFF2-40B4-BE49-F238E27FC236}">
                  <a16:creationId xmlns:a16="http://schemas.microsoft.com/office/drawing/2014/main" id="{20588F6B-8C09-8C77-0CEF-3891005A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592">
              <a:extLst>
                <a:ext uri="{FF2B5EF4-FFF2-40B4-BE49-F238E27FC236}">
                  <a16:creationId xmlns:a16="http://schemas.microsoft.com/office/drawing/2014/main" id="{A57086D3-AEC4-3F23-6E18-4EB5A97C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593">
              <a:extLst>
                <a:ext uri="{FF2B5EF4-FFF2-40B4-BE49-F238E27FC236}">
                  <a16:creationId xmlns:a16="http://schemas.microsoft.com/office/drawing/2014/main" id="{B6CE1EE7-F79D-C05B-DFEB-A2F55610E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594">
              <a:extLst>
                <a:ext uri="{FF2B5EF4-FFF2-40B4-BE49-F238E27FC236}">
                  <a16:creationId xmlns:a16="http://schemas.microsoft.com/office/drawing/2014/main" id="{F1DE3574-45A6-8AC1-C80B-753B46D6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595">
              <a:extLst>
                <a:ext uri="{FF2B5EF4-FFF2-40B4-BE49-F238E27FC236}">
                  <a16:creationId xmlns:a16="http://schemas.microsoft.com/office/drawing/2014/main" id="{682E3319-DC90-470B-805C-A7878AAC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596">
              <a:extLst>
                <a:ext uri="{FF2B5EF4-FFF2-40B4-BE49-F238E27FC236}">
                  <a16:creationId xmlns:a16="http://schemas.microsoft.com/office/drawing/2014/main" id="{A74FB54B-BB19-6781-F7E6-ED1F3975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597">
              <a:extLst>
                <a:ext uri="{FF2B5EF4-FFF2-40B4-BE49-F238E27FC236}">
                  <a16:creationId xmlns:a16="http://schemas.microsoft.com/office/drawing/2014/main" id="{2B2124AF-7A02-7AF8-534E-1BD410E0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598">
              <a:extLst>
                <a:ext uri="{FF2B5EF4-FFF2-40B4-BE49-F238E27FC236}">
                  <a16:creationId xmlns:a16="http://schemas.microsoft.com/office/drawing/2014/main" id="{0B06F77C-A937-0189-73B3-0DDAF57A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599">
              <a:extLst>
                <a:ext uri="{FF2B5EF4-FFF2-40B4-BE49-F238E27FC236}">
                  <a16:creationId xmlns:a16="http://schemas.microsoft.com/office/drawing/2014/main" id="{4DECD5AC-A83A-146E-20BD-C920B05B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600">
              <a:extLst>
                <a:ext uri="{FF2B5EF4-FFF2-40B4-BE49-F238E27FC236}">
                  <a16:creationId xmlns:a16="http://schemas.microsoft.com/office/drawing/2014/main" id="{8A25761A-FEA3-E580-9457-E490ACDC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601">
              <a:extLst>
                <a:ext uri="{FF2B5EF4-FFF2-40B4-BE49-F238E27FC236}">
                  <a16:creationId xmlns:a16="http://schemas.microsoft.com/office/drawing/2014/main" id="{BE4F3913-B1A3-83BF-54C6-C5AF32E3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602">
              <a:extLst>
                <a:ext uri="{FF2B5EF4-FFF2-40B4-BE49-F238E27FC236}">
                  <a16:creationId xmlns:a16="http://schemas.microsoft.com/office/drawing/2014/main" id="{D03F4855-961F-F458-B809-22A6DC1E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603">
              <a:extLst>
                <a:ext uri="{FF2B5EF4-FFF2-40B4-BE49-F238E27FC236}">
                  <a16:creationId xmlns:a16="http://schemas.microsoft.com/office/drawing/2014/main" id="{82B77A91-ABCD-7EA8-2F45-838B6A4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604">
              <a:extLst>
                <a:ext uri="{FF2B5EF4-FFF2-40B4-BE49-F238E27FC236}">
                  <a16:creationId xmlns:a16="http://schemas.microsoft.com/office/drawing/2014/main" id="{E3B1C62D-7F55-633C-4BE3-9B27A543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605">
              <a:extLst>
                <a:ext uri="{FF2B5EF4-FFF2-40B4-BE49-F238E27FC236}">
                  <a16:creationId xmlns:a16="http://schemas.microsoft.com/office/drawing/2014/main" id="{3BC34F58-45F4-00C2-A1D1-CEE48D27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606">
              <a:extLst>
                <a:ext uri="{FF2B5EF4-FFF2-40B4-BE49-F238E27FC236}">
                  <a16:creationId xmlns:a16="http://schemas.microsoft.com/office/drawing/2014/main" id="{C9134154-8566-EA3F-2703-33D2CC07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608">
              <a:extLst>
                <a:ext uri="{FF2B5EF4-FFF2-40B4-BE49-F238E27FC236}">
                  <a16:creationId xmlns:a16="http://schemas.microsoft.com/office/drawing/2014/main" id="{F81DA18A-E142-D392-D765-C09F508D8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609">
              <a:extLst>
                <a:ext uri="{FF2B5EF4-FFF2-40B4-BE49-F238E27FC236}">
                  <a16:creationId xmlns:a16="http://schemas.microsoft.com/office/drawing/2014/main" id="{C789451D-4564-BFA0-D13F-5DDEAF5F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610">
              <a:extLst>
                <a:ext uri="{FF2B5EF4-FFF2-40B4-BE49-F238E27FC236}">
                  <a16:creationId xmlns:a16="http://schemas.microsoft.com/office/drawing/2014/main" id="{AC482D5A-5CF2-B344-11AF-34A68F76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611">
              <a:extLst>
                <a:ext uri="{FF2B5EF4-FFF2-40B4-BE49-F238E27FC236}">
                  <a16:creationId xmlns:a16="http://schemas.microsoft.com/office/drawing/2014/main" id="{8354E267-D747-8CCD-ECC2-2AA6E5DA0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612">
              <a:extLst>
                <a:ext uri="{FF2B5EF4-FFF2-40B4-BE49-F238E27FC236}">
                  <a16:creationId xmlns:a16="http://schemas.microsoft.com/office/drawing/2014/main" id="{A111CDBA-F213-D41F-EB53-E66854E2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613">
              <a:extLst>
                <a:ext uri="{FF2B5EF4-FFF2-40B4-BE49-F238E27FC236}">
                  <a16:creationId xmlns:a16="http://schemas.microsoft.com/office/drawing/2014/main" id="{87F22AAE-D612-EC48-9F59-B90CF49C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614">
              <a:extLst>
                <a:ext uri="{FF2B5EF4-FFF2-40B4-BE49-F238E27FC236}">
                  <a16:creationId xmlns:a16="http://schemas.microsoft.com/office/drawing/2014/main" id="{DBDA42D4-D09C-13AB-3E25-6DD416BB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615">
              <a:extLst>
                <a:ext uri="{FF2B5EF4-FFF2-40B4-BE49-F238E27FC236}">
                  <a16:creationId xmlns:a16="http://schemas.microsoft.com/office/drawing/2014/main" id="{83F133E3-1C8E-6EFC-AFBC-BA9C5BDB9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616">
              <a:extLst>
                <a:ext uri="{FF2B5EF4-FFF2-40B4-BE49-F238E27FC236}">
                  <a16:creationId xmlns:a16="http://schemas.microsoft.com/office/drawing/2014/main" id="{D05BCBFB-FA03-6688-964A-B7199210A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617">
              <a:extLst>
                <a:ext uri="{FF2B5EF4-FFF2-40B4-BE49-F238E27FC236}">
                  <a16:creationId xmlns:a16="http://schemas.microsoft.com/office/drawing/2014/main" id="{7A58EAD0-ADBE-D3FB-FFE0-5B12FBBF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618">
              <a:extLst>
                <a:ext uri="{FF2B5EF4-FFF2-40B4-BE49-F238E27FC236}">
                  <a16:creationId xmlns:a16="http://schemas.microsoft.com/office/drawing/2014/main" id="{C5D28FE5-2080-79DD-E06A-A6436CBAA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619">
              <a:extLst>
                <a:ext uri="{FF2B5EF4-FFF2-40B4-BE49-F238E27FC236}">
                  <a16:creationId xmlns:a16="http://schemas.microsoft.com/office/drawing/2014/main" id="{67AA0FE2-9846-7B38-405F-E57BCB9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620">
              <a:extLst>
                <a:ext uri="{FF2B5EF4-FFF2-40B4-BE49-F238E27FC236}">
                  <a16:creationId xmlns:a16="http://schemas.microsoft.com/office/drawing/2014/main" id="{72E0C081-8CF5-3B77-D6EA-9C25FB1A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621">
              <a:extLst>
                <a:ext uri="{FF2B5EF4-FFF2-40B4-BE49-F238E27FC236}">
                  <a16:creationId xmlns:a16="http://schemas.microsoft.com/office/drawing/2014/main" id="{3BB424DA-AD1D-E091-925E-AEED9EA9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622">
              <a:extLst>
                <a:ext uri="{FF2B5EF4-FFF2-40B4-BE49-F238E27FC236}">
                  <a16:creationId xmlns:a16="http://schemas.microsoft.com/office/drawing/2014/main" id="{189996E4-66B5-983B-0EA8-D3C89E05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623">
              <a:extLst>
                <a:ext uri="{FF2B5EF4-FFF2-40B4-BE49-F238E27FC236}">
                  <a16:creationId xmlns:a16="http://schemas.microsoft.com/office/drawing/2014/main" id="{FCEA0140-A4CD-27D2-FBB3-839C7B20A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624">
              <a:extLst>
                <a:ext uri="{FF2B5EF4-FFF2-40B4-BE49-F238E27FC236}">
                  <a16:creationId xmlns:a16="http://schemas.microsoft.com/office/drawing/2014/main" id="{A8A51567-E868-7C37-5272-31D40410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625">
              <a:extLst>
                <a:ext uri="{FF2B5EF4-FFF2-40B4-BE49-F238E27FC236}">
                  <a16:creationId xmlns:a16="http://schemas.microsoft.com/office/drawing/2014/main" id="{2DF4D36D-8309-3FF3-6D0E-7977A8B1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626">
              <a:extLst>
                <a:ext uri="{FF2B5EF4-FFF2-40B4-BE49-F238E27FC236}">
                  <a16:creationId xmlns:a16="http://schemas.microsoft.com/office/drawing/2014/main" id="{AC28CA7C-7064-F14C-D148-74BD652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627">
              <a:extLst>
                <a:ext uri="{FF2B5EF4-FFF2-40B4-BE49-F238E27FC236}">
                  <a16:creationId xmlns:a16="http://schemas.microsoft.com/office/drawing/2014/main" id="{10385894-3F0B-90B4-23FD-BFC4D87A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628">
              <a:extLst>
                <a:ext uri="{FF2B5EF4-FFF2-40B4-BE49-F238E27FC236}">
                  <a16:creationId xmlns:a16="http://schemas.microsoft.com/office/drawing/2014/main" id="{7A831BF9-BB2F-73BC-9130-6B749F6E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629">
              <a:extLst>
                <a:ext uri="{FF2B5EF4-FFF2-40B4-BE49-F238E27FC236}">
                  <a16:creationId xmlns:a16="http://schemas.microsoft.com/office/drawing/2014/main" id="{BFCD03F4-2E10-E1F3-7AED-22635783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630">
              <a:extLst>
                <a:ext uri="{FF2B5EF4-FFF2-40B4-BE49-F238E27FC236}">
                  <a16:creationId xmlns:a16="http://schemas.microsoft.com/office/drawing/2014/main" id="{E9B11337-2D3B-63A6-AAC0-A98C43BE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631">
              <a:extLst>
                <a:ext uri="{FF2B5EF4-FFF2-40B4-BE49-F238E27FC236}">
                  <a16:creationId xmlns:a16="http://schemas.microsoft.com/office/drawing/2014/main" id="{E2A0038C-F5AD-4848-A39C-E6AD4ECC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32">
              <a:extLst>
                <a:ext uri="{FF2B5EF4-FFF2-40B4-BE49-F238E27FC236}">
                  <a16:creationId xmlns:a16="http://schemas.microsoft.com/office/drawing/2014/main" id="{618C4A57-0521-0E13-FC3C-3AA73D6E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633">
              <a:extLst>
                <a:ext uri="{FF2B5EF4-FFF2-40B4-BE49-F238E27FC236}">
                  <a16:creationId xmlns:a16="http://schemas.microsoft.com/office/drawing/2014/main" id="{FC350423-172B-0998-4775-CF47D3BA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634">
              <a:extLst>
                <a:ext uri="{FF2B5EF4-FFF2-40B4-BE49-F238E27FC236}">
                  <a16:creationId xmlns:a16="http://schemas.microsoft.com/office/drawing/2014/main" id="{B0D493D3-508F-F6ED-F66E-6230CB672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635">
              <a:extLst>
                <a:ext uri="{FF2B5EF4-FFF2-40B4-BE49-F238E27FC236}">
                  <a16:creationId xmlns:a16="http://schemas.microsoft.com/office/drawing/2014/main" id="{CC7603BF-E4E0-BADB-FBD7-82BEB231E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636">
              <a:extLst>
                <a:ext uri="{FF2B5EF4-FFF2-40B4-BE49-F238E27FC236}">
                  <a16:creationId xmlns:a16="http://schemas.microsoft.com/office/drawing/2014/main" id="{143490FE-AAF2-AF3D-9F91-674F13D5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637">
              <a:extLst>
                <a:ext uri="{FF2B5EF4-FFF2-40B4-BE49-F238E27FC236}">
                  <a16:creationId xmlns:a16="http://schemas.microsoft.com/office/drawing/2014/main" id="{FECC1E1E-45C7-29CA-0422-E1769D873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38">
              <a:extLst>
                <a:ext uri="{FF2B5EF4-FFF2-40B4-BE49-F238E27FC236}">
                  <a16:creationId xmlns:a16="http://schemas.microsoft.com/office/drawing/2014/main" id="{F0EBDA3F-E68E-DF29-C5CD-133BC8293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39">
              <a:extLst>
                <a:ext uri="{FF2B5EF4-FFF2-40B4-BE49-F238E27FC236}">
                  <a16:creationId xmlns:a16="http://schemas.microsoft.com/office/drawing/2014/main" id="{0D8A35CF-536A-665B-2208-28E56370A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640">
              <a:extLst>
                <a:ext uri="{FF2B5EF4-FFF2-40B4-BE49-F238E27FC236}">
                  <a16:creationId xmlns:a16="http://schemas.microsoft.com/office/drawing/2014/main" id="{0D8840F3-C786-98C9-7EA9-E2B0710F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641">
              <a:extLst>
                <a:ext uri="{FF2B5EF4-FFF2-40B4-BE49-F238E27FC236}">
                  <a16:creationId xmlns:a16="http://schemas.microsoft.com/office/drawing/2014/main" id="{D4E23556-1145-E397-444E-383A9A8EB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642">
              <a:extLst>
                <a:ext uri="{FF2B5EF4-FFF2-40B4-BE49-F238E27FC236}">
                  <a16:creationId xmlns:a16="http://schemas.microsoft.com/office/drawing/2014/main" id="{37E21F95-0334-9D5C-C2AE-AE7330AA6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643">
              <a:extLst>
                <a:ext uri="{FF2B5EF4-FFF2-40B4-BE49-F238E27FC236}">
                  <a16:creationId xmlns:a16="http://schemas.microsoft.com/office/drawing/2014/main" id="{224742B5-960C-D0B4-8E4C-66AB296C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644">
              <a:extLst>
                <a:ext uri="{FF2B5EF4-FFF2-40B4-BE49-F238E27FC236}">
                  <a16:creationId xmlns:a16="http://schemas.microsoft.com/office/drawing/2014/main" id="{FF152AD3-8CD6-C2EB-FE85-B44A233F1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645">
              <a:extLst>
                <a:ext uri="{FF2B5EF4-FFF2-40B4-BE49-F238E27FC236}">
                  <a16:creationId xmlns:a16="http://schemas.microsoft.com/office/drawing/2014/main" id="{E59D3302-DACF-D2F6-A27A-030B87DD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646">
              <a:extLst>
                <a:ext uri="{FF2B5EF4-FFF2-40B4-BE49-F238E27FC236}">
                  <a16:creationId xmlns:a16="http://schemas.microsoft.com/office/drawing/2014/main" id="{5467B7F8-36EF-7C66-D1FD-0C9CF324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647">
              <a:extLst>
                <a:ext uri="{FF2B5EF4-FFF2-40B4-BE49-F238E27FC236}">
                  <a16:creationId xmlns:a16="http://schemas.microsoft.com/office/drawing/2014/main" id="{B7D28430-4C11-50BA-647D-7EAF178B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648">
              <a:extLst>
                <a:ext uri="{FF2B5EF4-FFF2-40B4-BE49-F238E27FC236}">
                  <a16:creationId xmlns:a16="http://schemas.microsoft.com/office/drawing/2014/main" id="{A870B5B6-268A-2DC9-5A78-904DE9895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649">
              <a:extLst>
                <a:ext uri="{FF2B5EF4-FFF2-40B4-BE49-F238E27FC236}">
                  <a16:creationId xmlns:a16="http://schemas.microsoft.com/office/drawing/2014/main" id="{20E60FEC-4987-55A8-C8E6-8F243761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650">
              <a:extLst>
                <a:ext uri="{FF2B5EF4-FFF2-40B4-BE49-F238E27FC236}">
                  <a16:creationId xmlns:a16="http://schemas.microsoft.com/office/drawing/2014/main" id="{BE5C8258-B7FC-452A-08F7-BE2D227A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651">
              <a:extLst>
                <a:ext uri="{FF2B5EF4-FFF2-40B4-BE49-F238E27FC236}">
                  <a16:creationId xmlns:a16="http://schemas.microsoft.com/office/drawing/2014/main" id="{D2927D0B-A727-628B-2D53-A947372C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652">
              <a:extLst>
                <a:ext uri="{FF2B5EF4-FFF2-40B4-BE49-F238E27FC236}">
                  <a16:creationId xmlns:a16="http://schemas.microsoft.com/office/drawing/2014/main" id="{69ACF2DA-848B-7ED2-DBBD-6D792C62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653">
              <a:extLst>
                <a:ext uri="{FF2B5EF4-FFF2-40B4-BE49-F238E27FC236}">
                  <a16:creationId xmlns:a16="http://schemas.microsoft.com/office/drawing/2014/main" id="{11A4A6C8-A663-AAC8-023E-BD87E5A4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654">
              <a:extLst>
                <a:ext uri="{FF2B5EF4-FFF2-40B4-BE49-F238E27FC236}">
                  <a16:creationId xmlns:a16="http://schemas.microsoft.com/office/drawing/2014/main" id="{1A809470-A732-67FD-0A4F-15B8A65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655">
              <a:extLst>
                <a:ext uri="{FF2B5EF4-FFF2-40B4-BE49-F238E27FC236}">
                  <a16:creationId xmlns:a16="http://schemas.microsoft.com/office/drawing/2014/main" id="{D9F1E494-439A-6A87-606E-48265C99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656">
              <a:extLst>
                <a:ext uri="{FF2B5EF4-FFF2-40B4-BE49-F238E27FC236}">
                  <a16:creationId xmlns:a16="http://schemas.microsoft.com/office/drawing/2014/main" id="{78EA811A-A704-D5BB-FD0B-9A033EE73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657">
              <a:extLst>
                <a:ext uri="{FF2B5EF4-FFF2-40B4-BE49-F238E27FC236}">
                  <a16:creationId xmlns:a16="http://schemas.microsoft.com/office/drawing/2014/main" id="{CA6C8B45-F685-2DA5-CD21-DF016D38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658">
              <a:extLst>
                <a:ext uri="{FF2B5EF4-FFF2-40B4-BE49-F238E27FC236}">
                  <a16:creationId xmlns:a16="http://schemas.microsoft.com/office/drawing/2014/main" id="{16B80991-F9B2-8ED2-4F86-DAAB407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659">
              <a:extLst>
                <a:ext uri="{FF2B5EF4-FFF2-40B4-BE49-F238E27FC236}">
                  <a16:creationId xmlns:a16="http://schemas.microsoft.com/office/drawing/2014/main" id="{7EDFFAA7-8924-8EB2-89EA-3E961B3C6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660">
              <a:extLst>
                <a:ext uri="{FF2B5EF4-FFF2-40B4-BE49-F238E27FC236}">
                  <a16:creationId xmlns:a16="http://schemas.microsoft.com/office/drawing/2014/main" id="{A13C8EDE-A313-E5AB-1BCD-58E9B2DF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661">
              <a:extLst>
                <a:ext uri="{FF2B5EF4-FFF2-40B4-BE49-F238E27FC236}">
                  <a16:creationId xmlns:a16="http://schemas.microsoft.com/office/drawing/2014/main" id="{B66C95DE-D82B-85F6-AD27-209449D9D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662">
              <a:extLst>
                <a:ext uri="{FF2B5EF4-FFF2-40B4-BE49-F238E27FC236}">
                  <a16:creationId xmlns:a16="http://schemas.microsoft.com/office/drawing/2014/main" id="{8980FF97-FF40-EE70-4737-8F74BB1E8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663">
              <a:extLst>
                <a:ext uri="{FF2B5EF4-FFF2-40B4-BE49-F238E27FC236}">
                  <a16:creationId xmlns:a16="http://schemas.microsoft.com/office/drawing/2014/main" id="{D7CDA935-6C36-422E-8217-4BD5E3326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664">
              <a:extLst>
                <a:ext uri="{FF2B5EF4-FFF2-40B4-BE49-F238E27FC236}">
                  <a16:creationId xmlns:a16="http://schemas.microsoft.com/office/drawing/2014/main" id="{33D632A6-30E3-01D0-4A0F-5C7F46E8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665">
              <a:extLst>
                <a:ext uri="{FF2B5EF4-FFF2-40B4-BE49-F238E27FC236}">
                  <a16:creationId xmlns:a16="http://schemas.microsoft.com/office/drawing/2014/main" id="{0D98938C-409C-8E3D-723E-B5EF64AAA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666">
              <a:extLst>
                <a:ext uri="{FF2B5EF4-FFF2-40B4-BE49-F238E27FC236}">
                  <a16:creationId xmlns:a16="http://schemas.microsoft.com/office/drawing/2014/main" id="{9F4CA615-1AB0-ED53-D775-478069ECF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667">
              <a:extLst>
                <a:ext uri="{FF2B5EF4-FFF2-40B4-BE49-F238E27FC236}">
                  <a16:creationId xmlns:a16="http://schemas.microsoft.com/office/drawing/2014/main" id="{DBF70914-D9E0-F1C7-7E2E-9D44AFE1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668">
              <a:extLst>
                <a:ext uri="{FF2B5EF4-FFF2-40B4-BE49-F238E27FC236}">
                  <a16:creationId xmlns:a16="http://schemas.microsoft.com/office/drawing/2014/main" id="{51191E0B-5CB4-8A8B-A65D-E51EA535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669">
              <a:extLst>
                <a:ext uri="{FF2B5EF4-FFF2-40B4-BE49-F238E27FC236}">
                  <a16:creationId xmlns:a16="http://schemas.microsoft.com/office/drawing/2014/main" id="{EF5578AC-B4FA-436C-8EC7-9BF8219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670">
              <a:extLst>
                <a:ext uri="{FF2B5EF4-FFF2-40B4-BE49-F238E27FC236}">
                  <a16:creationId xmlns:a16="http://schemas.microsoft.com/office/drawing/2014/main" id="{B47FEB0D-480F-3F46-4B61-2E99ADA0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671">
              <a:extLst>
                <a:ext uri="{FF2B5EF4-FFF2-40B4-BE49-F238E27FC236}">
                  <a16:creationId xmlns:a16="http://schemas.microsoft.com/office/drawing/2014/main" id="{EF94F241-6080-66D1-A5B1-1F2D3485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672">
              <a:extLst>
                <a:ext uri="{FF2B5EF4-FFF2-40B4-BE49-F238E27FC236}">
                  <a16:creationId xmlns:a16="http://schemas.microsoft.com/office/drawing/2014/main" id="{F816E58C-D195-951D-B42A-A658C2EB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673">
              <a:extLst>
                <a:ext uri="{FF2B5EF4-FFF2-40B4-BE49-F238E27FC236}">
                  <a16:creationId xmlns:a16="http://schemas.microsoft.com/office/drawing/2014/main" id="{57833A6C-57A5-F1F3-7273-F1E625D0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674">
              <a:extLst>
                <a:ext uri="{FF2B5EF4-FFF2-40B4-BE49-F238E27FC236}">
                  <a16:creationId xmlns:a16="http://schemas.microsoft.com/office/drawing/2014/main" id="{4FED1705-C79A-0C5D-6CC7-240F2A8E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675">
              <a:extLst>
                <a:ext uri="{FF2B5EF4-FFF2-40B4-BE49-F238E27FC236}">
                  <a16:creationId xmlns:a16="http://schemas.microsoft.com/office/drawing/2014/main" id="{C14BF361-D678-683C-9D53-F07D1FE0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676">
              <a:extLst>
                <a:ext uri="{FF2B5EF4-FFF2-40B4-BE49-F238E27FC236}">
                  <a16:creationId xmlns:a16="http://schemas.microsoft.com/office/drawing/2014/main" id="{D81EFD38-2263-27E2-E6BE-6F184A716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677">
              <a:extLst>
                <a:ext uri="{FF2B5EF4-FFF2-40B4-BE49-F238E27FC236}">
                  <a16:creationId xmlns:a16="http://schemas.microsoft.com/office/drawing/2014/main" id="{6C0D022F-380C-9E91-DD0E-897FCC665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678">
              <a:extLst>
                <a:ext uri="{FF2B5EF4-FFF2-40B4-BE49-F238E27FC236}">
                  <a16:creationId xmlns:a16="http://schemas.microsoft.com/office/drawing/2014/main" id="{20118241-1D8B-F93F-7F9F-7155D37A2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679">
              <a:extLst>
                <a:ext uri="{FF2B5EF4-FFF2-40B4-BE49-F238E27FC236}">
                  <a16:creationId xmlns:a16="http://schemas.microsoft.com/office/drawing/2014/main" id="{969F494C-4BCE-5050-8B37-EF18FB2F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680">
              <a:extLst>
                <a:ext uri="{FF2B5EF4-FFF2-40B4-BE49-F238E27FC236}">
                  <a16:creationId xmlns:a16="http://schemas.microsoft.com/office/drawing/2014/main" id="{152BF915-B1FC-5E3F-9625-C09BB2E7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681">
              <a:extLst>
                <a:ext uri="{FF2B5EF4-FFF2-40B4-BE49-F238E27FC236}">
                  <a16:creationId xmlns:a16="http://schemas.microsoft.com/office/drawing/2014/main" id="{483DB385-A44D-055E-81D4-21A56E52A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682">
              <a:extLst>
                <a:ext uri="{FF2B5EF4-FFF2-40B4-BE49-F238E27FC236}">
                  <a16:creationId xmlns:a16="http://schemas.microsoft.com/office/drawing/2014/main" id="{E186AF3D-09BA-9DDC-1865-B8814CED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683">
              <a:extLst>
                <a:ext uri="{FF2B5EF4-FFF2-40B4-BE49-F238E27FC236}">
                  <a16:creationId xmlns:a16="http://schemas.microsoft.com/office/drawing/2014/main" id="{2ED5DE95-8AFE-BA91-EFEF-383006355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684">
              <a:extLst>
                <a:ext uri="{FF2B5EF4-FFF2-40B4-BE49-F238E27FC236}">
                  <a16:creationId xmlns:a16="http://schemas.microsoft.com/office/drawing/2014/main" id="{09CBDBFC-E50F-0659-F1F4-E1407B93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685">
              <a:extLst>
                <a:ext uri="{FF2B5EF4-FFF2-40B4-BE49-F238E27FC236}">
                  <a16:creationId xmlns:a16="http://schemas.microsoft.com/office/drawing/2014/main" id="{0D27AC18-FCCD-5FB0-CD34-800658D69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686">
              <a:extLst>
                <a:ext uri="{FF2B5EF4-FFF2-40B4-BE49-F238E27FC236}">
                  <a16:creationId xmlns:a16="http://schemas.microsoft.com/office/drawing/2014/main" id="{FB7DE2E3-75EA-C7FB-148B-361CEDE5A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687">
              <a:extLst>
                <a:ext uri="{FF2B5EF4-FFF2-40B4-BE49-F238E27FC236}">
                  <a16:creationId xmlns:a16="http://schemas.microsoft.com/office/drawing/2014/main" id="{3E7D1E35-2B25-872E-019B-A5C2A297D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688">
              <a:extLst>
                <a:ext uri="{FF2B5EF4-FFF2-40B4-BE49-F238E27FC236}">
                  <a16:creationId xmlns:a16="http://schemas.microsoft.com/office/drawing/2014/main" id="{A53457F4-E6FB-75F8-A7B1-1E791EF7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689">
              <a:extLst>
                <a:ext uri="{FF2B5EF4-FFF2-40B4-BE49-F238E27FC236}">
                  <a16:creationId xmlns:a16="http://schemas.microsoft.com/office/drawing/2014/main" id="{A01E1A89-D7FE-9EB0-6BB4-EEE21407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690">
              <a:extLst>
                <a:ext uri="{FF2B5EF4-FFF2-40B4-BE49-F238E27FC236}">
                  <a16:creationId xmlns:a16="http://schemas.microsoft.com/office/drawing/2014/main" id="{A00A4B95-8D3F-7868-D70E-D267E8D3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691">
              <a:extLst>
                <a:ext uri="{FF2B5EF4-FFF2-40B4-BE49-F238E27FC236}">
                  <a16:creationId xmlns:a16="http://schemas.microsoft.com/office/drawing/2014/main" id="{889D8067-66EA-8BAA-5D61-26BF2FD6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692">
              <a:extLst>
                <a:ext uri="{FF2B5EF4-FFF2-40B4-BE49-F238E27FC236}">
                  <a16:creationId xmlns:a16="http://schemas.microsoft.com/office/drawing/2014/main" id="{99B39CA3-2E8D-4CA9-0C5B-B0E1BF62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693">
              <a:extLst>
                <a:ext uri="{FF2B5EF4-FFF2-40B4-BE49-F238E27FC236}">
                  <a16:creationId xmlns:a16="http://schemas.microsoft.com/office/drawing/2014/main" id="{71DB0318-D68A-E090-F3FA-0498D364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694">
              <a:extLst>
                <a:ext uri="{FF2B5EF4-FFF2-40B4-BE49-F238E27FC236}">
                  <a16:creationId xmlns:a16="http://schemas.microsoft.com/office/drawing/2014/main" id="{C94BC53D-A36C-9002-83AF-A21E875A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695">
              <a:extLst>
                <a:ext uri="{FF2B5EF4-FFF2-40B4-BE49-F238E27FC236}">
                  <a16:creationId xmlns:a16="http://schemas.microsoft.com/office/drawing/2014/main" id="{CFA33C34-E903-5888-8016-401695E0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96">
              <a:extLst>
                <a:ext uri="{FF2B5EF4-FFF2-40B4-BE49-F238E27FC236}">
                  <a16:creationId xmlns:a16="http://schemas.microsoft.com/office/drawing/2014/main" id="{B74560DA-849F-70E7-846E-67841DF6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697">
              <a:extLst>
                <a:ext uri="{FF2B5EF4-FFF2-40B4-BE49-F238E27FC236}">
                  <a16:creationId xmlns:a16="http://schemas.microsoft.com/office/drawing/2014/main" id="{3CDA959B-2C3F-F1A8-064E-82CC5338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698">
              <a:extLst>
                <a:ext uri="{FF2B5EF4-FFF2-40B4-BE49-F238E27FC236}">
                  <a16:creationId xmlns:a16="http://schemas.microsoft.com/office/drawing/2014/main" id="{94FF2079-04F0-D05C-19FB-47E7EFC3C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699">
              <a:extLst>
                <a:ext uri="{FF2B5EF4-FFF2-40B4-BE49-F238E27FC236}">
                  <a16:creationId xmlns:a16="http://schemas.microsoft.com/office/drawing/2014/main" id="{2B344300-B9C4-75F4-1289-196A2C82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700">
              <a:extLst>
                <a:ext uri="{FF2B5EF4-FFF2-40B4-BE49-F238E27FC236}">
                  <a16:creationId xmlns:a16="http://schemas.microsoft.com/office/drawing/2014/main" id="{FC93778A-C036-A410-0C6B-0A11361B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701">
              <a:extLst>
                <a:ext uri="{FF2B5EF4-FFF2-40B4-BE49-F238E27FC236}">
                  <a16:creationId xmlns:a16="http://schemas.microsoft.com/office/drawing/2014/main" id="{FE29BFC4-A7C4-BAC3-5B3B-16E3398A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702">
              <a:extLst>
                <a:ext uri="{FF2B5EF4-FFF2-40B4-BE49-F238E27FC236}">
                  <a16:creationId xmlns:a16="http://schemas.microsoft.com/office/drawing/2014/main" id="{18B02267-DD7C-9FD1-DC4D-F16C0692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703">
              <a:extLst>
                <a:ext uri="{FF2B5EF4-FFF2-40B4-BE49-F238E27FC236}">
                  <a16:creationId xmlns:a16="http://schemas.microsoft.com/office/drawing/2014/main" id="{9A157154-6566-9940-C20F-E5251E0A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704">
              <a:extLst>
                <a:ext uri="{FF2B5EF4-FFF2-40B4-BE49-F238E27FC236}">
                  <a16:creationId xmlns:a16="http://schemas.microsoft.com/office/drawing/2014/main" id="{AE492685-6417-4410-5BAB-403C40194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705">
              <a:extLst>
                <a:ext uri="{FF2B5EF4-FFF2-40B4-BE49-F238E27FC236}">
                  <a16:creationId xmlns:a16="http://schemas.microsoft.com/office/drawing/2014/main" id="{AADE7529-2823-D906-CBB8-529B460E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706">
              <a:extLst>
                <a:ext uri="{FF2B5EF4-FFF2-40B4-BE49-F238E27FC236}">
                  <a16:creationId xmlns:a16="http://schemas.microsoft.com/office/drawing/2014/main" id="{1B53FD6F-065F-AD91-2D1C-0C323CBF4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707">
              <a:extLst>
                <a:ext uri="{FF2B5EF4-FFF2-40B4-BE49-F238E27FC236}">
                  <a16:creationId xmlns:a16="http://schemas.microsoft.com/office/drawing/2014/main" id="{E6254CCB-89D3-5433-100B-CAC9E126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708">
              <a:extLst>
                <a:ext uri="{FF2B5EF4-FFF2-40B4-BE49-F238E27FC236}">
                  <a16:creationId xmlns:a16="http://schemas.microsoft.com/office/drawing/2014/main" id="{C007484E-763D-AD8F-60C7-1D75F379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709">
              <a:extLst>
                <a:ext uri="{FF2B5EF4-FFF2-40B4-BE49-F238E27FC236}">
                  <a16:creationId xmlns:a16="http://schemas.microsoft.com/office/drawing/2014/main" id="{8EDA6055-2B4A-CB75-0CCC-9CBC2073C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710">
              <a:extLst>
                <a:ext uri="{FF2B5EF4-FFF2-40B4-BE49-F238E27FC236}">
                  <a16:creationId xmlns:a16="http://schemas.microsoft.com/office/drawing/2014/main" id="{B375853F-973A-EBA5-A830-05BB7AB6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711">
              <a:extLst>
                <a:ext uri="{FF2B5EF4-FFF2-40B4-BE49-F238E27FC236}">
                  <a16:creationId xmlns:a16="http://schemas.microsoft.com/office/drawing/2014/main" id="{CB1EE918-06B3-61DC-725F-867C7391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712">
              <a:extLst>
                <a:ext uri="{FF2B5EF4-FFF2-40B4-BE49-F238E27FC236}">
                  <a16:creationId xmlns:a16="http://schemas.microsoft.com/office/drawing/2014/main" id="{FCF5EB7D-DD9B-ED60-0F83-C4C80E38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713">
              <a:extLst>
                <a:ext uri="{FF2B5EF4-FFF2-40B4-BE49-F238E27FC236}">
                  <a16:creationId xmlns:a16="http://schemas.microsoft.com/office/drawing/2014/main" id="{7C0B65FD-F9B4-1B1E-DD2A-47F4D1DD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714">
              <a:extLst>
                <a:ext uri="{FF2B5EF4-FFF2-40B4-BE49-F238E27FC236}">
                  <a16:creationId xmlns:a16="http://schemas.microsoft.com/office/drawing/2014/main" id="{37B36D88-3519-7683-ACA2-FBBEBC42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715">
              <a:extLst>
                <a:ext uri="{FF2B5EF4-FFF2-40B4-BE49-F238E27FC236}">
                  <a16:creationId xmlns:a16="http://schemas.microsoft.com/office/drawing/2014/main" id="{412CCC60-5D54-5FEB-28A3-EA0FE2F2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716">
              <a:extLst>
                <a:ext uri="{FF2B5EF4-FFF2-40B4-BE49-F238E27FC236}">
                  <a16:creationId xmlns:a16="http://schemas.microsoft.com/office/drawing/2014/main" id="{1DDDB4DB-B457-2A54-E155-F27B61B40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717">
              <a:extLst>
                <a:ext uri="{FF2B5EF4-FFF2-40B4-BE49-F238E27FC236}">
                  <a16:creationId xmlns:a16="http://schemas.microsoft.com/office/drawing/2014/main" id="{CF35C9FD-73F6-7B94-A4C4-8C6B19DC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718">
              <a:extLst>
                <a:ext uri="{FF2B5EF4-FFF2-40B4-BE49-F238E27FC236}">
                  <a16:creationId xmlns:a16="http://schemas.microsoft.com/office/drawing/2014/main" id="{1D2D6AA6-EF20-C02F-0F26-5C9706FA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719">
              <a:extLst>
                <a:ext uri="{FF2B5EF4-FFF2-40B4-BE49-F238E27FC236}">
                  <a16:creationId xmlns:a16="http://schemas.microsoft.com/office/drawing/2014/main" id="{A9D8E38D-BF37-7F67-3930-603BAAD0F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720">
              <a:extLst>
                <a:ext uri="{FF2B5EF4-FFF2-40B4-BE49-F238E27FC236}">
                  <a16:creationId xmlns:a16="http://schemas.microsoft.com/office/drawing/2014/main" id="{6798FF22-4680-12D4-060C-80FD9913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721">
              <a:extLst>
                <a:ext uri="{FF2B5EF4-FFF2-40B4-BE49-F238E27FC236}">
                  <a16:creationId xmlns:a16="http://schemas.microsoft.com/office/drawing/2014/main" id="{1DC7E124-4E72-A480-99BC-470BA7D3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722">
              <a:extLst>
                <a:ext uri="{FF2B5EF4-FFF2-40B4-BE49-F238E27FC236}">
                  <a16:creationId xmlns:a16="http://schemas.microsoft.com/office/drawing/2014/main" id="{2331197C-8D24-D182-B0AA-BB4C2DF49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Freeform 723">
              <a:extLst>
                <a:ext uri="{FF2B5EF4-FFF2-40B4-BE49-F238E27FC236}">
                  <a16:creationId xmlns:a16="http://schemas.microsoft.com/office/drawing/2014/main" id="{4F7CDD7A-33AD-0946-6B28-95F764CC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Freeform 724">
              <a:extLst>
                <a:ext uri="{FF2B5EF4-FFF2-40B4-BE49-F238E27FC236}">
                  <a16:creationId xmlns:a16="http://schemas.microsoft.com/office/drawing/2014/main" id="{D15F02CB-50C2-B84F-4118-819713D7D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725">
              <a:extLst>
                <a:ext uri="{FF2B5EF4-FFF2-40B4-BE49-F238E27FC236}">
                  <a16:creationId xmlns:a16="http://schemas.microsoft.com/office/drawing/2014/main" id="{42C5C406-F2EE-9316-25BD-D9194497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Freeform 726">
              <a:extLst>
                <a:ext uri="{FF2B5EF4-FFF2-40B4-BE49-F238E27FC236}">
                  <a16:creationId xmlns:a16="http://schemas.microsoft.com/office/drawing/2014/main" id="{7ABE8864-590E-8658-5499-F59DAC5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727">
              <a:extLst>
                <a:ext uri="{FF2B5EF4-FFF2-40B4-BE49-F238E27FC236}">
                  <a16:creationId xmlns:a16="http://schemas.microsoft.com/office/drawing/2014/main" id="{0B19B5E1-00EE-8D44-BB02-399210B73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728">
              <a:extLst>
                <a:ext uri="{FF2B5EF4-FFF2-40B4-BE49-F238E27FC236}">
                  <a16:creationId xmlns:a16="http://schemas.microsoft.com/office/drawing/2014/main" id="{BF0FF21F-51DF-D9AF-DE2E-95FF18B46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Freeform 729">
              <a:extLst>
                <a:ext uri="{FF2B5EF4-FFF2-40B4-BE49-F238E27FC236}">
                  <a16:creationId xmlns:a16="http://schemas.microsoft.com/office/drawing/2014/main" id="{AE322D6E-521A-3762-9989-499D3D49A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730">
              <a:extLst>
                <a:ext uri="{FF2B5EF4-FFF2-40B4-BE49-F238E27FC236}">
                  <a16:creationId xmlns:a16="http://schemas.microsoft.com/office/drawing/2014/main" id="{E8D00EE5-E84F-DC3E-6EDA-8272F222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Freeform 731">
              <a:extLst>
                <a:ext uri="{FF2B5EF4-FFF2-40B4-BE49-F238E27FC236}">
                  <a16:creationId xmlns:a16="http://schemas.microsoft.com/office/drawing/2014/main" id="{DCDDB7A1-1741-148C-C1A0-72603D93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3" name="Freeform 732">
              <a:extLst>
                <a:ext uri="{FF2B5EF4-FFF2-40B4-BE49-F238E27FC236}">
                  <a16:creationId xmlns:a16="http://schemas.microsoft.com/office/drawing/2014/main" id="{49395117-8FE8-6914-026B-96CE1E44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733">
              <a:extLst>
                <a:ext uri="{FF2B5EF4-FFF2-40B4-BE49-F238E27FC236}">
                  <a16:creationId xmlns:a16="http://schemas.microsoft.com/office/drawing/2014/main" id="{B14ECE0B-5364-891B-2F18-AFB9D1E0B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734">
              <a:extLst>
                <a:ext uri="{FF2B5EF4-FFF2-40B4-BE49-F238E27FC236}">
                  <a16:creationId xmlns:a16="http://schemas.microsoft.com/office/drawing/2014/main" id="{1B020E9D-483A-16AA-7DA9-1F0604A8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Freeform 735">
              <a:extLst>
                <a:ext uri="{FF2B5EF4-FFF2-40B4-BE49-F238E27FC236}">
                  <a16:creationId xmlns:a16="http://schemas.microsoft.com/office/drawing/2014/main" id="{7061B3E6-178D-2755-99A5-7B4A205D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736">
              <a:extLst>
                <a:ext uri="{FF2B5EF4-FFF2-40B4-BE49-F238E27FC236}">
                  <a16:creationId xmlns:a16="http://schemas.microsoft.com/office/drawing/2014/main" id="{D9997422-E779-0AFB-176F-07E8EDB6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Freeform 737">
              <a:extLst>
                <a:ext uri="{FF2B5EF4-FFF2-40B4-BE49-F238E27FC236}">
                  <a16:creationId xmlns:a16="http://schemas.microsoft.com/office/drawing/2014/main" id="{52A33DAB-F458-4F0B-4108-23BB2CEC2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738">
              <a:extLst>
                <a:ext uri="{FF2B5EF4-FFF2-40B4-BE49-F238E27FC236}">
                  <a16:creationId xmlns:a16="http://schemas.microsoft.com/office/drawing/2014/main" id="{FB9CBCD4-2BF1-C7D8-16AF-3726E1302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Freeform 739">
              <a:extLst>
                <a:ext uri="{FF2B5EF4-FFF2-40B4-BE49-F238E27FC236}">
                  <a16:creationId xmlns:a16="http://schemas.microsoft.com/office/drawing/2014/main" id="{C75A4EA0-7779-3206-51C4-770F68FF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740">
              <a:extLst>
                <a:ext uri="{FF2B5EF4-FFF2-40B4-BE49-F238E27FC236}">
                  <a16:creationId xmlns:a16="http://schemas.microsoft.com/office/drawing/2014/main" id="{1CA7FB0B-7CE1-F40D-0525-F71CDD6A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Freeform 741">
              <a:extLst>
                <a:ext uri="{FF2B5EF4-FFF2-40B4-BE49-F238E27FC236}">
                  <a16:creationId xmlns:a16="http://schemas.microsoft.com/office/drawing/2014/main" id="{B70F5AC8-E19B-6F67-4DA3-D2C3E994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742">
              <a:extLst>
                <a:ext uri="{FF2B5EF4-FFF2-40B4-BE49-F238E27FC236}">
                  <a16:creationId xmlns:a16="http://schemas.microsoft.com/office/drawing/2014/main" id="{0845571C-DB87-6F24-3433-89690571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743">
              <a:extLst>
                <a:ext uri="{FF2B5EF4-FFF2-40B4-BE49-F238E27FC236}">
                  <a16:creationId xmlns:a16="http://schemas.microsoft.com/office/drawing/2014/main" id="{CFF5B912-B1AA-A5A3-2D17-D2442482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Freeform 744">
              <a:extLst>
                <a:ext uri="{FF2B5EF4-FFF2-40B4-BE49-F238E27FC236}">
                  <a16:creationId xmlns:a16="http://schemas.microsoft.com/office/drawing/2014/main" id="{89CCC0A2-8C62-7FF8-9C6B-9B2F6E46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745">
              <a:extLst>
                <a:ext uri="{FF2B5EF4-FFF2-40B4-BE49-F238E27FC236}">
                  <a16:creationId xmlns:a16="http://schemas.microsoft.com/office/drawing/2014/main" id="{893353C9-B916-188B-293D-2EFC1ECC9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746">
              <a:extLst>
                <a:ext uri="{FF2B5EF4-FFF2-40B4-BE49-F238E27FC236}">
                  <a16:creationId xmlns:a16="http://schemas.microsoft.com/office/drawing/2014/main" id="{6F1D5CA4-F434-3C9D-D2C8-2F9F0B0B3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Freeform 747">
              <a:extLst>
                <a:ext uri="{FF2B5EF4-FFF2-40B4-BE49-F238E27FC236}">
                  <a16:creationId xmlns:a16="http://schemas.microsoft.com/office/drawing/2014/main" id="{75EC4812-E66B-4A3F-94CF-53ACD94B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748">
              <a:extLst>
                <a:ext uri="{FF2B5EF4-FFF2-40B4-BE49-F238E27FC236}">
                  <a16:creationId xmlns:a16="http://schemas.microsoft.com/office/drawing/2014/main" id="{071EA34A-D6D5-4F85-0CCF-3C468695E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749">
              <a:extLst>
                <a:ext uri="{FF2B5EF4-FFF2-40B4-BE49-F238E27FC236}">
                  <a16:creationId xmlns:a16="http://schemas.microsoft.com/office/drawing/2014/main" id="{BFC6CFD9-B626-54AF-5453-C71207A39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Freeform 750">
              <a:extLst>
                <a:ext uri="{FF2B5EF4-FFF2-40B4-BE49-F238E27FC236}">
                  <a16:creationId xmlns:a16="http://schemas.microsoft.com/office/drawing/2014/main" id="{17EA1CAD-9E8E-C43A-FD7C-BC5A6BA6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751">
              <a:extLst>
                <a:ext uri="{FF2B5EF4-FFF2-40B4-BE49-F238E27FC236}">
                  <a16:creationId xmlns:a16="http://schemas.microsoft.com/office/drawing/2014/main" id="{92FD0D55-F0E9-9F11-847B-3D87C75A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752">
              <a:extLst>
                <a:ext uri="{FF2B5EF4-FFF2-40B4-BE49-F238E27FC236}">
                  <a16:creationId xmlns:a16="http://schemas.microsoft.com/office/drawing/2014/main" id="{9B4EABD9-8B0A-58CC-AFB4-6249D1CF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Freeform 753">
              <a:extLst>
                <a:ext uri="{FF2B5EF4-FFF2-40B4-BE49-F238E27FC236}">
                  <a16:creationId xmlns:a16="http://schemas.microsoft.com/office/drawing/2014/main" id="{749753B4-3E53-0B33-8452-53417BA3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754">
              <a:extLst>
                <a:ext uri="{FF2B5EF4-FFF2-40B4-BE49-F238E27FC236}">
                  <a16:creationId xmlns:a16="http://schemas.microsoft.com/office/drawing/2014/main" id="{37BD33BB-307C-127D-7075-A9B3865C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755">
              <a:extLst>
                <a:ext uri="{FF2B5EF4-FFF2-40B4-BE49-F238E27FC236}">
                  <a16:creationId xmlns:a16="http://schemas.microsoft.com/office/drawing/2014/main" id="{99DE3139-E64A-0674-6164-8481304D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Freeform 756">
              <a:extLst>
                <a:ext uri="{FF2B5EF4-FFF2-40B4-BE49-F238E27FC236}">
                  <a16:creationId xmlns:a16="http://schemas.microsoft.com/office/drawing/2014/main" id="{3FFAF320-167F-DDD6-20B8-853F65912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757">
              <a:extLst>
                <a:ext uri="{FF2B5EF4-FFF2-40B4-BE49-F238E27FC236}">
                  <a16:creationId xmlns:a16="http://schemas.microsoft.com/office/drawing/2014/main" id="{229B289A-1FF9-0E34-0631-BC39B7C4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758">
              <a:extLst>
                <a:ext uri="{FF2B5EF4-FFF2-40B4-BE49-F238E27FC236}">
                  <a16:creationId xmlns:a16="http://schemas.microsoft.com/office/drawing/2014/main" id="{CD3273AC-E564-793A-4C07-16F1830A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Freeform 759">
              <a:extLst>
                <a:ext uri="{FF2B5EF4-FFF2-40B4-BE49-F238E27FC236}">
                  <a16:creationId xmlns:a16="http://schemas.microsoft.com/office/drawing/2014/main" id="{A1AFBA02-1291-F7A7-03E3-4D65F10EA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760">
              <a:extLst>
                <a:ext uri="{FF2B5EF4-FFF2-40B4-BE49-F238E27FC236}">
                  <a16:creationId xmlns:a16="http://schemas.microsoft.com/office/drawing/2014/main" id="{4F38E1F1-B3EB-9C98-1107-94380D90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761">
              <a:extLst>
                <a:ext uri="{FF2B5EF4-FFF2-40B4-BE49-F238E27FC236}">
                  <a16:creationId xmlns:a16="http://schemas.microsoft.com/office/drawing/2014/main" id="{503224FE-6233-0CFD-EB65-B766B33D8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Freeform 762">
              <a:extLst>
                <a:ext uri="{FF2B5EF4-FFF2-40B4-BE49-F238E27FC236}">
                  <a16:creationId xmlns:a16="http://schemas.microsoft.com/office/drawing/2014/main" id="{9CE16B68-3781-7104-6274-90291A81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763">
              <a:extLst>
                <a:ext uri="{FF2B5EF4-FFF2-40B4-BE49-F238E27FC236}">
                  <a16:creationId xmlns:a16="http://schemas.microsoft.com/office/drawing/2014/main" id="{44C2E622-33A3-DAB7-97A6-F764BA6E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764">
              <a:extLst>
                <a:ext uri="{FF2B5EF4-FFF2-40B4-BE49-F238E27FC236}">
                  <a16:creationId xmlns:a16="http://schemas.microsoft.com/office/drawing/2014/main" id="{7F48ABF5-14BF-DA1D-651A-CB21D085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Freeform 765">
              <a:extLst>
                <a:ext uri="{FF2B5EF4-FFF2-40B4-BE49-F238E27FC236}">
                  <a16:creationId xmlns:a16="http://schemas.microsoft.com/office/drawing/2014/main" id="{682CF576-E300-BD5C-DBD0-749439995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7" name="Freeform 766">
              <a:extLst>
                <a:ext uri="{FF2B5EF4-FFF2-40B4-BE49-F238E27FC236}">
                  <a16:creationId xmlns:a16="http://schemas.microsoft.com/office/drawing/2014/main" id="{94DF71AF-5E7D-4B14-0B6F-A8EA1D4F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767">
              <a:extLst>
                <a:ext uri="{FF2B5EF4-FFF2-40B4-BE49-F238E27FC236}">
                  <a16:creationId xmlns:a16="http://schemas.microsoft.com/office/drawing/2014/main" id="{0C060E55-6237-8774-DF30-D72D89DBF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768">
              <a:extLst>
                <a:ext uri="{FF2B5EF4-FFF2-40B4-BE49-F238E27FC236}">
                  <a16:creationId xmlns:a16="http://schemas.microsoft.com/office/drawing/2014/main" id="{ACA1DE8C-82B6-1698-72C7-56F78066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Freeform 769">
              <a:extLst>
                <a:ext uri="{FF2B5EF4-FFF2-40B4-BE49-F238E27FC236}">
                  <a16:creationId xmlns:a16="http://schemas.microsoft.com/office/drawing/2014/main" id="{B32A73E8-D95E-1BDC-34EC-6AD19596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" name="Freeform 770">
              <a:extLst>
                <a:ext uri="{FF2B5EF4-FFF2-40B4-BE49-F238E27FC236}">
                  <a16:creationId xmlns:a16="http://schemas.microsoft.com/office/drawing/2014/main" id="{D9EF246B-1E57-7ABE-CE4C-96DD0AC4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" name="Freeform 771">
              <a:extLst>
                <a:ext uri="{FF2B5EF4-FFF2-40B4-BE49-F238E27FC236}">
                  <a16:creationId xmlns:a16="http://schemas.microsoft.com/office/drawing/2014/main" id="{E148E190-4DF1-A9A1-79F8-9C6D10186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" name="Freeform 772">
              <a:extLst>
                <a:ext uri="{FF2B5EF4-FFF2-40B4-BE49-F238E27FC236}">
                  <a16:creationId xmlns:a16="http://schemas.microsoft.com/office/drawing/2014/main" id="{95E622A7-8B7A-6330-6D2E-33D00865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4" name="Freeform 773">
              <a:extLst>
                <a:ext uri="{FF2B5EF4-FFF2-40B4-BE49-F238E27FC236}">
                  <a16:creationId xmlns:a16="http://schemas.microsoft.com/office/drawing/2014/main" id="{C740CE5D-D8AE-CF3F-AA14-4C4BF74C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5" name="Freeform 774">
              <a:extLst>
                <a:ext uri="{FF2B5EF4-FFF2-40B4-BE49-F238E27FC236}">
                  <a16:creationId xmlns:a16="http://schemas.microsoft.com/office/drawing/2014/main" id="{EFE56611-0FF8-C4FA-3F99-51FADD2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6" name="Freeform 775">
              <a:extLst>
                <a:ext uri="{FF2B5EF4-FFF2-40B4-BE49-F238E27FC236}">
                  <a16:creationId xmlns:a16="http://schemas.microsoft.com/office/drawing/2014/main" id="{489F7705-361B-1E10-1F72-B5CB37469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7" name="Freeform 776">
              <a:extLst>
                <a:ext uri="{FF2B5EF4-FFF2-40B4-BE49-F238E27FC236}">
                  <a16:creationId xmlns:a16="http://schemas.microsoft.com/office/drawing/2014/main" id="{2FB358D8-B2AE-4F5E-D8B8-0E1F471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8" name="Freeform 777">
              <a:extLst>
                <a:ext uri="{FF2B5EF4-FFF2-40B4-BE49-F238E27FC236}">
                  <a16:creationId xmlns:a16="http://schemas.microsoft.com/office/drawing/2014/main" id="{B92762A8-F1D0-289F-A712-912E005E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9" name="Freeform 778">
              <a:extLst>
                <a:ext uri="{FF2B5EF4-FFF2-40B4-BE49-F238E27FC236}">
                  <a16:creationId xmlns:a16="http://schemas.microsoft.com/office/drawing/2014/main" id="{DB0FB5F0-4CDE-D249-8BA9-F4F067698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0" name="Freeform 779">
              <a:extLst>
                <a:ext uri="{FF2B5EF4-FFF2-40B4-BE49-F238E27FC236}">
                  <a16:creationId xmlns:a16="http://schemas.microsoft.com/office/drawing/2014/main" id="{FC323B5B-C936-398F-5BE4-9EA18E99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80">
              <a:extLst>
                <a:ext uri="{FF2B5EF4-FFF2-40B4-BE49-F238E27FC236}">
                  <a16:creationId xmlns:a16="http://schemas.microsoft.com/office/drawing/2014/main" id="{A4E0B149-4015-87FD-4AA6-290A96961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81">
              <a:extLst>
                <a:ext uri="{FF2B5EF4-FFF2-40B4-BE49-F238E27FC236}">
                  <a16:creationId xmlns:a16="http://schemas.microsoft.com/office/drawing/2014/main" id="{F6D3DAE3-FBF1-35F6-E6EF-42B842DC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Freeform 782">
              <a:extLst>
                <a:ext uri="{FF2B5EF4-FFF2-40B4-BE49-F238E27FC236}">
                  <a16:creationId xmlns:a16="http://schemas.microsoft.com/office/drawing/2014/main" id="{5764F6AA-E7C1-3A3B-9547-42C3D3F5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4" name="Freeform 783">
              <a:extLst>
                <a:ext uri="{FF2B5EF4-FFF2-40B4-BE49-F238E27FC236}">
                  <a16:creationId xmlns:a16="http://schemas.microsoft.com/office/drawing/2014/main" id="{9DFA843A-FC3B-477C-AE2D-4044495C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84">
              <a:extLst>
                <a:ext uri="{FF2B5EF4-FFF2-40B4-BE49-F238E27FC236}">
                  <a16:creationId xmlns:a16="http://schemas.microsoft.com/office/drawing/2014/main" id="{D58ECDEE-F1A5-7F4C-D02C-41180CEA7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85">
              <a:extLst>
                <a:ext uri="{FF2B5EF4-FFF2-40B4-BE49-F238E27FC236}">
                  <a16:creationId xmlns:a16="http://schemas.microsoft.com/office/drawing/2014/main" id="{12B71C37-991A-58E2-AEED-40A69BEC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Freeform 786">
              <a:extLst>
                <a:ext uri="{FF2B5EF4-FFF2-40B4-BE49-F238E27FC236}">
                  <a16:creationId xmlns:a16="http://schemas.microsoft.com/office/drawing/2014/main" id="{15C783B7-79BF-F2FF-C9D5-710B9FD7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87">
              <a:extLst>
                <a:ext uri="{FF2B5EF4-FFF2-40B4-BE49-F238E27FC236}">
                  <a16:creationId xmlns:a16="http://schemas.microsoft.com/office/drawing/2014/main" id="{6562C5B8-7221-9D58-BBB0-CF9475EE3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88">
              <a:extLst>
                <a:ext uri="{FF2B5EF4-FFF2-40B4-BE49-F238E27FC236}">
                  <a16:creationId xmlns:a16="http://schemas.microsoft.com/office/drawing/2014/main" id="{A9E1A355-3E57-8C55-1EFF-8CB6B3D86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89">
              <a:extLst>
                <a:ext uri="{FF2B5EF4-FFF2-40B4-BE49-F238E27FC236}">
                  <a16:creationId xmlns:a16="http://schemas.microsoft.com/office/drawing/2014/main" id="{47969D7F-EB81-CB5E-E296-497D83D00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Freeform 790">
              <a:extLst>
                <a:ext uri="{FF2B5EF4-FFF2-40B4-BE49-F238E27FC236}">
                  <a16:creationId xmlns:a16="http://schemas.microsoft.com/office/drawing/2014/main" id="{65067FBF-15E8-0B16-14A0-18BA1836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91">
              <a:extLst>
                <a:ext uri="{FF2B5EF4-FFF2-40B4-BE49-F238E27FC236}">
                  <a16:creationId xmlns:a16="http://schemas.microsoft.com/office/drawing/2014/main" id="{49C82135-0631-00A9-CEF9-56C9A2D3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92">
              <a:extLst>
                <a:ext uri="{FF2B5EF4-FFF2-40B4-BE49-F238E27FC236}">
                  <a16:creationId xmlns:a16="http://schemas.microsoft.com/office/drawing/2014/main" id="{DC79913B-B369-8F26-022E-5E8FBDB58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Freeform 793">
              <a:extLst>
                <a:ext uri="{FF2B5EF4-FFF2-40B4-BE49-F238E27FC236}">
                  <a16:creationId xmlns:a16="http://schemas.microsoft.com/office/drawing/2014/main" id="{470E5128-97F1-40D1-60E5-7A767A4F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" name="Freeform 794">
              <a:extLst>
                <a:ext uri="{FF2B5EF4-FFF2-40B4-BE49-F238E27FC236}">
                  <a16:creationId xmlns:a16="http://schemas.microsoft.com/office/drawing/2014/main" id="{09A50112-9094-501C-F8EC-EBAAA5D8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" name="Freeform 795">
              <a:extLst>
                <a:ext uri="{FF2B5EF4-FFF2-40B4-BE49-F238E27FC236}">
                  <a16:creationId xmlns:a16="http://schemas.microsoft.com/office/drawing/2014/main" id="{00389698-3C2E-9298-BCA2-8C8F9967B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96">
              <a:extLst>
                <a:ext uri="{FF2B5EF4-FFF2-40B4-BE49-F238E27FC236}">
                  <a16:creationId xmlns:a16="http://schemas.microsoft.com/office/drawing/2014/main" id="{5F954656-E805-37A2-D82B-391D9C18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Freeform 797">
              <a:extLst>
                <a:ext uri="{FF2B5EF4-FFF2-40B4-BE49-F238E27FC236}">
                  <a16:creationId xmlns:a16="http://schemas.microsoft.com/office/drawing/2014/main" id="{11D020CB-C5FF-A5A9-F231-619FFC53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" name="Freeform 798">
              <a:extLst>
                <a:ext uri="{FF2B5EF4-FFF2-40B4-BE49-F238E27FC236}">
                  <a16:creationId xmlns:a16="http://schemas.microsoft.com/office/drawing/2014/main" id="{AB1F8589-7EB8-EBCE-0643-6E98A0F6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99">
              <a:extLst>
                <a:ext uri="{FF2B5EF4-FFF2-40B4-BE49-F238E27FC236}">
                  <a16:creationId xmlns:a16="http://schemas.microsoft.com/office/drawing/2014/main" id="{C4A97C8D-507D-65AB-0B66-07F5E9BD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800">
              <a:extLst>
                <a:ext uri="{FF2B5EF4-FFF2-40B4-BE49-F238E27FC236}">
                  <a16:creationId xmlns:a16="http://schemas.microsoft.com/office/drawing/2014/main" id="{D38D2E21-55B4-68B5-20A8-A241AD69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801">
              <a:extLst>
                <a:ext uri="{FF2B5EF4-FFF2-40B4-BE49-F238E27FC236}">
                  <a16:creationId xmlns:a16="http://schemas.microsoft.com/office/drawing/2014/main" id="{D97EE380-F3D5-4EF3-DE74-8340328FF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Freeform 802">
              <a:extLst>
                <a:ext uri="{FF2B5EF4-FFF2-40B4-BE49-F238E27FC236}">
                  <a16:creationId xmlns:a16="http://schemas.microsoft.com/office/drawing/2014/main" id="{4CE779D7-C354-0FD2-839C-B7291BEAD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" name="Freeform 803">
              <a:extLst>
                <a:ext uri="{FF2B5EF4-FFF2-40B4-BE49-F238E27FC236}">
                  <a16:creationId xmlns:a16="http://schemas.microsoft.com/office/drawing/2014/main" id="{C0DBC11E-30C6-A0C9-6BDE-22F9FA506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Freeform 804">
              <a:extLst>
                <a:ext uri="{FF2B5EF4-FFF2-40B4-BE49-F238E27FC236}">
                  <a16:creationId xmlns:a16="http://schemas.microsoft.com/office/drawing/2014/main" id="{F69D3C42-AA9D-C803-2D18-5E52F09F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6" name="Freeform 805">
              <a:extLst>
                <a:ext uri="{FF2B5EF4-FFF2-40B4-BE49-F238E27FC236}">
                  <a16:creationId xmlns:a16="http://schemas.microsoft.com/office/drawing/2014/main" id="{E95AEBB0-B501-6843-A5EE-BDA35674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806">
              <a:extLst>
                <a:ext uri="{FF2B5EF4-FFF2-40B4-BE49-F238E27FC236}">
                  <a16:creationId xmlns:a16="http://schemas.microsoft.com/office/drawing/2014/main" id="{8A7F913A-A330-C5DD-5611-7B173366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807">
              <a:extLst>
                <a:ext uri="{FF2B5EF4-FFF2-40B4-BE49-F238E27FC236}">
                  <a16:creationId xmlns:a16="http://schemas.microsoft.com/office/drawing/2014/main" id="{72C66A6B-9BC5-C182-4138-3C447989E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Freeform 809">
              <a:extLst>
                <a:ext uri="{FF2B5EF4-FFF2-40B4-BE49-F238E27FC236}">
                  <a16:creationId xmlns:a16="http://schemas.microsoft.com/office/drawing/2014/main" id="{3FA1878B-8A25-C2B7-44C5-4D827923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0" name="Freeform 810">
              <a:extLst>
                <a:ext uri="{FF2B5EF4-FFF2-40B4-BE49-F238E27FC236}">
                  <a16:creationId xmlns:a16="http://schemas.microsoft.com/office/drawing/2014/main" id="{B440A4C1-C9E8-D9EF-E83E-6849C071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11">
              <a:extLst>
                <a:ext uri="{FF2B5EF4-FFF2-40B4-BE49-F238E27FC236}">
                  <a16:creationId xmlns:a16="http://schemas.microsoft.com/office/drawing/2014/main" id="{7F337B3C-3A6F-F219-514C-3A08527B3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Freeform 812">
              <a:extLst>
                <a:ext uri="{FF2B5EF4-FFF2-40B4-BE49-F238E27FC236}">
                  <a16:creationId xmlns:a16="http://schemas.microsoft.com/office/drawing/2014/main" id="{318F81FD-D0A9-C2A6-6E01-6E3D69D4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3" name="Freeform 813">
              <a:extLst>
                <a:ext uri="{FF2B5EF4-FFF2-40B4-BE49-F238E27FC236}">
                  <a16:creationId xmlns:a16="http://schemas.microsoft.com/office/drawing/2014/main" id="{0869D9BC-06F9-272D-6262-7A48EADFC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14">
              <a:extLst>
                <a:ext uri="{FF2B5EF4-FFF2-40B4-BE49-F238E27FC236}">
                  <a16:creationId xmlns:a16="http://schemas.microsoft.com/office/drawing/2014/main" id="{F7BE0274-A430-6D8C-22E0-F7200B5C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Freeform 815">
              <a:extLst>
                <a:ext uri="{FF2B5EF4-FFF2-40B4-BE49-F238E27FC236}">
                  <a16:creationId xmlns:a16="http://schemas.microsoft.com/office/drawing/2014/main" id="{365522E3-0251-5919-1373-3D45B5CF2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6" name="Freeform 816">
              <a:extLst>
                <a:ext uri="{FF2B5EF4-FFF2-40B4-BE49-F238E27FC236}">
                  <a16:creationId xmlns:a16="http://schemas.microsoft.com/office/drawing/2014/main" id="{65852DAB-804E-7E1D-C81A-E789D99F1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817">
              <a:extLst>
                <a:ext uri="{FF2B5EF4-FFF2-40B4-BE49-F238E27FC236}">
                  <a16:creationId xmlns:a16="http://schemas.microsoft.com/office/drawing/2014/main" id="{E7FFCFEA-9EC1-D6B9-5CBE-85EFC3E1B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Freeform 818">
              <a:extLst>
                <a:ext uri="{FF2B5EF4-FFF2-40B4-BE49-F238E27FC236}">
                  <a16:creationId xmlns:a16="http://schemas.microsoft.com/office/drawing/2014/main" id="{A28F18EC-BEE2-4672-7F7B-182900B8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Freeform 819">
              <a:extLst>
                <a:ext uri="{FF2B5EF4-FFF2-40B4-BE49-F238E27FC236}">
                  <a16:creationId xmlns:a16="http://schemas.microsoft.com/office/drawing/2014/main" id="{8CCFF0EC-DD5D-92D3-984D-3335D5E25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Freeform 820">
              <a:extLst>
                <a:ext uri="{FF2B5EF4-FFF2-40B4-BE49-F238E27FC236}">
                  <a16:creationId xmlns:a16="http://schemas.microsoft.com/office/drawing/2014/main" id="{7A39E3DF-5A9A-5038-8E2F-CC7DA472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Freeform 821">
              <a:extLst>
                <a:ext uri="{FF2B5EF4-FFF2-40B4-BE49-F238E27FC236}">
                  <a16:creationId xmlns:a16="http://schemas.microsoft.com/office/drawing/2014/main" id="{DA202CAC-7FAB-9C91-C884-2D142412E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" name="Freeform 822">
              <a:extLst>
                <a:ext uri="{FF2B5EF4-FFF2-40B4-BE49-F238E27FC236}">
                  <a16:creationId xmlns:a16="http://schemas.microsoft.com/office/drawing/2014/main" id="{F1DA8159-E59F-CEFC-ABFC-9FE11CE96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Freeform 823">
              <a:extLst>
                <a:ext uri="{FF2B5EF4-FFF2-40B4-BE49-F238E27FC236}">
                  <a16:creationId xmlns:a16="http://schemas.microsoft.com/office/drawing/2014/main" id="{DE9649C3-E9B0-A57E-4E51-16D3F9F99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4" name="Freeform 824">
              <a:extLst>
                <a:ext uri="{FF2B5EF4-FFF2-40B4-BE49-F238E27FC236}">
                  <a16:creationId xmlns:a16="http://schemas.microsoft.com/office/drawing/2014/main" id="{20380BB2-7976-B844-1C91-4C9B74C7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5" name="Freeform 825">
              <a:extLst>
                <a:ext uri="{FF2B5EF4-FFF2-40B4-BE49-F238E27FC236}">
                  <a16:creationId xmlns:a16="http://schemas.microsoft.com/office/drawing/2014/main" id="{52E3E886-A382-87A2-D0A5-F0944FD8B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Freeform 826">
              <a:extLst>
                <a:ext uri="{FF2B5EF4-FFF2-40B4-BE49-F238E27FC236}">
                  <a16:creationId xmlns:a16="http://schemas.microsoft.com/office/drawing/2014/main" id="{ECF74969-590C-61A4-B96B-0670E620F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Freeform 827">
              <a:extLst>
                <a:ext uri="{FF2B5EF4-FFF2-40B4-BE49-F238E27FC236}">
                  <a16:creationId xmlns:a16="http://schemas.microsoft.com/office/drawing/2014/main" id="{A5CE6DEF-A9B3-15D6-8A10-3EF9444E0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8" name="Freeform 828">
              <a:extLst>
                <a:ext uri="{FF2B5EF4-FFF2-40B4-BE49-F238E27FC236}">
                  <a16:creationId xmlns:a16="http://schemas.microsoft.com/office/drawing/2014/main" id="{9D84FC88-8C3B-D046-1483-020D46BED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Freeform 829">
              <a:extLst>
                <a:ext uri="{FF2B5EF4-FFF2-40B4-BE49-F238E27FC236}">
                  <a16:creationId xmlns:a16="http://schemas.microsoft.com/office/drawing/2014/main" id="{A199FD47-7C2A-A46E-6AE9-07FEF597C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Freeform 830">
              <a:extLst>
                <a:ext uri="{FF2B5EF4-FFF2-40B4-BE49-F238E27FC236}">
                  <a16:creationId xmlns:a16="http://schemas.microsoft.com/office/drawing/2014/main" id="{24538D4E-55A7-1F01-2E93-B803FC6B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1" name="Freeform 831">
              <a:extLst>
                <a:ext uri="{FF2B5EF4-FFF2-40B4-BE49-F238E27FC236}">
                  <a16:creationId xmlns:a16="http://schemas.microsoft.com/office/drawing/2014/main" id="{CAD49A77-673C-F13C-53F7-972884E45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1F059C63-7F7D-7AD3-4977-E0C1A3FC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01">
            <a:extLst>
              <a:ext uri="{FF2B5EF4-FFF2-40B4-BE49-F238E27FC236}">
                <a16:creationId xmlns:a16="http://schemas.microsoft.com/office/drawing/2014/main" id="{FC40FA43-7B3A-81D9-51F9-DE16F6397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01">
            <a:extLst>
              <a:ext uri="{FF2B5EF4-FFF2-40B4-BE49-F238E27FC236}">
                <a16:creationId xmlns:a16="http://schemas.microsoft.com/office/drawing/2014/main" id="{0CA12790-7796-6F97-4554-F90B5D96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706CA3D6-9889-25DC-C8AD-C8C40E4D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09">
            <a:extLst>
              <a:ext uri="{FF2B5EF4-FFF2-40B4-BE49-F238E27FC236}">
                <a16:creationId xmlns:a16="http://schemas.microsoft.com/office/drawing/2014/main" id="{ABD6B1A5-24B0-4FB3-154F-156852AE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7190B3A3-1B87-A636-2634-D63760FF7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998479C0-D39D-82C0-0756-BD4F8E76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97459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B17DE922-49EE-0732-7121-106B74D8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5486400"/>
            <a:ext cx="22098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32E3C0E9-176D-71E7-66E2-857249B70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6355080"/>
            <a:ext cx="3427572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itle 1074">
            <a:extLst>
              <a:ext uri="{FF2B5EF4-FFF2-40B4-BE49-F238E27FC236}">
                <a16:creationId xmlns:a16="http://schemas.microsoft.com/office/drawing/2014/main" id="{BF590676-A5D1-BED9-AB9F-BBEA4ACE8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5612" y="4572000"/>
            <a:ext cx="3503770" cy="1981200"/>
          </a:xfrm>
        </p:spPr>
        <p:txBody>
          <a:bodyPr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</a:t>
            </a:r>
            <a:br>
              <a:rPr lang="en-US" dirty="0"/>
            </a:br>
            <a:r>
              <a:rPr lang="en-US" dirty="0"/>
              <a:t>title </a:t>
            </a:r>
          </a:p>
        </p:txBody>
      </p:sp>
      <p:sp>
        <p:nvSpPr>
          <p:cNvPr id="1085" name="Text Placeholder 125">
            <a:extLst>
              <a:ext uri="{FF2B5EF4-FFF2-40B4-BE49-F238E27FC236}">
                <a16:creationId xmlns:a16="http://schemas.microsoft.com/office/drawing/2014/main" id="{719CE694-304C-C162-EC0C-40B2E98A0B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01287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8" name="Text Placeholder 125">
            <a:extLst>
              <a:ext uri="{FF2B5EF4-FFF2-40B4-BE49-F238E27FC236}">
                <a16:creationId xmlns:a16="http://schemas.microsoft.com/office/drawing/2014/main" id="{6A8B5432-85C0-4346-5717-03377A891F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6" name="Text Placeholder 125">
            <a:extLst>
              <a:ext uri="{FF2B5EF4-FFF2-40B4-BE49-F238E27FC236}">
                <a16:creationId xmlns:a16="http://schemas.microsoft.com/office/drawing/2014/main" id="{D12F8E12-9DD9-3B36-90E6-3F6F5BDD6B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14621" y="601287"/>
            <a:ext cx="1600200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9" name="Text Placeholder 125">
            <a:extLst>
              <a:ext uri="{FF2B5EF4-FFF2-40B4-BE49-F238E27FC236}">
                <a16:creationId xmlns:a16="http://schemas.microsoft.com/office/drawing/2014/main" id="{60C6E4D2-292E-D006-6F55-58BEF7493B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14621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7" name="Text Placeholder 125">
            <a:extLst>
              <a:ext uri="{FF2B5EF4-FFF2-40B4-BE49-F238E27FC236}">
                <a16:creationId xmlns:a16="http://schemas.microsoft.com/office/drawing/2014/main" id="{CF3324B5-BA80-BE35-2C57-C3D7145BB1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60812" y="601287"/>
            <a:ext cx="1600200" cy="365760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0" name="Text Placeholder 125">
            <a:extLst>
              <a:ext uri="{FF2B5EF4-FFF2-40B4-BE49-F238E27FC236}">
                <a16:creationId xmlns:a16="http://schemas.microsoft.com/office/drawing/2014/main" id="{D93A3B38-AD25-BDE3-6C40-8D1C490A69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0812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1" name="Text Placeholder 125">
            <a:extLst>
              <a:ext uri="{FF2B5EF4-FFF2-40B4-BE49-F238E27FC236}">
                <a16:creationId xmlns:a16="http://schemas.microsoft.com/office/drawing/2014/main" id="{0900FC7E-6DAC-496B-5F04-21B6A7E08D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7359" y="601287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1" name="Text Placeholder 125">
            <a:extLst>
              <a:ext uri="{FF2B5EF4-FFF2-40B4-BE49-F238E27FC236}">
                <a16:creationId xmlns:a16="http://schemas.microsoft.com/office/drawing/2014/main" id="{47C6F0C4-BAC8-AE1D-54BE-D44170477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7359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0" name="Text Placeholder 125">
            <a:extLst>
              <a:ext uri="{FF2B5EF4-FFF2-40B4-BE49-F238E27FC236}">
                <a16:creationId xmlns:a16="http://schemas.microsoft.com/office/drawing/2014/main" id="{F75222FA-6401-40EB-FFF9-598AE0EE0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2614" y="5349240"/>
            <a:ext cx="1600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2" name="Text Placeholder 125">
            <a:extLst>
              <a:ext uri="{FF2B5EF4-FFF2-40B4-BE49-F238E27FC236}">
                <a16:creationId xmlns:a16="http://schemas.microsoft.com/office/drawing/2014/main" id="{6E45A09C-6942-44B4-2027-FCB99A801A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441" y="5851574"/>
            <a:ext cx="1600200" cy="640080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9" name="Text Placeholder 125">
            <a:extLst>
              <a:ext uri="{FF2B5EF4-FFF2-40B4-BE49-F238E27FC236}">
                <a16:creationId xmlns:a16="http://schemas.microsoft.com/office/drawing/2014/main" id="{424BAD16-A74E-1D4A-BE21-60A86BBD374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08311" y="5346281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3" name="Text Placeholder 125">
            <a:extLst>
              <a:ext uri="{FF2B5EF4-FFF2-40B4-BE49-F238E27FC236}">
                <a16:creationId xmlns:a16="http://schemas.microsoft.com/office/drawing/2014/main" id="{FB4D2862-D8BE-1359-208C-F50F3CF873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8311" y="5851574"/>
            <a:ext cx="1600200" cy="64008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8" name="Text Placeholder 125">
            <a:extLst>
              <a:ext uri="{FF2B5EF4-FFF2-40B4-BE49-F238E27FC236}">
                <a16:creationId xmlns:a16="http://schemas.microsoft.com/office/drawing/2014/main" id="{FBEFAC44-0DDF-C30A-CEA5-3BB9F632B9E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77243" y="5346281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4" name="Text Placeholder 125">
            <a:extLst>
              <a:ext uri="{FF2B5EF4-FFF2-40B4-BE49-F238E27FC236}">
                <a16:creationId xmlns:a16="http://schemas.microsoft.com/office/drawing/2014/main" id="{4CE84377-71C2-3F6E-3C44-AF54718615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77243" y="5851574"/>
            <a:ext cx="1600200" cy="64008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40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vels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7EB5C7-EDDD-3D1B-72DC-6428E24F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0572" y="5224587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9D1E9-F0A9-619B-AC46-08E631F3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501513" y="4378700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E3323-84C6-FDCE-E2CF-937F6596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160295" y="3532812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2075-A20D-1A2B-8530-277880E89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14009" y="2680658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7A39C-B68D-BE22-3E83-82E2D48D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3A0721-2135-E34B-4BED-1F5CD481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68332" y="1188720"/>
            <a:ext cx="585216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DA0E923F-13E7-7C84-4919-5462E182D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241" y="457200"/>
            <a:ext cx="111223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E7005BB4-790F-E3A6-4409-6BD861E0AC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4F481C03-19D2-D7E7-FBF5-AD4BD5585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612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8A5B0099-106F-0EEB-19BE-DD4BF018D3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4612" y="2057400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9B05FF3B-7B00-5339-53A2-AAAD4829EC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3257" y="2373573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AAEAC8DB-2E0E-0AE8-ABE9-287E5B9E7F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76367" y="2914621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87D12126-D5DC-549D-A9A5-D269E69BD3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85012" y="3230794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F8FFA15C-AC42-D8B2-2ABC-1A1510D4E1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567" y="3753157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D8EC0DA9-99B7-F004-9288-97A543C042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9212" y="4069330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F944C8F-7DFF-6F6A-5753-FA2E553B76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07852" y="4607053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C9037D4E-AFD2-FD22-EE0D-8C45172B56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6497" y="4923226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7070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55" r:id="rId9"/>
    <p:sldLayoutId id="2147483656" r:id="rId10"/>
    <p:sldLayoutId id="2147483657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b="1" i="0" kern="1200" spc="100" baseline="0">
          <a:solidFill>
            <a:schemeClr val="accent4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7">
            <a:extLst>
              <a:ext uri="{FF2B5EF4-FFF2-40B4-BE49-F238E27FC236}">
                <a16:creationId xmlns:a16="http://schemas.microsoft.com/office/drawing/2014/main" id="{1F64E9AD-8E1A-458A-9AC0-C4B97BC7D495}"/>
              </a:ext>
            </a:extLst>
          </p:cNvPr>
          <p:cNvSpPr/>
          <p:nvPr/>
        </p:nvSpPr>
        <p:spPr>
          <a:xfrm>
            <a:off x="7805192" y="-685800"/>
            <a:ext cx="8402320" cy="8229600"/>
          </a:xfrm>
          <a:prstGeom prst="ellipse">
            <a:avLst/>
          </a:prstGeom>
          <a:solidFill>
            <a:srgbClr val="FFE0A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D1D59B-83B8-4FF7-A5D3-F3EA9275A189}"/>
              </a:ext>
            </a:extLst>
          </p:cNvPr>
          <p:cNvSpPr txBox="1"/>
          <p:nvPr/>
        </p:nvSpPr>
        <p:spPr>
          <a:xfrm>
            <a:off x="2584202" y="4419600"/>
            <a:ext cx="52373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組長：傅翊綺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組員：許怡亭、陳品蓁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8BDC9F-210B-43D2-9434-FF54F096DE67}"/>
              </a:ext>
            </a:extLst>
          </p:cNvPr>
          <p:cNvSpPr txBox="1"/>
          <p:nvPr/>
        </p:nvSpPr>
        <p:spPr>
          <a:xfrm>
            <a:off x="2563366" y="488574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指導老師：郭志良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3A7F5A6-0A8B-4D29-8041-4B0CA44CDB5F}"/>
              </a:ext>
            </a:extLst>
          </p:cNvPr>
          <p:cNvGrpSpPr/>
          <p:nvPr/>
        </p:nvGrpSpPr>
        <p:grpSpPr>
          <a:xfrm>
            <a:off x="1979612" y="1134053"/>
            <a:ext cx="6906789" cy="3657600"/>
            <a:chOff x="1979612" y="1134053"/>
            <a:chExt cx="6906789" cy="36576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3F5A1CC-B747-4F82-98E3-553CE372F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612" y="1134053"/>
              <a:ext cx="6269700" cy="36576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E03E706-DFA6-4442-B00A-8BD9A727F481}"/>
                </a:ext>
              </a:extLst>
            </p:cNvPr>
            <p:cNvSpPr txBox="1"/>
            <p:nvPr/>
          </p:nvSpPr>
          <p:spPr>
            <a:xfrm>
              <a:off x="6704012" y="38436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募資平台</a:t>
              </a:r>
            </a:p>
          </p:txBody>
        </p:sp>
        <p:sp>
          <p:nvSpPr>
            <p:cNvPr id="16" name="減號 15">
              <a:extLst>
                <a:ext uri="{FF2B5EF4-FFF2-40B4-BE49-F238E27FC236}">
                  <a16:creationId xmlns:a16="http://schemas.microsoft.com/office/drawing/2014/main" id="{0273F526-C1BA-4984-B011-043C479CC9EF}"/>
                </a:ext>
              </a:extLst>
            </p:cNvPr>
            <p:cNvSpPr/>
            <p:nvPr/>
          </p:nvSpPr>
          <p:spPr>
            <a:xfrm>
              <a:off x="3503612" y="3683599"/>
              <a:ext cx="5382789" cy="45719"/>
            </a:xfrm>
            <a:prstGeom prst="mathMinus">
              <a:avLst/>
            </a:prstGeom>
            <a:noFill/>
            <a:ln>
              <a:solidFill>
                <a:srgbClr val="0D0D0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F24A23-E1AF-4C5D-9F59-899A019B4F40}"/>
              </a:ext>
            </a:extLst>
          </p:cNvPr>
          <p:cNvSpPr txBox="1"/>
          <p:nvPr/>
        </p:nvSpPr>
        <p:spPr>
          <a:xfrm>
            <a:off x="7821533" y="570742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北商大全端工程師人才培訓班</a:t>
            </a:r>
            <a:endParaRPr lang="en-US" altLang="zh-TW" dirty="0"/>
          </a:p>
          <a:p>
            <a:r>
              <a:rPr lang="zh-TW" altLang="en-US" dirty="0"/>
              <a:t>專題成果發表會</a:t>
            </a:r>
            <a:r>
              <a:rPr lang="en-US" altLang="zh-TW" dirty="0"/>
              <a:t>-</a:t>
            </a:r>
            <a:r>
              <a:rPr lang="zh-TW" altLang="en-US" dirty="0"/>
              <a:t>第三組</a:t>
            </a:r>
          </a:p>
        </p:txBody>
      </p:sp>
    </p:spTree>
    <p:extLst>
      <p:ext uri="{BB962C8B-B14F-4D97-AF65-F5344CB8AC3E}">
        <p14:creationId xmlns:p14="http://schemas.microsoft.com/office/powerpoint/2010/main" val="344646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FA3222-4556-4049-B68E-016B147A68C2}"/>
              </a:ext>
            </a:extLst>
          </p:cNvPr>
          <p:cNvSpPr txBox="1"/>
          <p:nvPr/>
        </p:nvSpPr>
        <p:spPr>
          <a:xfrm>
            <a:off x="684212" y="333005"/>
            <a:ext cx="7462299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資料庫關聯圖</a:t>
            </a:r>
            <a:r>
              <a:rPr lang="en-US" altLang="zh-TW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-</a:t>
            </a: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cs typeface="Arial"/>
              </a:rPr>
              <a:t>後台權限</a:t>
            </a:r>
            <a:endParaRPr lang="zh-TW" altLang="en-US" sz="5400" b="1" spc="10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Arial"/>
            </a:endParaRPr>
          </a:p>
        </p:txBody>
      </p:sp>
      <p:cxnSp>
        <p:nvCxnSpPr>
          <p:cNvPr id="3" name="Straight Connector 100">
            <a:extLst>
              <a:ext uri="{FF2B5EF4-FFF2-40B4-BE49-F238E27FC236}">
                <a16:creationId xmlns:a16="http://schemas.microsoft.com/office/drawing/2014/main" id="{635153D8-DDBC-4F67-A6F6-41BB60243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51816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438F0A85-EA54-4F18-8135-8B0B0EAF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312620"/>
            <a:ext cx="9372600" cy="54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536B8A3-0725-4E37-BCD5-EBE2C830E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E5E7690-C4F7-4970-A9A1-982624EBF733}"/>
              </a:ext>
            </a:extLst>
          </p:cNvPr>
          <p:cNvSpPr txBox="1">
            <a:spLocks/>
          </p:cNvSpPr>
          <p:nvPr/>
        </p:nvSpPr>
        <p:spPr>
          <a:xfrm>
            <a:off x="-56568" y="1295400"/>
            <a:ext cx="4474580" cy="1295393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zh-TW" altLang="en-US" dirty="0"/>
              <a:t>功能介紹</a:t>
            </a:r>
          </a:p>
        </p:txBody>
      </p:sp>
      <p:cxnSp>
        <p:nvCxnSpPr>
          <p:cNvPr id="7" name="Straight Connector 99">
            <a:extLst>
              <a:ext uri="{FF2B5EF4-FFF2-40B4-BE49-F238E27FC236}">
                <a16:creationId xmlns:a16="http://schemas.microsoft.com/office/drawing/2014/main" id="{437FF4AC-5138-4A72-9071-8D659334A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2209800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0">
            <a:extLst>
              <a:ext uri="{FF2B5EF4-FFF2-40B4-BE49-F238E27FC236}">
                <a16:creationId xmlns:a16="http://schemas.microsoft.com/office/drawing/2014/main" id="{B2880F16-8CEC-4A7F-9809-CE0F0FD2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2601080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C141DF2-F743-4463-A8E0-E8B03829373B}"/>
              </a:ext>
            </a:extLst>
          </p:cNvPr>
          <p:cNvSpPr txBox="1"/>
          <p:nvPr/>
        </p:nvSpPr>
        <p:spPr>
          <a:xfrm>
            <a:off x="5180012" y="1828800"/>
            <a:ext cx="5715000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註冊、登入、登出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贊助紀錄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個人資料維護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贊助專案</a:t>
            </a:r>
            <a:endParaRPr lang="en-US" altLang="zh-TW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zh-TW" altLang="en-US" dirty="0"/>
              <a:t>  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79CEB4-0D67-4A98-9830-C1371B4AA127}"/>
              </a:ext>
            </a:extLst>
          </p:cNvPr>
          <p:cNvSpPr txBox="1"/>
          <p:nvPr/>
        </p:nvSpPr>
        <p:spPr>
          <a:xfrm>
            <a:off x="1816521" y="2860487"/>
            <a:ext cx="2339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首頁、一般會員</a:t>
            </a:r>
            <a:endParaRPr lang="en-US" altLang="zh-TW" dirty="0">
              <a:solidFill>
                <a:schemeClr val="accent3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64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536B8A3-0725-4E37-BCD5-EBE2C830E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accent3"/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E5E7690-C4F7-4970-A9A1-982624EBF733}"/>
              </a:ext>
            </a:extLst>
          </p:cNvPr>
          <p:cNvSpPr txBox="1">
            <a:spLocks/>
          </p:cNvSpPr>
          <p:nvPr/>
        </p:nvSpPr>
        <p:spPr>
          <a:xfrm>
            <a:off x="-56568" y="1295400"/>
            <a:ext cx="4474580" cy="1295393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zh-TW" altLang="en-US" dirty="0"/>
              <a:t>功能介紹</a:t>
            </a:r>
          </a:p>
        </p:txBody>
      </p:sp>
      <p:cxnSp>
        <p:nvCxnSpPr>
          <p:cNvPr id="7" name="Straight Connector 99">
            <a:extLst>
              <a:ext uri="{FF2B5EF4-FFF2-40B4-BE49-F238E27FC236}">
                <a16:creationId xmlns:a16="http://schemas.microsoft.com/office/drawing/2014/main" id="{437FF4AC-5138-4A72-9071-8D659334A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2209800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0">
            <a:extLst>
              <a:ext uri="{FF2B5EF4-FFF2-40B4-BE49-F238E27FC236}">
                <a16:creationId xmlns:a16="http://schemas.microsoft.com/office/drawing/2014/main" id="{B2880F16-8CEC-4A7F-9809-CE0F0FD2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2601080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89F80D2-8020-42B1-AE4A-F402BA06C558}"/>
              </a:ext>
            </a:extLst>
          </p:cNvPr>
          <p:cNvSpPr txBox="1"/>
          <p:nvPr/>
        </p:nvSpPr>
        <p:spPr>
          <a:xfrm>
            <a:off x="2131218" y="28319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提案團隊管理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E0294B-C7D9-4A00-9656-97DD48817DDB}"/>
              </a:ext>
            </a:extLst>
          </p:cNvPr>
          <p:cNvSpPr txBox="1"/>
          <p:nvPr/>
        </p:nvSpPr>
        <p:spPr>
          <a:xfrm>
            <a:off x="5408612" y="1600200"/>
            <a:ext cx="5715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註冊、登入、登出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修改團隊資料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修改密碼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專案管理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商品管理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zh-TW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8466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536B8A3-0725-4E37-BCD5-EBE2C830E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E5E7690-C4F7-4970-A9A1-982624EBF733}"/>
              </a:ext>
            </a:extLst>
          </p:cNvPr>
          <p:cNvSpPr txBox="1">
            <a:spLocks/>
          </p:cNvSpPr>
          <p:nvPr/>
        </p:nvSpPr>
        <p:spPr>
          <a:xfrm>
            <a:off x="-56568" y="1295400"/>
            <a:ext cx="4474580" cy="1295393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zh-TW" altLang="en-US" dirty="0"/>
              <a:t>功能介紹</a:t>
            </a:r>
          </a:p>
        </p:txBody>
      </p:sp>
      <p:cxnSp>
        <p:nvCxnSpPr>
          <p:cNvPr id="7" name="Straight Connector 99">
            <a:extLst>
              <a:ext uri="{FF2B5EF4-FFF2-40B4-BE49-F238E27FC236}">
                <a16:creationId xmlns:a16="http://schemas.microsoft.com/office/drawing/2014/main" id="{437FF4AC-5138-4A72-9071-8D659334A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2209800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0">
            <a:extLst>
              <a:ext uri="{FF2B5EF4-FFF2-40B4-BE49-F238E27FC236}">
                <a16:creationId xmlns:a16="http://schemas.microsoft.com/office/drawing/2014/main" id="{B2880F16-8CEC-4A7F-9809-CE0F0FD2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2601080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505BE4-0319-4434-B5AF-EC9934D79DB8}"/>
              </a:ext>
            </a:extLst>
          </p:cNvPr>
          <p:cNvSpPr txBox="1"/>
          <p:nvPr/>
        </p:nvSpPr>
        <p:spPr>
          <a:xfrm>
            <a:off x="2677817" y="28319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後台管理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7D3A97-E0A7-4E2E-99C6-35FB32DE5B93}"/>
              </a:ext>
            </a:extLst>
          </p:cNvPr>
          <p:cNvSpPr txBox="1"/>
          <p:nvPr/>
        </p:nvSpPr>
        <p:spPr>
          <a:xfrm>
            <a:off x="5256212" y="1524000"/>
            <a:ext cx="5715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登入、登出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專案檢視與審核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目錄維護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常見問題維護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權限管理</a:t>
            </a:r>
            <a:endParaRPr lang="en-US" altLang="zh-TW" sz="3200" dirty="0"/>
          </a:p>
          <a:p>
            <a:pPr marL="342900" indent="-3429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zh-TW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3512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536B8A3-0725-4E37-BCD5-EBE2C830E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66CC1B15-1188-42CE-B5FE-08D5B613A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54864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545B2B83-E5D8-4027-B464-2A542E72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6355080"/>
            <a:ext cx="2480109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1">
            <a:extLst>
              <a:ext uri="{FF2B5EF4-FFF2-40B4-BE49-F238E27FC236}">
                <a16:creationId xmlns:a16="http://schemas.microsoft.com/office/drawing/2014/main" id="{3E5E7690-C4F7-4970-A9A1-982624EBF733}"/>
              </a:ext>
            </a:extLst>
          </p:cNvPr>
          <p:cNvSpPr txBox="1">
            <a:spLocks/>
          </p:cNvSpPr>
          <p:nvPr/>
        </p:nvSpPr>
        <p:spPr>
          <a:xfrm>
            <a:off x="-56568" y="4625347"/>
            <a:ext cx="2819400" cy="1295393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zh-TW" altLang="en-US" dirty="0"/>
              <a:t>分工表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2A1F97-DDE0-4615-9445-C78BA3329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86088"/>
              </p:ext>
            </p:extLst>
          </p:nvPr>
        </p:nvGraphicFramePr>
        <p:xfrm>
          <a:off x="4799012" y="1673576"/>
          <a:ext cx="6901298" cy="38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98">
                  <a:extLst>
                    <a:ext uri="{9D8B030D-6E8A-4147-A177-3AD203B41FA5}">
                      <a16:colId xmlns:a16="http://schemas.microsoft.com/office/drawing/2014/main" val="425680758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082604780"/>
                    </a:ext>
                  </a:extLst>
                </a:gridCol>
              </a:tblGrid>
              <a:tr h="9532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人員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分工內容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22300"/>
                  </a:ext>
                </a:extLst>
              </a:tr>
              <a:tr h="9532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傅翊綺</a:t>
                      </a:r>
                    </a:p>
                  </a:txBody>
                  <a:tcPr anchor="ctr"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前端畫面：後台網站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後端功能：後台網站、首頁、贊助商品、贊助紀錄</a:t>
                      </a:r>
                    </a:p>
                  </a:txBody>
                  <a:tcPr anchor="ctr">
                    <a:solidFill>
                      <a:srgbClr val="FD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94275"/>
                  </a:ext>
                </a:extLst>
              </a:tr>
              <a:tr h="9532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許怡亭</a:t>
                      </a:r>
                    </a:p>
                  </a:txBody>
                  <a:tcPr anchor="ctr"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前端畫面：提案團隊管理網站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後端功能：提案團隊管理網站</a:t>
                      </a:r>
                    </a:p>
                  </a:txBody>
                  <a:tcPr anchor="ctr">
                    <a:solidFill>
                      <a:srgbClr val="FD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3457"/>
                  </a:ext>
                </a:extLst>
              </a:tr>
              <a:tr h="9532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陳品蓁</a:t>
                      </a:r>
                    </a:p>
                  </a:txBody>
                  <a:tcPr anchor="ctr"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前端畫面：首頁、一般會員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後端功能：登入、註冊及修改會員資料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D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4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30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C9D6DC7-D5E0-4B1D-8C15-E1DE17153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6B0601E-E49E-43BA-BCDB-795CDE259586}"/>
              </a:ext>
            </a:extLst>
          </p:cNvPr>
          <p:cNvSpPr txBox="1">
            <a:spLocks/>
          </p:cNvSpPr>
          <p:nvPr/>
        </p:nvSpPr>
        <p:spPr>
          <a:xfrm>
            <a:off x="0" y="3505200"/>
            <a:ext cx="4474580" cy="1295393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cxnSp>
        <p:nvCxnSpPr>
          <p:cNvPr id="4" name="Straight Connector 99">
            <a:extLst>
              <a:ext uri="{FF2B5EF4-FFF2-40B4-BE49-F238E27FC236}">
                <a16:creationId xmlns:a16="http://schemas.microsoft.com/office/drawing/2014/main" id="{36972641-BBC4-4CCE-AD8C-3F813BC72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1">
            <a:extLst>
              <a:ext uri="{FF2B5EF4-FFF2-40B4-BE49-F238E27FC236}">
                <a16:creationId xmlns:a16="http://schemas.microsoft.com/office/drawing/2014/main" id="{8F25F4DB-A285-4D08-90A8-2C6D181F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2000" y="45720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23AD3B-36E2-478A-A265-132B25100D17}"/>
              </a:ext>
            </a:extLst>
          </p:cNvPr>
          <p:cNvSpPr txBox="1"/>
          <p:nvPr/>
        </p:nvSpPr>
        <p:spPr>
          <a:xfrm>
            <a:off x="9329779" y="222925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募資平台</a:t>
            </a:r>
          </a:p>
        </p:txBody>
      </p:sp>
      <p:sp>
        <p:nvSpPr>
          <p:cNvPr id="12" name="減號 11">
            <a:extLst>
              <a:ext uri="{FF2B5EF4-FFF2-40B4-BE49-F238E27FC236}">
                <a16:creationId xmlns:a16="http://schemas.microsoft.com/office/drawing/2014/main" id="{00776B74-4B9F-48C1-BF5F-25EBBD01040F}"/>
              </a:ext>
            </a:extLst>
          </p:cNvPr>
          <p:cNvSpPr/>
          <p:nvPr/>
        </p:nvSpPr>
        <p:spPr>
          <a:xfrm>
            <a:off x="7664065" y="2054351"/>
            <a:ext cx="3133170" cy="45719"/>
          </a:xfrm>
          <a:prstGeom prst="mathMinus">
            <a:avLst/>
          </a:prstGeom>
          <a:noFill/>
          <a:ln>
            <a:solidFill>
              <a:srgbClr val="0D0D0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A8D00C4-214F-4CC2-A6D0-08A33F26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3048000"/>
            <a:ext cx="6699464" cy="278307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C568269-9E0D-4B61-99EF-6479E6D2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762490"/>
            <a:ext cx="3133170" cy="182782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FBFD2BB-B411-4948-A936-3487923CEE78}"/>
              </a:ext>
            </a:extLst>
          </p:cNvPr>
          <p:cNvCxnSpPr/>
          <p:nvPr/>
        </p:nvCxnSpPr>
        <p:spPr>
          <a:xfrm flipH="1">
            <a:off x="8589600" y="1750574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5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A4002AC-1AE1-4B43-AD6B-85BB5DE8674D}"/>
              </a:ext>
            </a:extLst>
          </p:cNvPr>
          <p:cNvGrpSpPr/>
          <p:nvPr/>
        </p:nvGrpSpPr>
        <p:grpSpPr>
          <a:xfrm>
            <a:off x="3732212" y="2814175"/>
            <a:ext cx="1440000" cy="404825"/>
            <a:chOff x="1141412" y="2276036"/>
            <a:chExt cx="1524000" cy="77196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D6CFC40-9204-4693-ACF0-5EC1D0DB5109}"/>
                </a:ext>
              </a:extLst>
            </p:cNvPr>
            <p:cNvSpPr/>
            <p:nvPr/>
          </p:nvSpPr>
          <p:spPr>
            <a:xfrm>
              <a:off x="1141412" y="2286000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30C6AB4-A67D-49D7-A40E-F2F8101CAF5C}"/>
                </a:ext>
              </a:extLst>
            </p:cNvPr>
            <p:cNvSpPr txBox="1"/>
            <p:nvPr/>
          </p:nvSpPr>
          <p:spPr>
            <a:xfrm>
              <a:off x="1394500" y="2276036"/>
              <a:ext cx="1009763" cy="762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已送審</a:t>
              </a:r>
              <a:endParaRPr lang="zh-TW" altLang="en-US" sz="1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2DC9F6B-B1A1-4C18-843B-52E549CF7DFB}"/>
              </a:ext>
            </a:extLst>
          </p:cNvPr>
          <p:cNvGrpSpPr/>
          <p:nvPr/>
        </p:nvGrpSpPr>
        <p:grpSpPr>
          <a:xfrm>
            <a:off x="9122504" y="963179"/>
            <a:ext cx="1440000" cy="441576"/>
            <a:chOff x="3092025" y="2967679"/>
            <a:chExt cx="1524000" cy="77889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BFE60F-C829-405A-8DA4-0C14FB39117B}"/>
                </a:ext>
              </a:extLst>
            </p:cNvPr>
            <p:cNvSpPr/>
            <p:nvPr/>
          </p:nvSpPr>
          <p:spPr>
            <a:xfrm>
              <a:off x="3092025" y="2967679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11C887B-9545-44EF-A967-2F343EDA403F}"/>
                </a:ext>
              </a:extLst>
            </p:cNvPr>
            <p:cNvSpPr txBox="1"/>
            <p:nvPr/>
          </p:nvSpPr>
          <p:spPr>
            <a:xfrm>
              <a:off x="3347965" y="3040820"/>
              <a:ext cx="1009763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集資中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7D6B5B9-90E6-4378-ADF3-60B683551C45}"/>
              </a:ext>
            </a:extLst>
          </p:cNvPr>
          <p:cNvGrpSpPr/>
          <p:nvPr/>
        </p:nvGrpSpPr>
        <p:grpSpPr>
          <a:xfrm>
            <a:off x="9104800" y="2701740"/>
            <a:ext cx="1440000" cy="451847"/>
            <a:chOff x="6904905" y="3871555"/>
            <a:chExt cx="1524000" cy="7970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FC08FF-28EF-4703-84C5-A273894F0293}"/>
                </a:ext>
              </a:extLst>
            </p:cNvPr>
            <p:cNvSpPr/>
            <p:nvPr/>
          </p:nvSpPr>
          <p:spPr>
            <a:xfrm>
              <a:off x="6904905" y="3871555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E9918A7-6E4D-441A-9B03-893F4F67E6E9}"/>
                </a:ext>
              </a:extLst>
            </p:cNvPr>
            <p:cNvSpPr txBox="1"/>
            <p:nvPr/>
          </p:nvSpPr>
          <p:spPr>
            <a:xfrm>
              <a:off x="7271603" y="3962813"/>
              <a:ext cx="738322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2EB953-A160-4514-AA8F-A4060C7311E4}"/>
              </a:ext>
            </a:extLst>
          </p:cNvPr>
          <p:cNvGrpSpPr/>
          <p:nvPr/>
        </p:nvGrpSpPr>
        <p:grpSpPr>
          <a:xfrm>
            <a:off x="9111426" y="1873476"/>
            <a:ext cx="1440000" cy="432000"/>
            <a:chOff x="965638" y="4572000"/>
            <a:chExt cx="1524000" cy="762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E527EA-3C61-4606-A9B3-C051EAC83E7A}"/>
                </a:ext>
              </a:extLst>
            </p:cNvPr>
            <p:cNvSpPr/>
            <p:nvPr/>
          </p:nvSpPr>
          <p:spPr>
            <a:xfrm>
              <a:off x="965638" y="4572000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9D28080-52C4-4056-8E88-65768885379F}"/>
                </a:ext>
              </a:extLst>
            </p:cNvPr>
            <p:cNvSpPr txBox="1"/>
            <p:nvPr/>
          </p:nvSpPr>
          <p:spPr>
            <a:xfrm>
              <a:off x="1233301" y="4600125"/>
              <a:ext cx="1009763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未達標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FFCE2B2-F653-4E66-9262-DAF69A65D461}"/>
              </a:ext>
            </a:extLst>
          </p:cNvPr>
          <p:cNvGrpSpPr/>
          <p:nvPr/>
        </p:nvGrpSpPr>
        <p:grpSpPr>
          <a:xfrm>
            <a:off x="1008937" y="4413642"/>
            <a:ext cx="1440000" cy="413023"/>
            <a:chOff x="1141412" y="2286000"/>
            <a:chExt cx="1524000" cy="7875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649FFC4-A7D7-4CB0-B21E-83EF56B885CD}"/>
                </a:ext>
              </a:extLst>
            </p:cNvPr>
            <p:cNvSpPr/>
            <p:nvPr/>
          </p:nvSpPr>
          <p:spPr>
            <a:xfrm>
              <a:off x="1141412" y="2286000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96764E6-3C7A-48F7-AAB4-B06612BC7E23}"/>
                </a:ext>
              </a:extLst>
            </p:cNvPr>
            <p:cNvSpPr txBox="1"/>
            <p:nvPr/>
          </p:nvSpPr>
          <p:spPr>
            <a:xfrm>
              <a:off x="1541458" y="2310624"/>
              <a:ext cx="738322" cy="762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</a:t>
              </a:r>
              <a:endParaRPr lang="zh-TW" altLang="en-US" sz="1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B1DC91C-1467-4DA1-A02D-AD9CB01571CC}"/>
              </a:ext>
            </a:extLst>
          </p:cNvPr>
          <p:cNvGrpSpPr/>
          <p:nvPr/>
        </p:nvGrpSpPr>
        <p:grpSpPr>
          <a:xfrm>
            <a:off x="3732212" y="6006144"/>
            <a:ext cx="1440000" cy="413024"/>
            <a:chOff x="1141412" y="2286000"/>
            <a:chExt cx="1524000" cy="7876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2D866B2-9219-4405-A54F-8D6B41D1111C}"/>
                </a:ext>
              </a:extLst>
            </p:cNvPr>
            <p:cNvSpPr/>
            <p:nvPr/>
          </p:nvSpPr>
          <p:spPr>
            <a:xfrm>
              <a:off x="1141412" y="2286000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00CB1976-12DB-479F-BF50-B18876D80BF5}"/>
                </a:ext>
              </a:extLst>
            </p:cNvPr>
            <p:cNvSpPr txBox="1"/>
            <p:nvPr/>
          </p:nvSpPr>
          <p:spPr>
            <a:xfrm>
              <a:off x="1289003" y="2310626"/>
              <a:ext cx="1281205" cy="76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尚未送審</a:t>
              </a:r>
              <a:endParaRPr lang="zh-TW" altLang="en-US" sz="1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DE0B679-D107-469B-8DB3-CE935CF6D1DA}"/>
              </a:ext>
            </a:extLst>
          </p:cNvPr>
          <p:cNvCxnSpPr>
            <a:stCxn id="3" idx="1"/>
          </p:cNvCxnSpPr>
          <p:nvPr/>
        </p:nvCxnSpPr>
        <p:spPr>
          <a:xfrm flipH="1">
            <a:off x="3122612" y="3019200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4CD6B00-509A-4E76-8414-918BC81C2BB5}"/>
              </a:ext>
            </a:extLst>
          </p:cNvPr>
          <p:cNvCxnSpPr/>
          <p:nvPr/>
        </p:nvCxnSpPr>
        <p:spPr>
          <a:xfrm flipH="1">
            <a:off x="3122612" y="6196741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9E30F3F-6615-4946-9367-F49B5F9B43E4}"/>
              </a:ext>
            </a:extLst>
          </p:cNvPr>
          <p:cNvCxnSpPr/>
          <p:nvPr/>
        </p:nvCxnSpPr>
        <p:spPr>
          <a:xfrm>
            <a:off x="3122612" y="3014230"/>
            <a:ext cx="0" cy="319842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89BDBFF-A2B8-43E4-B9EB-C1257318B989}"/>
              </a:ext>
            </a:extLst>
          </p:cNvPr>
          <p:cNvCxnSpPr/>
          <p:nvPr/>
        </p:nvCxnSpPr>
        <p:spPr>
          <a:xfrm flipH="1">
            <a:off x="2478294" y="4630928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ADFC76A-2C99-4DEB-A6D6-4E5476297E71}"/>
              </a:ext>
            </a:extLst>
          </p:cNvPr>
          <p:cNvCxnSpPr/>
          <p:nvPr/>
        </p:nvCxnSpPr>
        <p:spPr>
          <a:xfrm flipH="1">
            <a:off x="8498513" y="1182965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C10175E1-323B-4EF5-982D-9EA49BB0E220}"/>
              </a:ext>
            </a:extLst>
          </p:cNvPr>
          <p:cNvCxnSpPr/>
          <p:nvPr/>
        </p:nvCxnSpPr>
        <p:spPr>
          <a:xfrm flipH="1">
            <a:off x="8498513" y="2090668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AC285A7-7A53-495F-A5CD-B2630A59584D}"/>
              </a:ext>
            </a:extLst>
          </p:cNvPr>
          <p:cNvCxnSpPr/>
          <p:nvPr/>
        </p:nvCxnSpPr>
        <p:spPr>
          <a:xfrm flipH="1">
            <a:off x="8501826" y="2905747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F205358-BE8B-4147-9976-AEF82FDDCC5D}"/>
              </a:ext>
            </a:extLst>
          </p:cNvPr>
          <p:cNvCxnSpPr>
            <a:cxnSpLocks/>
          </p:cNvCxnSpPr>
          <p:nvPr/>
        </p:nvCxnSpPr>
        <p:spPr>
          <a:xfrm>
            <a:off x="8498513" y="1204700"/>
            <a:ext cx="0" cy="1725719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2046399-7810-40CA-8FEB-32EE9592FF11}"/>
              </a:ext>
            </a:extLst>
          </p:cNvPr>
          <p:cNvCxnSpPr/>
          <p:nvPr/>
        </p:nvCxnSpPr>
        <p:spPr>
          <a:xfrm flipH="1">
            <a:off x="5175834" y="3057689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C9919BB-4B9D-461D-B362-DAACD1FACECE}"/>
              </a:ext>
            </a:extLst>
          </p:cNvPr>
          <p:cNvCxnSpPr/>
          <p:nvPr/>
        </p:nvCxnSpPr>
        <p:spPr>
          <a:xfrm flipH="1">
            <a:off x="5172211" y="6209427"/>
            <a:ext cx="609600" cy="3229"/>
          </a:xfrm>
          <a:prstGeom prst="line">
            <a:avLst/>
          </a:prstGeom>
          <a:ln w="38100"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3486633-A761-4335-A7FF-5B2B5487552F}"/>
              </a:ext>
            </a:extLst>
          </p:cNvPr>
          <p:cNvSpPr txBox="1"/>
          <p:nvPr/>
        </p:nvSpPr>
        <p:spPr>
          <a:xfrm>
            <a:off x="8627631" y="3713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可編輯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D871412-D98F-4B80-82BE-782FB79E10F0}"/>
              </a:ext>
            </a:extLst>
          </p:cNvPr>
          <p:cNvSpPr txBox="1"/>
          <p:nvPr/>
        </p:nvSpPr>
        <p:spPr>
          <a:xfrm>
            <a:off x="5789466" y="6051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可編輯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9C43484-6B14-4BE8-9EE7-76A9210D3677}"/>
              </a:ext>
            </a:extLst>
          </p:cNvPr>
          <p:cNvSpPr txBox="1"/>
          <p:nvPr/>
        </p:nvSpPr>
        <p:spPr>
          <a:xfrm>
            <a:off x="684212" y="333005"/>
            <a:ext cx="3005951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專案狀態</a:t>
            </a:r>
          </a:p>
        </p:txBody>
      </p:sp>
      <p:cxnSp>
        <p:nvCxnSpPr>
          <p:cNvPr id="64" name="Straight Connector 100">
            <a:extLst>
              <a:ext uri="{FF2B5EF4-FFF2-40B4-BE49-F238E27FC236}">
                <a16:creationId xmlns:a16="http://schemas.microsoft.com/office/drawing/2014/main" id="{803C10A1-9DE9-4714-AACB-E4286BC5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51816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BC45C1FB-7EED-4A57-8767-36B9BD815810}"/>
              </a:ext>
            </a:extLst>
          </p:cNvPr>
          <p:cNvGrpSpPr/>
          <p:nvPr/>
        </p:nvGrpSpPr>
        <p:grpSpPr>
          <a:xfrm>
            <a:off x="6458020" y="2881659"/>
            <a:ext cx="1440000" cy="448870"/>
            <a:chOff x="7584288" y="1157748"/>
            <a:chExt cx="1524000" cy="79175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C5BD6B8-0985-45E7-9D49-387408E98049}"/>
                </a:ext>
              </a:extLst>
            </p:cNvPr>
            <p:cNvSpPr/>
            <p:nvPr/>
          </p:nvSpPr>
          <p:spPr>
            <a:xfrm>
              <a:off x="7584288" y="1157748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EEDFABC-7A52-4E65-AF7E-E706BBD5B00F}"/>
                </a:ext>
              </a:extLst>
            </p:cNvPr>
            <p:cNvSpPr txBox="1"/>
            <p:nvPr/>
          </p:nvSpPr>
          <p:spPr>
            <a:xfrm>
              <a:off x="7860453" y="1243755"/>
              <a:ext cx="1009763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審核中</a:t>
              </a:r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0CEA559D-6D0A-4A8B-B468-8C969836B248}"/>
              </a:ext>
            </a:extLst>
          </p:cNvPr>
          <p:cNvGrpSpPr/>
          <p:nvPr/>
        </p:nvGrpSpPr>
        <p:grpSpPr>
          <a:xfrm>
            <a:off x="6486248" y="3676020"/>
            <a:ext cx="1440000" cy="432000"/>
            <a:chOff x="4722812" y="1971261"/>
            <a:chExt cx="1524000" cy="7620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6B42B72-A7B0-456C-9994-C1D948D926D8}"/>
                </a:ext>
              </a:extLst>
            </p:cNvPr>
            <p:cNvSpPr/>
            <p:nvPr/>
          </p:nvSpPr>
          <p:spPr>
            <a:xfrm>
              <a:off x="4722812" y="1971261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ABEB57A-3752-436A-A8DA-9E542E6CBDF3}"/>
                </a:ext>
              </a:extLst>
            </p:cNvPr>
            <p:cNvSpPr txBox="1"/>
            <p:nvPr/>
          </p:nvSpPr>
          <p:spPr>
            <a:xfrm>
              <a:off x="5116492" y="1999386"/>
              <a:ext cx="738322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退件</a:t>
              </a: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B805969-1C75-4D15-B760-9FB456F4F1D6}"/>
              </a:ext>
            </a:extLst>
          </p:cNvPr>
          <p:cNvGrpSpPr/>
          <p:nvPr/>
        </p:nvGrpSpPr>
        <p:grpSpPr>
          <a:xfrm>
            <a:off x="6458020" y="2138478"/>
            <a:ext cx="1440000" cy="451847"/>
            <a:chOff x="6904905" y="3871555"/>
            <a:chExt cx="1524000" cy="79700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EF2A45A-D6B9-4CDB-9AF6-38DFF2E1C010}"/>
                </a:ext>
              </a:extLst>
            </p:cNvPr>
            <p:cNvSpPr/>
            <p:nvPr/>
          </p:nvSpPr>
          <p:spPr>
            <a:xfrm>
              <a:off x="6904905" y="3871555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CCCC44B3-5AD3-464C-804E-C7EE6A23236D}"/>
                </a:ext>
              </a:extLst>
            </p:cNvPr>
            <p:cNvSpPr txBox="1"/>
            <p:nvPr/>
          </p:nvSpPr>
          <p:spPr>
            <a:xfrm>
              <a:off x="7271603" y="3962813"/>
              <a:ext cx="738322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通過</a:t>
              </a:r>
            </a:p>
          </p:txBody>
        </p: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F8FBFE1-0B1A-4397-B6C7-385D5C3DFBE8}"/>
              </a:ext>
            </a:extLst>
          </p:cNvPr>
          <p:cNvCxnSpPr/>
          <p:nvPr/>
        </p:nvCxnSpPr>
        <p:spPr>
          <a:xfrm flipH="1">
            <a:off x="5878237" y="3856546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77CDE292-D223-45C3-8200-4EEAB9510236}"/>
              </a:ext>
            </a:extLst>
          </p:cNvPr>
          <p:cNvCxnSpPr/>
          <p:nvPr/>
        </p:nvCxnSpPr>
        <p:spPr>
          <a:xfrm flipH="1">
            <a:off x="5857480" y="3069167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0AFE1BB-0356-4DBF-895F-9982B15BEC4E}"/>
              </a:ext>
            </a:extLst>
          </p:cNvPr>
          <p:cNvCxnSpPr/>
          <p:nvPr/>
        </p:nvCxnSpPr>
        <p:spPr>
          <a:xfrm flipH="1">
            <a:off x="5855046" y="2342485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CAEF2FF-0409-48F3-8723-49A0628A3F9A}"/>
              </a:ext>
            </a:extLst>
          </p:cNvPr>
          <p:cNvCxnSpPr/>
          <p:nvPr/>
        </p:nvCxnSpPr>
        <p:spPr>
          <a:xfrm flipH="1">
            <a:off x="7951889" y="3896963"/>
            <a:ext cx="609600" cy="3229"/>
          </a:xfrm>
          <a:prstGeom prst="line">
            <a:avLst/>
          </a:prstGeom>
          <a:ln w="38100"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4335E7B-71E9-49F8-9BCD-03B9449B537B}"/>
              </a:ext>
            </a:extLst>
          </p:cNvPr>
          <p:cNvCxnSpPr/>
          <p:nvPr/>
        </p:nvCxnSpPr>
        <p:spPr>
          <a:xfrm flipH="1">
            <a:off x="5843864" y="2338772"/>
            <a:ext cx="934" cy="152675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093A2EF8-0A73-4FEF-837B-7F6DCF6C4265}"/>
              </a:ext>
            </a:extLst>
          </p:cNvPr>
          <p:cNvCxnSpPr/>
          <p:nvPr/>
        </p:nvCxnSpPr>
        <p:spPr>
          <a:xfrm flipH="1">
            <a:off x="7888913" y="2373115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>
            <a:extLst>
              <a:ext uri="{FF2B5EF4-FFF2-40B4-BE49-F238E27FC236}">
                <a16:creationId xmlns:a16="http://schemas.microsoft.com/office/drawing/2014/main" id="{418623EF-5E31-4D24-952E-B7D2A19E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9288" y="-5642"/>
            <a:ext cx="6030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0" name="Straight Connector 99">
            <a:extLst>
              <a:ext uri="{FF2B5EF4-FFF2-40B4-BE49-F238E27FC236}">
                <a16:creationId xmlns:a16="http://schemas.microsoft.com/office/drawing/2014/main" id="{FA8D9F58-ECB7-4889-89EC-F7E8EEFCA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3675888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0">
            <a:extLst>
              <a:ext uri="{FF2B5EF4-FFF2-40B4-BE49-F238E27FC236}">
                <a16:creationId xmlns:a16="http://schemas.microsoft.com/office/drawing/2014/main" id="{E7CF530D-FE5A-4A41-8943-E60BD0F1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4553712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1">
            <a:extLst>
              <a:ext uri="{FF2B5EF4-FFF2-40B4-BE49-F238E27FC236}">
                <a16:creationId xmlns:a16="http://schemas.microsoft.com/office/drawing/2014/main" id="{C054B7F7-C1FC-4CCB-A23D-7D8824D9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5449824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2">
            <a:extLst>
              <a:ext uri="{FF2B5EF4-FFF2-40B4-BE49-F238E27FC236}">
                <a16:creationId xmlns:a16="http://schemas.microsoft.com/office/drawing/2014/main" id="{33474FFF-5658-46D6-9FB3-4C4FC0E3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903" y="6355080"/>
            <a:ext cx="3886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04">
            <a:extLst>
              <a:ext uri="{FF2B5EF4-FFF2-40B4-BE49-F238E27FC236}">
                <a16:creationId xmlns:a16="http://schemas.microsoft.com/office/drawing/2014/main" id="{E548CBA6-EA80-48DD-8D7F-78454E8F7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9212" y="78977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105">
            <a:extLst>
              <a:ext uri="{FF2B5EF4-FFF2-40B4-BE49-F238E27FC236}">
                <a16:creationId xmlns:a16="http://schemas.microsoft.com/office/drawing/2014/main" id="{197CA446-C293-419A-AD34-386799603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9212" y="1811259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106">
            <a:extLst>
              <a:ext uri="{FF2B5EF4-FFF2-40B4-BE49-F238E27FC236}">
                <a16:creationId xmlns:a16="http://schemas.microsoft.com/office/drawing/2014/main" id="{72D9096B-731D-4B85-BD08-AEA68814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9212" y="283274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107">
            <a:extLst>
              <a:ext uri="{FF2B5EF4-FFF2-40B4-BE49-F238E27FC236}">
                <a16:creationId xmlns:a16="http://schemas.microsoft.com/office/drawing/2014/main" id="{A33F8858-3076-448B-95CA-5A15D5DA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9212" y="3870960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108">
            <a:extLst>
              <a:ext uri="{FF2B5EF4-FFF2-40B4-BE49-F238E27FC236}">
                <a16:creationId xmlns:a16="http://schemas.microsoft.com/office/drawing/2014/main" id="{C66600F4-E19B-4AC1-8F8D-DD87FFD1A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9212" y="490728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109">
            <a:extLst>
              <a:ext uri="{FF2B5EF4-FFF2-40B4-BE49-F238E27FC236}">
                <a16:creationId xmlns:a16="http://schemas.microsoft.com/office/drawing/2014/main" id="{3715029D-65E8-4AE3-B301-BA1CC61F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9212" y="5943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91CB1B3-28FC-44E6-B343-2C70C3357CC3}"/>
              </a:ext>
            </a:extLst>
          </p:cNvPr>
          <p:cNvSpPr txBox="1">
            <a:spLocks/>
          </p:cNvSpPr>
          <p:nvPr/>
        </p:nvSpPr>
        <p:spPr>
          <a:xfrm>
            <a:off x="303212" y="2814459"/>
            <a:ext cx="4648200" cy="690741"/>
          </a:xfrm>
          <a:prstGeom prst="rect">
            <a:avLst/>
          </a:prstGeom>
          <a:noFill/>
        </p:spPr>
        <p:txBody>
          <a:bodyPr anchor="t"/>
          <a:lstStyle>
            <a:lvl1pPr algn="l" defTabSz="1218987" rtl="0" eaLnBrk="1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zh-TW" altLang="en-US" dirty="0"/>
              <a:t>目錄</a:t>
            </a:r>
            <a:endParaRPr lang="en-US" dirty="0"/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1B9D97D0-4108-4353-8703-BBBADFCC9323}"/>
              </a:ext>
            </a:extLst>
          </p:cNvPr>
          <p:cNvSpPr txBox="1">
            <a:spLocks/>
          </p:cNvSpPr>
          <p:nvPr/>
        </p:nvSpPr>
        <p:spPr>
          <a:xfrm>
            <a:off x="6894512" y="807576"/>
            <a:ext cx="3297423" cy="339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 cap="all" spc="100" baseline="0">
                <a:solidFill>
                  <a:schemeClr val="accent3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開發動機</a:t>
            </a:r>
            <a:endParaRPr lang="en-US" dirty="0"/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6F3670F7-C6C0-4D24-9B35-C293A7A18D3E}"/>
              </a:ext>
            </a:extLst>
          </p:cNvPr>
          <p:cNvSpPr txBox="1">
            <a:spLocks/>
          </p:cNvSpPr>
          <p:nvPr/>
        </p:nvSpPr>
        <p:spPr>
          <a:xfrm>
            <a:off x="6866420" y="2856553"/>
            <a:ext cx="2601306" cy="339309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defPPr>
              <a:defRPr lang="en-US"/>
            </a:defPPr>
            <a:lvl1pPr marL="0" indent="0" algn="r" defTabSz="1218987" rtl="0" eaLnBrk="1" latinLnBrk="0" hangingPunct="1">
              <a:buNone/>
              <a:defRPr sz="2000" b="1" kern="1200" cap="all" spc="100" baseline="0">
                <a:solidFill>
                  <a:schemeClr val="accent3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8986" indent="0" algn="l" defTabSz="1218987" rtl="0" eaLnBrk="1" latinLnBrk="0" hangingPunct="1"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/>
              <a:t>網站架構</a:t>
            </a:r>
            <a:endParaRPr lang="en-US" dirty="0"/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89EABFF9-BD95-47C7-942A-CB75325717B5}"/>
              </a:ext>
            </a:extLst>
          </p:cNvPr>
          <p:cNvSpPr txBox="1">
            <a:spLocks/>
          </p:cNvSpPr>
          <p:nvPr/>
        </p:nvSpPr>
        <p:spPr>
          <a:xfrm>
            <a:off x="6868145" y="1811259"/>
            <a:ext cx="3297423" cy="339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 cap="all" spc="100" baseline="0">
                <a:solidFill>
                  <a:schemeClr val="accent3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開發技術</a:t>
            </a:r>
            <a:endParaRPr lang="en-US" dirty="0"/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B8B8F0B2-E64D-4D87-9E96-ED1C858C19F6}"/>
              </a:ext>
            </a:extLst>
          </p:cNvPr>
          <p:cNvSpPr txBox="1">
            <a:spLocks/>
          </p:cNvSpPr>
          <p:nvPr/>
        </p:nvSpPr>
        <p:spPr>
          <a:xfrm>
            <a:off x="6894512" y="3882354"/>
            <a:ext cx="3297423" cy="339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 cap="all" spc="100" baseline="0">
                <a:solidFill>
                  <a:schemeClr val="accent3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資料庫關聯圖</a:t>
            </a:r>
            <a:endParaRPr lang="en-US" dirty="0"/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C714016B-937D-4AEC-9AFE-365A5A355A11}"/>
              </a:ext>
            </a:extLst>
          </p:cNvPr>
          <p:cNvSpPr txBox="1">
            <a:spLocks/>
          </p:cNvSpPr>
          <p:nvPr/>
        </p:nvSpPr>
        <p:spPr>
          <a:xfrm>
            <a:off x="6894512" y="4907280"/>
            <a:ext cx="3297423" cy="339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 cap="all" spc="100" baseline="0">
                <a:solidFill>
                  <a:schemeClr val="accent3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功能介紹</a:t>
            </a:r>
            <a:endParaRPr lang="en-US" dirty="0"/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BF81C84-0269-4F7D-8CC0-F88D38B4D19B}"/>
              </a:ext>
            </a:extLst>
          </p:cNvPr>
          <p:cNvSpPr txBox="1">
            <a:spLocks/>
          </p:cNvSpPr>
          <p:nvPr/>
        </p:nvSpPr>
        <p:spPr>
          <a:xfrm>
            <a:off x="6894512" y="5932206"/>
            <a:ext cx="3297423" cy="339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 cap="all" spc="100" baseline="0">
                <a:solidFill>
                  <a:schemeClr val="accent3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分工表及網站</a:t>
            </a:r>
            <a:r>
              <a:rPr lang="en-US" altLang="zh-TW" dirty="0" err="1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3ADF7916-9E00-474A-A4A7-3F361A8B1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7" y="0"/>
            <a:ext cx="44942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1AD2744-387E-45A4-A265-8D3E26A3FB0F}"/>
              </a:ext>
            </a:extLst>
          </p:cNvPr>
          <p:cNvSpPr/>
          <p:nvPr/>
        </p:nvSpPr>
        <p:spPr>
          <a:xfrm>
            <a:off x="5332412" y="3048000"/>
            <a:ext cx="6096000" cy="2971800"/>
          </a:xfrm>
          <a:prstGeom prst="roundRect">
            <a:avLst/>
          </a:prstGeom>
          <a:solidFill>
            <a:srgbClr val="FFE0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4A56BB-2B5E-405F-92C9-3C76DBC422F1}"/>
              </a:ext>
            </a:extLst>
          </p:cNvPr>
          <p:cNvSpPr txBox="1"/>
          <p:nvPr/>
        </p:nvSpPr>
        <p:spPr>
          <a:xfrm>
            <a:off x="684212" y="333005"/>
            <a:ext cx="3005951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開發動機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226F72D-AEF6-4583-8158-F2A2953E360C}"/>
              </a:ext>
            </a:extLst>
          </p:cNvPr>
          <p:cNvSpPr/>
          <p:nvPr/>
        </p:nvSpPr>
        <p:spPr>
          <a:xfrm>
            <a:off x="5332412" y="2971800"/>
            <a:ext cx="6096000" cy="3124200"/>
          </a:xfrm>
          <a:prstGeom prst="roundRect">
            <a:avLst/>
          </a:prstGeom>
          <a:noFill/>
          <a:ln w="57150">
            <a:solidFill>
              <a:srgbClr val="FFB93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348B53-B984-4EB7-912C-1DFCF1B4C34B}"/>
              </a:ext>
            </a:extLst>
          </p:cNvPr>
          <p:cNvSpPr txBox="1"/>
          <p:nvPr/>
        </p:nvSpPr>
        <p:spPr>
          <a:xfrm>
            <a:off x="5484812" y="3933735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透過募資平台，讓提案團隊向贊助者募集資金，實現夢想，使更多價值、理念得以被看見。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48BF8B4-FD3B-454B-9871-0087C4AE7E0A}"/>
              </a:ext>
            </a:extLst>
          </p:cNvPr>
          <p:cNvGrpSpPr/>
          <p:nvPr/>
        </p:nvGrpSpPr>
        <p:grpSpPr>
          <a:xfrm>
            <a:off x="1371319" y="1905000"/>
            <a:ext cx="2133600" cy="2133600"/>
            <a:chOff x="1979612" y="1905000"/>
            <a:chExt cx="2133600" cy="213360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F87094D-08B6-423B-9150-AD53B5EB74D2}"/>
                </a:ext>
              </a:extLst>
            </p:cNvPr>
            <p:cNvSpPr/>
            <p:nvPr/>
          </p:nvSpPr>
          <p:spPr>
            <a:xfrm>
              <a:off x="1979612" y="1905000"/>
              <a:ext cx="2133600" cy="213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D0D0D">
                  <a:alpha val="87843"/>
                </a:srgb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43ACC5D-CCB8-4372-BAC1-2AC6AB837469}"/>
                </a:ext>
              </a:extLst>
            </p:cNvPr>
            <p:cNvSpPr txBox="1"/>
            <p:nvPr/>
          </p:nvSpPr>
          <p:spPr>
            <a:xfrm>
              <a:off x="2441118" y="2348181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/>
                <a:t>群眾</a:t>
              </a:r>
              <a:endParaRPr lang="en-US" altLang="zh-TW" sz="4000" dirty="0"/>
            </a:p>
            <a:p>
              <a:r>
                <a:rPr lang="zh-TW" altLang="en-US" sz="4000" dirty="0"/>
                <a:t>募資</a:t>
              </a:r>
            </a:p>
          </p:txBody>
        </p:sp>
      </p:grpSp>
      <p:cxnSp>
        <p:nvCxnSpPr>
          <p:cNvPr id="15" name="Straight Connector 100">
            <a:extLst>
              <a:ext uri="{FF2B5EF4-FFF2-40B4-BE49-F238E27FC236}">
                <a16:creationId xmlns:a16="http://schemas.microsoft.com/office/drawing/2014/main" id="{2CE8C70A-B724-4D99-9635-4E4B2648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46482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5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09184FB-BF03-4D0A-8FCB-0C051E594E13}"/>
              </a:ext>
            </a:extLst>
          </p:cNvPr>
          <p:cNvSpPr txBox="1"/>
          <p:nvPr/>
        </p:nvSpPr>
        <p:spPr>
          <a:xfrm>
            <a:off x="684212" y="333005"/>
            <a:ext cx="3005951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開發技術</a:t>
            </a:r>
          </a:p>
        </p:txBody>
      </p:sp>
      <p:cxnSp>
        <p:nvCxnSpPr>
          <p:cNvPr id="4" name="Straight Connector 100">
            <a:extLst>
              <a:ext uri="{FF2B5EF4-FFF2-40B4-BE49-F238E27FC236}">
                <a16:creationId xmlns:a16="http://schemas.microsoft.com/office/drawing/2014/main" id="{D8415089-DEC5-40D1-A53D-62D7C1541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51816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4965024-AFB1-4807-B5A3-5E8868F48AD0}"/>
              </a:ext>
            </a:extLst>
          </p:cNvPr>
          <p:cNvGrpSpPr/>
          <p:nvPr/>
        </p:nvGrpSpPr>
        <p:grpSpPr>
          <a:xfrm>
            <a:off x="701674" y="2019955"/>
            <a:ext cx="1828800" cy="1828800"/>
            <a:chOff x="4049475" y="2299960"/>
            <a:chExt cx="1828800" cy="182880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D03EFD6-694D-4B02-90CC-32EAFC1B429F}"/>
                </a:ext>
              </a:extLst>
            </p:cNvPr>
            <p:cNvSpPr/>
            <p:nvPr/>
          </p:nvSpPr>
          <p:spPr>
            <a:xfrm>
              <a:off x="4049475" y="2299960"/>
              <a:ext cx="1828800" cy="1828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63137"/>
              </a:schemeClr>
            </a:solidFill>
            <a:ln w="28575">
              <a:solidFill>
                <a:srgbClr val="FF6699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53B0B5F-2D25-41BE-BA27-7DBCC1C3A770}"/>
                </a:ext>
              </a:extLst>
            </p:cNvPr>
            <p:cNvSpPr txBox="1"/>
            <p:nvPr/>
          </p:nvSpPr>
          <p:spPr>
            <a:xfrm>
              <a:off x="4418013" y="2933045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669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  <a:endParaRPr lang="zh-TW" altLang="en-US" sz="2800" dirty="0">
                <a:solidFill>
                  <a:srgbClr val="FF66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059A746-E7A6-43D8-9CA6-A654A6E3BCBF}"/>
              </a:ext>
            </a:extLst>
          </p:cNvPr>
          <p:cNvGrpSpPr/>
          <p:nvPr/>
        </p:nvGrpSpPr>
        <p:grpSpPr>
          <a:xfrm>
            <a:off x="3576249" y="1943755"/>
            <a:ext cx="1957795" cy="1828800"/>
            <a:chOff x="491481" y="1633210"/>
            <a:chExt cx="1957795" cy="18288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E62195E-6CC2-45CF-8185-23E37983AA71}"/>
                </a:ext>
              </a:extLst>
            </p:cNvPr>
            <p:cNvSpPr/>
            <p:nvPr/>
          </p:nvSpPr>
          <p:spPr>
            <a:xfrm>
              <a:off x="491481" y="1633210"/>
              <a:ext cx="1828800" cy="1828800"/>
            </a:xfrm>
            <a:prstGeom prst="ellipse">
              <a:avLst/>
            </a:prstGeom>
            <a:solidFill>
              <a:srgbClr val="ADDCFF">
                <a:alpha val="63137"/>
              </a:srgbClr>
            </a:solidFill>
            <a:ln w="28575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757297E-00C0-466B-B9DD-69D4E476C475}"/>
                </a:ext>
              </a:extLst>
            </p:cNvPr>
            <p:cNvSpPr txBox="1"/>
            <p:nvPr/>
          </p:nvSpPr>
          <p:spPr>
            <a:xfrm>
              <a:off x="497122" y="2286000"/>
              <a:ext cx="1952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Javascript</a:t>
              </a:r>
              <a:endPara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CF4B262-A83B-4903-BDDC-9A80AFE8245B}"/>
              </a:ext>
            </a:extLst>
          </p:cNvPr>
          <p:cNvGrpSpPr/>
          <p:nvPr/>
        </p:nvGrpSpPr>
        <p:grpSpPr>
          <a:xfrm>
            <a:off x="6174182" y="1962805"/>
            <a:ext cx="1828800" cy="1828800"/>
            <a:chOff x="3690163" y="1742420"/>
            <a:chExt cx="1828800" cy="1828800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F1B4EDB-1CE7-4055-B72A-454920523DA4}"/>
                </a:ext>
              </a:extLst>
            </p:cNvPr>
            <p:cNvSpPr/>
            <p:nvPr/>
          </p:nvSpPr>
          <p:spPr>
            <a:xfrm>
              <a:off x="3690163" y="1742420"/>
              <a:ext cx="1828800" cy="1828800"/>
            </a:xfrm>
            <a:prstGeom prst="ellipse">
              <a:avLst/>
            </a:prstGeom>
            <a:solidFill>
              <a:srgbClr val="CDE9DE">
                <a:alpha val="62745"/>
              </a:srgbClr>
            </a:solidFill>
            <a:ln w="28575">
              <a:solidFill>
                <a:schemeClr val="accent4">
                  <a:lumMod val="7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8496E74-CEA5-450B-9188-1E6A7498E1B2}"/>
                </a:ext>
              </a:extLst>
            </p:cNvPr>
            <p:cNvSpPr txBox="1"/>
            <p:nvPr/>
          </p:nvSpPr>
          <p:spPr>
            <a:xfrm>
              <a:off x="4299763" y="2395210"/>
              <a:ext cx="7842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C#</a:t>
              </a:r>
              <a:endParaRPr lang="zh-TW" altLang="en-US" sz="28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14524AF-274A-46B0-9829-B58AA6E6B5A2}"/>
              </a:ext>
            </a:extLst>
          </p:cNvPr>
          <p:cNvGrpSpPr/>
          <p:nvPr/>
        </p:nvGrpSpPr>
        <p:grpSpPr>
          <a:xfrm>
            <a:off x="1747449" y="4239935"/>
            <a:ext cx="1828800" cy="1828800"/>
            <a:chOff x="8151812" y="2961620"/>
            <a:chExt cx="1828800" cy="1828800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AF54846-CA96-49DB-9412-53B86049B2FB}"/>
                </a:ext>
              </a:extLst>
            </p:cNvPr>
            <p:cNvSpPr/>
            <p:nvPr/>
          </p:nvSpPr>
          <p:spPr>
            <a:xfrm>
              <a:off x="8151812" y="2961620"/>
              <a:ext cx="1828800" cy="1828800"/>
            </a:xfrm>
            <a:prstGeom prst="ellipse">
              <a:avLst/>
            </a:prstGeom>
            <a:solidFill>
              <a:schemeClr val="accent5">
                <a:lumMod val="90000"/>
                <a:alpha val="63137"/>
              </a:schemeClr>
            </a:solidFill>
            <a:ln w="28575">
              <a:solidFill>
                <a:schemeClr val="accent5">
                  <a:lumMod val="2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ADCD0D3-6669-4B4A-8F51-BF450B13FEFD}"/>
                </a:ext>
              </a:extLst>
            </p:cNvPr>
            <p:cNvSpPr txBox="1"/>
            <p:nvPr/>
          </p:nvSpPr>
          <p:spPr>
            <a:xfrm>
              <a:off x="8609012" y="364742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5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  <a:endParaRPr lang="zh-TW" altLang="en-US" sz="2800" dirty="0">
                <a:solidFill>
                  <a:schemeClr val="accent5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45DFDC4-8FE7-46EC-8682-4D0CBD6C04A3}"/>
              </a:ext>
            </a:extLst>
          </p:cNvPr>
          <p:cNvGrpSpPr/>
          <p:nvPr/>
        </p:nvGrpSpPr>
        <p:grpSpPr>
          <a:xfrm>
            <a:off x="4470011" y="4164390"/>
            <a:ext cx="1846262" cy="1828800"/>
            <a:chOff x="6799812" y="1537305"/>
            <a:chExt cx="1846262" cy="1828800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A558AA4-6310-4A27-8E34-C63EB810C475}"/>
                </a:ext>
              </a:extLst>
            </p:cNvPr>
            <p:cNvSpPr/>
            <p:nvPr/>
          </p:nvSpPr>
          <p:spPr>
            <a:xfrm>
              <a:off x="6799812" y="1537305"/>
              <a:ext cx="1828800" cy="1828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63137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4521056-3D57-4EC8-9FDC-FDA7FA365138}"/>
                </a:ext>
              </a:extLst>
            </p:cNvPr>
            <p:cNvSpPr txBox="1"/>
            <p:nvPr/>
          </p:nvSpPr>
          <p:spPr>
            <a:xfrm>
              <a:off x="6817274" y="2221795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Bootstrap</a:t>
              </a:r>
              <a:endParaRPr lang="zh-TW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354E111-FD4F-420F-BA5E-C58224738E31}"/>
              </a:ext>
            </a:extLst>
          </p:cNvPr>
          <p:cNvGrpSpPr/>
          <p:nvPr/>
        </p:nvGrpSpPr>
        <p:grpSpPr>
          <a:xfrm>
            <a:off x="7317182" y="4177040"/>
            <a:ext cx="1981200" cy="1828800"/>
            <a:chOff x="8380412" y="3810000"/>
            <a:chExt cx="1981200" cy="1828800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B6892882-E079-4095-BE56-5DA34D9C78ED}"/>
                </a:ext>
              </a:extLst>
            </p:cNvPr>
            <p:cNvSpPr/>
            <p:nvPr/>
          </p:nvSpPr>
          <p:spPr>
            <a:xfrm>
              <a:off x="8380412" y="3810000"/>
              <a:ext cx="18288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63137"/>
              </a:schemeClr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23BF33-AAFC-4FDB-9E77-CF17C2963536}"/>
                </a:ext>
              </a:extLst>
            </p:cNvPr>
            <p:cNvSpPr txBox="1"/>
            <p:nvPr/>
          </p:nvSpPr>
          <p:spPr>
            <a:xfrm>
              <a:off x="8532812" y="44958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MS SQL</a:t>
              </a:r>
              <a:endPara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85A273A-7F7F-4988-9845-A8FF29A0BC70}"/>
              </a:ext>
            </a:extLst>
          </p:cNvPr>
          <p:cNvGrpSpPr/>
          <p:nvPr/>
        </p:nvGrpSpPr>
        <p:grpSpPr>
          <a:xfrm>
            <a:off x="9145982" y="1943755"/>
            <a:ext cx="1828800" cy="1828800"/>
            <a:chOff x="3690163" y="1742420"/>
            <a:chExt cx="1828800" cy="1828800"/>
          </a:xfrm>
          <a:solidFill>
            <a:srgbClr val="FFFFCC"/>
          </a:solidFill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6E06C05-D58B-4E1D-ABEB-26FAD2F1EB95}"/>
                </a:ext>
              </a:extLst>
            </p:cNvPr>
            <p:cNvSpPr/>
            <p:nvPr/>
          </p:nvSpPr>
          <p:spPr>
            <a:xfrm>
              <a:off x="3690163" y="1742420"/>
              <a:ext cx="1828800" cy="1828800"/>
            </a:xfrm>
            <a:prstGeom prst="ellipse">
              <a:avLst/>
            </a:prstGeom>
            <a:grpFill/>
            <a:ln w="28575">
              <a:solidFill>
                <a:srgbClr val="FF99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E4E148-BBA4-4264-BF5B-22EE54656844}"/>
                </a:ext>
              </a:extLst>
            </p:cNvPr>
            <p:cNvSpPr txBox="1"/>
            <p:nvPr/>
          </p:nvSpPr>
          <p:spPr>
            <a:xfrm>
              <a:off x="4101326" y="2395210"/>
              <a:ext cx="1157879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99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MVC</a:t>
              </a:r>
              <a:endParaRPr lang="zh-TW" altLang="en-US" sz="2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0DA31F6-7295-4867-B3C5-6312A0147121}"/>
              </a:ext>
            </a:extLst>
          </p:cNvPr>
          <p:cNvGrpSpPr/>
          <p:nvPr/>
        </p:nvGrpSpPr>
        <p:grpSpPr>
          <a:xfrm>
            <a:off x="10105521" y="4239935"/>
            <a:ext cx="2083304" cy="1828800"/>
            <a:chOff x="491481" y="1633210"/>
            <a:chExt cx="2083304" cy="18288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4BE8A22D-ABA6-4E6A-81E0-CAC52E6E7400}"/>
                </a:ext>
              </a:extLst>
            </p:cNvPr>
            <p:cNvSpPr/>
            <p:nvPr/>
          </p:nvSpPr>
          <p:spPr>
            <a:xfrm>
              <a:off x="491481" y="1633210"/>
              <a:ext cx="1828800" cy="1828800"/>
            </a:xfrm>
            <a:prstGeom prst="ellipse">
              <a:avLst/>
            </a:prstGeom>
            <a:solidFill>
              <a:srgbClr val="FFCC99">
                <a:alpha val="62745"/>
              </a:srgbClr>
            </a:solidFill>
            <a:ln w="28575">
              <a:solidFill>
                <a:srgbClr val="FF66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ED1FDC2-3223-48A0-9821-F488D41822D3}"/>
                </a:ext>
              </a:extLst>
            </p:cNvPr>
            <p:cNvSpPr txBox="1"/>
            <p:nvPr/>
          </p:nvSpPr>
          <p:spPr>
            <a:xfrm>
              <a:off x="622631" y="2317700"/>
              <a:ext cx="19521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66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Web API</a:t>
              </a:r>
              <a:endParaRPr lang="zh-TW" altLang="en-US" sz="2800" dirty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96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09184FB-BF03-4D0A-8FCB-0C051E594E13}"/>
              </a:ext>
            </a:extLst>
          </p:cNvPr>
          <p:cNvSpPr txBox="1"/>
          <p:nvPr/>
        </p:nvSpPr>
        <p:spPr>
          <a:xfrm>
            <a:off x="684212" y="333005"/>
            <a:ext cx="4641014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網站架構</a:t>
            </a:r>
            <a:r>
              <a:rPr lang="en-US" altLang="zh-TW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-</a:t>
            </a: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前台</a:t>
            </a:r>
          </a:p>
        </p:txBody>
      </p:sp>
      <p:cxnSp>
        <p:nvCxnSpPr>
          <p:cNvPr id="4" name="Straight Connector 100">
            <a:extLst>
              <a:ext uri="{FF2B5EF4-FFF2-40B4-BE49-F238E27FC236}">
                <a16:creationId xmlns:a16="http://schemas.microsoft.com/office/drawing/2014/main" id="{D8415089-DEC5-40D1-A53D-62D7C1541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7924800" cy="3257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92553A-AAE2-4CD2-9EC1-B483B20A017A}"/>
              </a:ext>
            </a:extLst>
          </p:cNvPr>
          <p:cNvSpPr txBox="1"/>
          <p:nvPr/>
        </p:nvSpPr>
        <p:spPr>
          <a:xfrm>
            <a:off x="5055812" y="1610899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EE886F-CD0E-40C6-9678-C1C7847914F2}"/>
              </a:ext>
            </a:extLst>
          </p:cNvPr>
          <p:cNvSpPr txBox="1"/>
          <p:nvPr/>
        </p:nvSpPr>
        <p:spPr>
          <a:xfrm>
            <a:off x="4487247" y="2583319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探索新專案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A0FAE93-17B1-4674-82BE-B23697F16B90}"/>
              </a:ext>
            </a:extLst>
          </p:cNvPr>
          <p:cNvSpPr txBox="1"/>
          <p:nvPr/>
        </p:nvSpPr>
        <p:spPr>
          <a:xfrm>
            <a:off x="2271449" y="2556892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已成功專案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BD8132-C481-427A-9C4D-583F152508D5}"/>
              </a:ext>
            </a:extLst>
          </p:cNvPr>
          <p:cNvSpPr txBox="1"/>
          <p:nvPr/>
        </p:nvSpPr>
        <p:spPr>
          <a:xfrm>
            <a:off x="8456612" y="2588992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600"/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會員專區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ED03307-6D7B-4695-838F-7BFD6D9B3A74}"/>
              </a:ext>
            </a:extLst>
          </p:cNvPr>
          <p:cNvSpPr txBox="1"/>
          <p:nvPr/>
        </p:nvSpPr>
        <p:spPr>
          <a:xfrm>
            <a:off x="8455024" y="3318052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/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16363E3-21F9-42A7-BCF5-E9B6D08C0B58}"/>
              </a:ext>
            </a:extLst>
          </p:cNvPr>
          <p:cNvSpPr txBox="1"/>
          <p:nvPr/>
        </p:nvSpPr>
        <p:spPr>
          <a:xfrm>
            <a:off x="8455024" y="4000488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/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8F7B6626-EC0F-4E8C-979A-1A6A02203A07}"/>
              </a:ext>
            </a:extLst>
          </p:cNvPr>
          <p:cNvSpPr txBox="1"/>
          <p:nvPr/>
        </p:nvSpPr>
        <p:spPr>
          <a:xfrm>
            <a:off x="8455024" y="4696707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/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贊助紀錄</a:t>
            </a: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EA933828-F7B3-4B70-B430-63269AB99DA0}"/>
              </a:ext>
            </a:extLst>
          </p:cNvPr>
          <p:cNvSpPr txBox="1"/>
          <p:nvPr/>
        </p:nvSpPr>
        <p:spPr>
          <a:xfrm>
            <a:off x="8453436" y="5400926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/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帳號設定</a:t>
            </a: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85078A65-9741-4E17-8AA3-E4403451FFAD}"/>
              </a:ext>
            </a:extLst>
          </p:cNvPr>
          <p:cNvSpPr txBox="1"/>
          <p:nvPr/>
        </p:nvSpPr>
        <p:spPr>
          <a:xfrm>
            <a:off x="8453436" y="6087212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/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修改密碼</a:t>
            </a:r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100B266F-7D1D-4659-BF3F-1711294A2C85}"/>
              </a:ext>
            </a:extLst>
          </p:cNvPr>
          <p:cNvSpPr txBox="1"/>
          <p:nvPr/>
        </p:nvSpPr>
        <p:spPr>
          <a:xfrm>
            <a:off x="6324575" y="2569840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贊助商品</a:t>
            </a:r>
          </a:p>
        </p:txBody>
      </p: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F6608E7C-4B01-4CD8-8872-01374D35FBE8}"/>
              </a:ext>
            </a:extLst>
          </p:cNvPr>
          <p:cNvCxnSpPr>
            <a:cxnSpLocks/>
          </p:cNvCxnSpPr>
          <p:nvPr/>
        </p:nvCxnSpPr>
        <p:spPr>
          <a:xfrm>
            <a:off x="3122612" y="2286000"/>
            <a:ext cx="6248400" cy="0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>
            <a:extLst>
              <a:ext uri="{FF2B5EF4-FFF2-40B4-BE49-F238E27FC236}">
                <a16:creationId xmlns:a16="http://schemas.microsoft.com/office/drawing/2014/main" id="{AD29219E-E580-4F7A-97C7-78FF4E86695B}"/>
              </a:ext>
            </a:extLst>
          </p:cNvPr>
          <p:cNvCxnSpPr/>
          <p:nvPr/>
        </p:nvCxnSpPr>
        <p:spPr>
          <a:xfrm>
            <a:off x="3122612" y="2286000"/>
            <a:ext cx="0" cy="282194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63581D92-C59D-41E8-9F91-3C06F4BDD65B}"/>
              </a:ext>
            </a:extLst>
          </p:cNvPr>
          <p:cNvCxnSpPr/>
          <p:nvPr/>
        </p:nvCxnSpPr>
        <p:spPr>
          <a:xfrm>
            <a:off x="9350374" y="2297303"/>
            <a:ext cx="0" cy="282194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F8CCE93F-AB28-4B8B-9E2B-4D57BC3FDC36}"/>
              </a:ext>
            </a:extLst>
          </p:cNvPr>
          <p:cNvCxnSpPr/>
          <p:nvPr/>
        </p:nvCxnSpPr>
        <p:spPr>
          <a:xfrm>
            <a:off x="5297247" y="2286000"/>
            <a:ext cx="0" cy="282194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D8BE89B2-AFC2-45DC-AE30-F954D8CEFBAF}"/>
              </a:ext>
            </a:extLst>
          </p:cNvPr>
          <p:cNvCxnSpPr>
            <a:cxnSpLocks/>
          </p:cNvCxnSpPr>
          <p:nvPr/>
        </p:nvCxnSpPr>
        <p:spPr>
          <a:xfrm>
            <a:off x="9265024" y="4407461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BAB4B331-D125-4015-BE59-5E98E903A5B6}"/>
              </a:ext>
            </a:extLst>
          </p:cNvPr>
          <p:cNvCxnSpPr>
            <a:cxnSpLocks/>
          </p:cNvCxnSpPr>
          <p:nvPr/>
        </p:nvCxnSpPr>
        <p:spPr>
          <a:xfrm>
            <a:off x="9282111" y="3719019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>
            <a:extLst>
              <a:ext uri="{FF2B5EF4-FFF2-40B4-BE49-F238E27FC236}">
                <a16:creationId xmlns:a16="http://schemas.microsoft.com/office/drawing/2014/main" id="{64AD4F2D-9DA0-4AE0-A37A-32A015C33769}"/>
              </a:ext>
            </a:extLst>
          </p:cNvPr>
          <p:cNvCxnSpPr>
            <a:cxnSpLocks/>
          </p:cNvCxnSpPr>
          <p:nvPr/>
        </p:nvCxnSpPr>
        <p:spPr>
          <a:xfrm>
            <a:off x="9283699" y="3028806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386BC1A5-C16C-46FC-9C1B-653676E67678}"/>
              </a:ext>
            </a:extLst>
          </p:cNvPr>
          <p:cNvCxnSpPr>
            <a:cxnSpLocks/>
          </p:cNvCxnSpPr>
          <p:nvPr/>
        </p:nvCxnSpPr>
        <p:spPr>
          <a:xfrm>
            <a:off x="9256709" y="5801036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6ADF3889-9650-4A8F-9681-27A27376409A}"/>
              </a:ext>
            </a:extLst>
          </p:cNvPr>
          <p:cNvCxnSpPr>
            <a:cxnSpLocks/>
          </p:cNvCxnSpPr>
          <p:nvPr/>
        </p:nvCxnSpPr>
        <p:spPr>
          <a:xfrm>
            <a:off x="9256709" y="5111680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>
            <a:extLst>
              <a:ext uri="{FF2B5EF4-FFF2-40B4-BE49-F238E27FC236}">
                <a16:creationId xmlns:a16="http://schemas.microsoft.com/office/drawing/2014/main" id="{5D395517-CE61-4878-9E83-F98F57D11DAF}"/>
              </a:ext>
            </a:extLst>
          </p:cNvPr>
          <p:cNvCxnSpPr/>
          <p:nvPr/>
        </p:nvCxnSpPr>
        <p:spPr>
          <a:xfrm>
            <a:off x="5865812" y="2015109"/>
            <a:ext cx="0" cy="282194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>
            <a:extLst>
              <a:ext uri="{FF2B5EF4-FFF2-40B4-BE49-F238E27FC236}">
                <a16:creationId xmlns:a16="http://schemas.microsoft.com/office/drawing/2014/main" id="{F46838CA-0134-401E-B05D-02581B66A2E6}"/>
              </a:ext>
            </a:extLst>
          </p:cNvPr>
          <p:cNvCxnSpPr>
            <a:cxnSpLocks/>
          </p:cNvCxnSpPr>
          <p:nvPr/>
        </p:nvCxnSpPr>
        <p:spPr>
          <a:xfrm>
            <a:off x="6104528" y="2809743"/>
            <a:ext cx="220047" cy="0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09184FB-BF03-4D0A-8FCB-0C051E594E13}"/>
              </a:ext>
            </a:extLst>
          </p:cNvPr>
          <p:cNvSpPr txBox="1"/>
          <p:nvPr/>
        </p:nvSpPr>
        <p:spPr>
          <a:xfrm>
            <a:off x="684212" y="333005"/>
            <a:ext cx="6051657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網站架構</a:t>
            </a:r>
            <a:r>
              <a:rPr lang="en-US" altLang="zh-TW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-</a:t>
            </a: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團隊提案</a:t>
            </a:r>
          </a:p>
        </p:txBody>
      </p:sp>
      <p:cxnSp>
        <p:nvCxnSpPr>
          <p:cNvPr id="4" name="Straight Connector 100">
            <a:extLst>
              <a:ext uri="{FF2B5EF4-FFF2-40B4-BE49-F238E27FC236}">
                <a16:creationId xmlns:a16="http://schemas.microsoft.com/office/drawing/2014/main" id="{D8415089-DEC5-40D1-A53D-62D7C1541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7924800" cy="3257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A665D88-02FB-41FE-909F-68C15F285BD6}"/>
              </a:ext>
            </a:extLst>
          </p:cNvPr>
          <p:cNvSpPr txBox="1"/>
          <p:nvPr/>
        </p:nvSpPr>
        <p:spPr>
          <a:xfrm>
            <a:off x="6046412" y="2384087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ED1DF4C-B73E-4154-B737-D7C0455EEA83}"/>
              </a:ext>
            </a:extLst>
          </p:cNvPr>
          <p:cNvCxnSpPr>
            <a:cxnSpLocks/>
          </p:cNvCxnSpPr>
          <p:nvPr/>
        </p:nvCxnSpPr>
        <p:spPr>
          <a:xfrm>
            <a:off x="6856412" y="2788297"/>
            <a:ext cx="0" cy="282194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0F1EBF38-3FD4-4AF4-B098-A1D4E590F2C0}"/>
              </a:ext>
            </a:extLst>
          </p:cNvPr>
          <p:cNvSpPr txBox="1"/>
          <p:nvPr/>
        </p:nvSpPr>
        <p:spPr>
          <a:xfrm>
            <a:off x="6057257" y="3118819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導覽列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D79E8C1-3F87-452E-9CF8-324C5EBA7A69}"/>
              </a:ext>
            </a:extLst>
          </p:cNvPr>
          <p:cNvSpPr txBox="1"/>
          <p:nvPr/>
        </p:nvSpPr>
        <p:spPr>
          <a:xfrm>
            <a:off x="3046412" y="2393612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/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00642A1-0C75-42F5-8EC8-3DD626E5D249}"/>
              </a:ext>
            </a:extLst>
          </p:cNvPr>
          <p:cNvSpPr txBox="1"/>
          <p:nvPr/>
        </p:nvSpPr>
        <p:spPr>
          <a:xfrm>
            <a:off x="3046412" y="3076048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/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0B44CECE-6DB2-45D5-BFB6-D52FE3564FBE}"/>
              </a:ext>
            </a:extLst>
          </p:cNvPr>
          <p:cNvCxnSpPr>
            <a:cxnSpLocks/>
          </p:cNvCxnSpPr>
          <p:nvPr/>
        </p:nvCxnSpPr>
        <p:spPr>
          <a:xfrm>
            <a:off x="3873499" y="2794579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B1BDF88-A8E5-4812-931A-0993B4771859}"/>
              </a:ext>
            </a:extLst>
          </p:cNvPr>
          <p:cNvCxnSpPr>
            <a:cxnSpLocks/>
          </p:cNvCxnSpPr>
          <p:nvPr/>
        </p:nvCxnSpPr>
        <p:spPr>
          <a:xfrm>
            <a:off x="4686300" y="2601988"/>
            <a:ext cx="1370957" cy="0"/>
          </a:xfrm>
          <a:prstGeom prst="line">
            <a:avLst/>
          </a:prstGeom>
          <a:ln w="38100">
            <a:solidFill>
              <a:srgbClr val="FFA8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77FAA358-7D08-4C3C-BB4D-2DA383E1715A}"/>
              </a:ext>
            </a:extLst>
          </p:cNvPr>
          <p:cNvSpPr txBox="1"/>
          <p:nvPr/>
        </p:nvSpPr>
        <p:spPr>
          <a:xfrm>
            <a:off x="8380412" y="3130122"/>
            <a:ext cx="1774091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修改團隊資料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B011540-26D2-46BE-8CBB-BECE70A22167}"/>
              </a:ext>
            </a:extLst>
          </p:cNvPr>
          <p:cNvSpPr txBox="1"/>
          <p:nvPr/>
        </p:nvSpPr>
        <p:spPr>
          <a:xfrm>
            <a:off x="8380110" y="3835324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修改密碼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8456245-E4E1-4A83-8CA6-CE5BE26A36D0}"/>
              </a:ext>
            </a:extLst>
          </p:cNvPr>
          <p:cNvSpPr txBox="1"/>
          <p:nvPr/>
        </p:nvSpPr>
        <p:spPr>
          <a:xfrm>
            <a:off x="8399462" y="4510786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專案列表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8AC3545-BA1F-4C13-B2F6-E61B5D17525C}"/>
              </a:ext>
            </a:extLst>
          </p:cNvPr>
          <p:cNvSpPr txBox="1"/>
          <p:nvPr/>
        </p:nvSpPr>
        <p:spPr>
          <a:xfrm>
            <a:off x="8408612" y="5204658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商品列表</a:t>
            </a: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B6378C80-0BC6-4C3D-8437-DA7D642CACA1}"/>
              </a:ext>
            </a:extLst>
          </p:cNvPr>
          <p:cNvCxnSpPr>
            <a:cxnSpLocks/>
          </p:cNvCxnSpPr>
          <p:nvPr/>
        </p:nvCxnSpPr>
        <p:spPr>
          <a:xfrm>
            <a:off x="7685087" y="3335413"/>
            <a:ext cx="706438" cy="9525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C2350C0-7627-434F-9F0B-B325F2A6FA1A}"/>
              </a:ext>
            </a:extLst>
          </p:cNvPr>
          <p:cNvCxnSpPr>
            <a:cxnSpLocks/>
          </p:cNvCxnSpPr>
          <p:nvPr/>
        </p:nvCxnSpPr>
        <p:spPr>
          <a:xfrm>
            <a:off x="9218612" y="4915412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E3BACC5E-4CB3-4FDD-BEFC-39EA5785179D}"/>
              </a:ext>
            </a:extLst>
          </p:cNvPr>
          <p:cNvCxnSpPr>
            <a:cxnSpLocks/>
          </p:cNvCxnSpPr>
          <p:nvPr/>
        </p:nvCxnSpPr>
        <p:spPr>
          <a:xfrm>
            <a:off x="9218612" y="4235434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76E7F8A4-4CAB-4BA0-A4AD-20D10C9AB958}"/>
              </a:ext>
            </a:extLst>
          </p:cNvPr>
          <p:cNvCxnSpPr>
            <a:cxnSpLocks/>
          </p:cNvCxnSpPr>
          <p:nvPr/>
        </p:nvCxnSpPr>
        <p:spPr>
          <a:xfrm>
            <a:off x="9218612" y="3530232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9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09184FB-BF03-4D0A-8FCB-0C051E594E13}"/>
              </a:ext>
            </a:extLst>
          </p:cNvPr>
          <p:cNvSpPr txBox="1"/>
          <p:nvPr/>
        </p:nvSpPr>
        <p:spPr>
          <a:xfrm>
            <a:off x="684212" y="333005"/>
            <a:ext cx="4641014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網站架構</a:t>
            </a:r>
            <a:r>
              <a:rPr lang="en-US" altLang="zh-TW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-</a:t>
            </a: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後台</a:t>
            </a:r>
          </a:p>
        </p:txBody>
      </p:sp>
      <p:cxnSp>
        <p:nvCxnSpPr>
          <p:cNvPr id="4" name="Straight Connector 100">
            <a:extLst>
              <a:ext uri="{FF2B5EF4-FFF2-40B4-BE49-F238E27FC236}">
                <a16:creationId xmlns:a16="http://schemas.microsoft.com/office/drawing/2014/main" id="{D8415089-DEC5-40D1-A53D-62D7C1541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7924800" cy="3257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A665D88-02FB-41FE-909F-68C15F285BD6}"/>
              </a:ext>
            </a:extLst>
          </p:cNvPr>
          <p:cNvSpPr txBox="1"/>
          <p:nvPr/>
        </p:nvSpPr>
        <p:spPr>
          <a:xfrm>
            <a:off x="6122612" y="2177454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ED1DF4C-B73E-4154-B737-D7C0455EEA83}"/>
              </a:ext>
            </a:extLst>
          </p:cNvPr>
          <p:cNvCxnSpPr>
            <a:cxnSpLocks/>
          </p:cNvCxnSpPr>
          <p:nvPr/>
        </p:nvCxnSpPr>
        <p:spPr>
          <a:xfrm>
            <a:off x="6932612" y="2581664"/>
            <a:ext cx="0" cy="282194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0F1EBF38-3FD4-4AF4-B098-A1D4E590F2C0}"/>
              </a:ext>
            </a:extLst>
          </p:cNvPr>
          <p:cNvSpPr txBox="1"/>
          <p:nvPr/>
        </p:nvSpPr>
        <p:spPr>
          <a:xfrm>
            <a:off x="6133457" y="2863858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導覽列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D79E8C1-3F87-452E-9CF8-324C5EBA7A69}"/>
              </a:ext>
            </a:extLst>
          </p:cNvPr>
          <p:cNvSpPr txBox="1"/>
          <p:nvPr/>
        </p:nvSpPr>
        <p:spPr>
          <a:xfrm>
            <a:off x="3122612" y="2186979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/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B1BDF88-A8E5-4812-931A-0993B4771859}"/>
              </a:ext>
            </a:extLst>
          </p:cNvPr>
          <p:cNvCxnSpPr>
            <a:cxnSpLocks/>
          </p:cNvCxnSpPr>
          <p:nvPr/>
        </p:nvCxnSpPr>
        <p:spPr>
          <a:xfrm>
            <a:off x="4762500" y="2395355"/>
            <a:ext cx="1370957" cy="0"/>
          </a:xfrm>
          <a:prstGeom prst="line">
            <a:avLst/>
          </a:prstGeom>
          <a:ln w="38100">
            <a:solidFill>
              <a:srgbClr val="FFA8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77FAA358-7D08-4C3C-BB4D-2DA383E1715A}"/>
              </a:ext>
            </a:extLst>
          </p:cNvPr>
          <p:cNvSpPr txBox="1"/>
          <p:nvPr/>
        </p:nvSpPr>
        <p:spPr>
          <a:xfrm>
            <a:off x="8456612" y="2875161"/>
            <a:ext cx="1774091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專案管理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B011540-26D2-46BE-8CBB-BECE70A22167}"/>
              </a:ext>
            </a:extLst>
          </p:cNvPr>
          <p:cNvSpPr txBox="1"/>
          <p:nvPr/>
        </p:nvSpPr>
        <p:spPr>
          <a:xfrm>
            <a:off x="8464549" y="3564517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用戶管理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8456245-E4E1-4A83-8CA6-CE5BE26A36D0}"/>
              </a:ext>
            </a:extLst>
          </p:cNvPr>
          <p:cNvSpPr txBox="1"/>
          <p:nvPr/>
        </p:nvSpPr>
        <p:spPr>
          <a:xfrm>
            <a:off x="8483901" y="4239979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目錄清單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8AC3545-BA1F-4C13-B2F6-E61B5D17525C}"/>
              </a:ext>
            </a:extLst>
          </p:cNvPr>
          <p:cNvSpPr txBox="1"/>
          <p:nvPr/>
        </p:nvSpPr>
        <p:spPr>
          <a:xfrm>
            <a:off x="8483598" y="4957078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B6378C80-0BC6-4C3D-8437-DA7D642CACA1}"/>
              </a:ext>
            </a:extLst>
          </p:cNvPr>
          <p:cNvCxnSpPr>
            <a:cxnSpLocks/>
          </p:cNvCxnSpPr>
          <p:nvPr/>
        </p:nvCxnSpPr>
        <p:spPr>
          <a:xfrm>
            <a:off x="7761287" y="3080452"/>
            <a:ext cx="706438" cy="9525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C2350C0-7627-434F-9F0B-B325F2A6FA1A}"/>
              </a:ext>
            </a:extLst>
          </p:cNvPr>
          <p:cNvCxnSpPr>
            <a:cxnSpLocks/>
          </p:cNvCxnSpPr>
          <p:nvPr/>
        </p:nvCxnSpPr>
        <p:spPr>
          <a:xfrm>
            <a:off x="9303051" y="4667832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E3BACC5E-4CB3-4FDD-BEFC-39EA5785179D}"/>
              </a:ext>
            </a:extLst>
          </p:cNvPr>
          <p:cNvCxnSpPr>
            <a:cxnSpLocks/>
          </p:cNvCxnSpPr>
          <p:nvPr/>
        </p:nvCxnSpPr>
        <p:spPr>
          <a:xfrm>
            <a:off x="9303051" y="3964627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76E7F8A4-4CAB-4BA0-A4AD-20D10C9AB958}"/>
              </a:ext>
            </a:extLst>
          </p:cNvPr>
          <p:cNvCxnSpPr>
            <a:cxnSpLocks/>
          </p:cNvCxnSpPr>
          <p:nvPr/>
        </p:nvCxnSpPr>
        <p:spPr>
          <a:xfrm>
            <a:off x="9294812" y="3275271"/>
            <a:ext cx="0" cy="289246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CAECB4-57DC-4522-9BED-E0FC1947CB0B}"/>
              </a:ext>
            </a:extLst>
          </p:cNvPr>
          <p:cNvSpPr txBox="1"/>
          <p:nvPr/>
        </p:nvSpPr>
        <p:spPr>
          <a:xfrm>
            <a:off x="8493051" y="5646434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權限控管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DAFF9C-B39B-451C-8BAA-825B55D0C19F}"/>
              </a:ext>
            </a:extLst>
          </p:cNvPr>
          <p:cNvSpPr txBox="1"/>
          <p:nvPr/>
        </p:nvSpPr>
        <p:spPr>
          <a:xfrm>
            <a:off x="3102373" y="3558682"/>
            <a:ext cx="1994691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修改個人資料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22BDA3F-D952-40F9-A3A0-08823136A36C}"/>
              </a:ext>
            </a:extLst>
          </p:cNvPr>
          <p:cNvSpPr txBox="1"/>
          <p:nvPr/>
        </p:nvSpPr>
        <p:spPr>
          <a:xfrm>
            <a:off x="3122612" y="2886464"/>
            <a:ext cx="1620000" cy="400110"/>
          </a:xfrm>
          <a:prstGeom prst="rect">
            <a:avLst/>
          </a:prstGeom>
          <a:solidFill>
            <a:srgbClr val="FFEAC1"/>
          </a:solidFill>
          <a:ln w="28575">
            <a:solidFill>
              <a:srgbClr val="FFA8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修改密碼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3073922-D723-4C95-B949-C574A3A4D545}"/>
              </a:ext>
            </a:extLst>
          </p:cNvPr>
          <p:cNvCxnSpPr>
            <a:cxnSpLocks/>
          </p:cNvCxnSpPr>
          <p:nvPr/>
        </p:nvCxnSpPr>
        <p:spPr>
          <a:xfrm>
            <a:off x="9303051" y="5357188"/>
            <a:ext cx="0" cy="283394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BBC9FAC-D407-4A74-9EB8-9B5A3FD416E6}"/>
              </a:ext>
            </a:extLst>
          </p:cNvPr>
          <p:cNvCxnSpPr>
            <a:cxnSpLocks/>
          </p:cNvCxnSpPr>
          <p:nvPr/>
        </p:nvCxnSpPr>
        <p:spPr>
          <a:xfrm>
            <a:off x="3912812" y="2604270"/>
            <a:ext cx="0" cy="282194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5E018BF-017E-4667-9D22-AE3FA93ADC72}"/>
              </a:ext>
            </a:extLst>
          </p:cNvPr>
          <p:cNvCxnSpPr>
            <a:cxnSpLocks/>
          </p:cNvCxnSpPr>
          <p:nvPr/>
        </p:nvCxnSpPr>
        <p:spPr>
          <a:xfrm>
            <a:off x="3900486" y="3286574"/>
            <a:ext cx="0" cy="282194"/>
          </a:xfrm>
          <a:prstGeom prst="line">
            <a:avLst/>
          </a:prstGeom>
          <a:ln w="38100">
            <a:solidFill>
              <a:srgbClr val="FFA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FA3222-4556-4049-B68E-016B147A68C2}"/>
              </a:ext>
            </a:extLst>
          </p:cNvPr>
          <p:cNvSpPr txBox="1"/>
          <p:nvPr/>
        </p:nvSpPr>
        <p:spPr>
          <a:xfrm>
            <a:off x="684212" y="333005"/>
            <a:ext cx="6051657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資料庫關聯圖</a:t>
            </a:r>
            <a:r>
              <a:rPr lang="en-US" altLang="zh-TW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-</a:t>
            </a: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贊助</a:t>
            </a:r>
          </a:p>
        </p:txBody>
      </p:sp>
      <p:cxnSp>
        <p:nvCxnSpPr>
          <p:cNvPr id="3" name="Straight Connector 100">
            <a:extLst>
              <a:ext uri="{FF2B5EF4-FFF2-40B4-BE49-F238E27FC236}">
                <a16:creationId xmlns:a16="http://schemas.microsoft.com/office/drawing/2014/main" id="{635153D8-DDBC-4F67-A6F6-41BB60243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51816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35864B81-621E-4889-85B4-4ACD7C1CE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7"/>
          <a:stretch/>
        </p:blipFill>
        <p:spPr>
          <a:xfrm>
            <a:off x="292877" y="1371600"/>
            <a:ext cx="11603069" cy="53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1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FA3222-4556-4049-B68E-016B147A68C2}"/>
              </a:ext>
            </a:extLst>
          </p:cNvPr>
          <p:cNvSpPr txBox="1"/>
          <p:nvPr/>
        </p:nvSpPr>
        <p:spPr>
          <a:xfrm>
            <a:off x="684212" y="333005"/>
            <a:ext cx="7462299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資料庫關聯圖</a:t>
            </a:r>
            <a:r>
              <a:rPr lang="en-US" altLang="zh-TW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-</a:t>
            </a: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cs typeface="Arial"/>
              </a:rPr>
              <a:t>提案團隊</a:t>
            </a:r>
            <a:endParaRPr lang="zh-TW" altLang="en-US" sz="5400" b="1" spc="10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Arial"/>
            </a:endParaRPr>
          </a:p>
        </p:txBody>
      </p:sp>
      <p:cxnSp>
        <p:nvCxnSpPr>
          <p:cNvPr id="3" name="Straight Connector 100">
            <a:extLst>
              <a:ext uri="{FF2B5EF4-FFF2-40B4-BE49-F238E27FC236}">
                <a16:creationId xmlns:a16="http://schemas.microsoft.com/office/drawing/2014/main" id="{635153D8-DDBC-4F67-A6F6-41BB60243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51816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438F0A85-EA54-4F18-8135-8B0B0EAF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57" y="1352550"/>
            <a:ext cx="9429610" cy="53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0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Point Graphics Sampl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CAFF"/>
      </a:accent1>
      <a:accent2>
        <a:srgbClr val="FF8628"/>
      </a:accent2>
      <a:accent3>
        <a:srgbClr val="692523"/>
      </a:accent3>
      <a:accent4>
        <a:srgbClr val="00936B"/>
      </a:accent4>
      <a:accent5>
        <a:srgbClr val="F8EEE0"/>
      </a:accent5>
      <a:accent6>
        <a:srgbClr val="FF8983"/>
      </a:accent6>
      <a:hlink>
        <a:srgbClr val="0563C1"/>
      </a:hlink>
      <a:folHlink>
        <a:srgbClr val="954F72"/>
      </a:folHlink>
    </a:clrScheme>
    <a:fontScheme name="Custom 46">
      <a:majorFont>
        <a:latin typeface="Congen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A" id="{0559C27A-1F03-40DE-864E-4F889F5D0431}" vid="{81C2972A-9F7F-4DBE-BD36-F28830C07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807F0C-5BF2-402B-9012-B52128A22A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253339-64B8-4F01-9860-5B5097E99386}">
  <ds:schemaRefs>
    <ds:schemaRef ds:uri="http://www.w3.org/XML/1998/namespace"/>
    <ds:schemaRef ds:uri="http://purl.org/dc/dcmitype/"/>
    <ds:schemaRef ds:uri="http://schemas.microsoft.com/office/2006/metadata/properties"/>
    <ds:schemaRef ds:uri="71af3243-3dd4-4a8d-8c0d-dd76da1f02a5"/>
    <ds:schemaRef ds:uri="230e9df3-be65-4c73-a93b-d1236ebd677e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1CED80-2B32-4D93-8F36-96C2DAAFA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自訂</PresentationFormat>
  <Paragraphs>112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Congenial</vt:lpstr>
      <vt:lpstr>微軟正黑體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2023-03-27T09:13:28Z</dcterms:created>
  <dcterms:modified xsi:type="dcterms:W3CDTF">2023-10-05T17:35:33Z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