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 varScale="1">
        <p:scale>
          <a:sx n="85" d="100"/>
          <a:sy n="85" d="100"/>
        </p:scale>
        <p:origin x="2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2717-7433-AD58-7CD1-ADD68393C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532F7-9734-2141-050C-CC752ACD1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1D9D2-F561-5A4F-8F55-16396B670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5604-3F7C-4ECE-BEC4-FC02723FC7C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C6832-17FA-5AEF-CAE9-4C9E4716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46CE3-15E4-CB1F-64D1-7A10F46B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5BD9-051D-4771-9F3C-9D3DED08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3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7BFD4-A3BE-B442-DD6C-5788CD0C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2D368-8834-593B-644E-9D60A0AFA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C1097-3A6B-D517-A607-6084F034C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5604-3F7C-4ECE-BEC4-FC02723FC7C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0FDAE-35DD-0DF6-408F-4671C260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EA0E8-93C5-FE06-0AD7-C0F51A7A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5BD9-051D-4771-9F3C-9D3DED08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6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2A23B-2146-8F64-7D7C-118937A0F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63718-34F6-B975-4440-1841C3DA3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CBF20-75D5-F2EA-52B7-1B73C307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5604-3F7C-4ECE-BEC4-FC02723FC7C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E9879-950A-5B4E-5897-01CA072F7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80AE9-0DAB-CAAC-680F-3523155F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5BD9-051D-4771-9F3C-9D3DED08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2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5F440-940F-5F6A-59FF-160FA22D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8E13C-3D1A-84D0-A911-3057E9BD0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C43C2-BE35-65F2-3AF1-38A8CE6E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5604-3F7C-4ECE-BEC4-FC02723FC7C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45A9A-1A4D-0005-9F7C-5683EEE6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8A875-9914-067C-B2FA-0AD49194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5BD9-051D-4771-9F3C-9D3DED08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5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55D8-C0FC-31B7-F771-1CF4E030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0E33D-D523-AD51-4E41-94CDFEBF5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B06E4-93C5-E624-D4F1-62755850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5604-3F7C-4ECE-BEC4-FC02723FC7C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1EE3E-13D2-5CF7-0A0D-AB11D670B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BEB13-BECC-934E-A80C-951874526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5BD9-051D-4771-9F3C-9D3DED08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3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A969-C91E-FC13-AF48-D5960AEA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0249F-A7D9-6731-9CF8-94B77A5EF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3D676-4BE4-A209-F652-A030B7ABA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D2804-0C95-71CA-89EF-DD1A148B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5604-3F7C-4ECE-BEC4-FC02723FC7C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4CCF1-6E15-59BF-F879-FD8082045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5BD6-B505-540F-667D-C9F45854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5BD9-051D-4771-9F3C-9D3DED08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1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0774-3494-1B13-D44A-B26C01E1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C073A-D564-FCC8-8683-389A0DC83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F2997-98E1-C6AA-FC98-C39ECA133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1E3D6-20B3-8662-AA97-DE90FB668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3A3B89-3934-5890-62F5-38D7FEA46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048B21-C9F6-1EDE-4950-B9D6A681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5604-3F7C-4ECE-BEC4-FC02723FC7C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2078A-7187-8FF2-59BF-1FB300D70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8AA561-8F26-D544-C4AA-29351047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5BD9-051D-4771-9F3C-9D3DED08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E30AC-0A88-0270-DEA9-F4035552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DA04-2E15-879F-A0EC-F2F1BB08F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5604-3F7C-4ECE-BEC4-FC02723FC7C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4AC99-123A-8734-A37B-D3FDAA450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FF12C-717C-DBB3-B6D1-2BC64C96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5BD9-051D-4771-9F3C-9D3DED08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3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FCB0E-0528-7DFF-C362-6A9D8EE7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5604-3F7C-4ECE-BEC4-FC02723FC7C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5BD34F-82CD-F44C-97D4-C373C220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4A16D-94F7-436C-94FB-70C6BC18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5BD9-051D-4771-9F3C-9D3DED08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7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82A7-85FC-7A9E-EE7B-06CC2875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FB3B-6806-083D-D790-CE4F3AE21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6137F-7635-9111-3B54-A6E4E954C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BC0A5-4F39-5E9B-A5D1-F9F7A27B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5604-3F7C-4ECE-BEC4-FC02723FC7C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A8A10-3795-2199-0602-E88FA6467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E5DE8-38D0-8230-0618-7E46EABF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5BD9-051D-4771-9F3C-9D3DED08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5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2A49-BCC8-C89F-4329-1159A03BF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EBD66-9797-125A-F88C-480D3D1E6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291E2-2437-B4A0-A3BA-2E5741E18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58189-E3F6-5C7B-1423-70C86583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5604-3F7C-4ECE-BEC4-FC02723FC7C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8EEF5-471B-A0F8-7A14-F5FAE993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96823-C064-12DD-5FFF-1588131D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5BD9-051D-4771-9F3C-9D3DED08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4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092E43-CB4D-1515-0FEF-8BB377336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E1DE0-F661-DFD1-7F35-EADADB447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33C1F-6EA7-07F8-07BD-E9B2F6F14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35604-3F7C-4ECE-BEC4-FC02723FC7CA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F7DC6-92FB-C812-D81C-607D11D2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FF69E-D545-27D2-A15F-64AAC7AAF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B5BD9-051D-4771-9F3C-9D3DED08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0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olorful circle with dots&#10;&#10;Description automatically generated">
            <a:extLst>
              <a:ext uri="{FF2B5EF4-FFF2-40B4-BE49-F238E27FC236}">
                <a16:creationId xmlns:a16="http://schemas.microsoft.com/office/drawing/2014/main" id="{14C4F9D0-5923-9434-B177-DB168E6886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643" r="-1" b="-1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F030B-C996-FDE4-4BB8-FD6661B13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n-US" sz="4600">
                <a:solidFill>
                  <a:schemeClr val="bg1"/>
                </a:solidFill>
              </a:rPr>
              <a:t>ANALISA SENTIMEN HATE SPEECH DAN ABUSIVE DI TWITTER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91D28-2F8A-AF3E-213E-E81EF1313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YOLANDA TIOMORA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BINAR DATA SCIENCE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58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7B94C-AC88-0C0F-DAA6-A429A3A16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5600" dirty="0" err="1">
                <a:solidFill>
                  <a:schemeClr val="bg1"/>
                </a:solidFill>
              </a:rPr>
              <a:t>Pendahuluan</a:t>
            </a:r>
            <a:endParaRPr lang="en-US" sz="5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5B74B-3F5C-A20F-78AA-72C482997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 defTabSz="914400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600" b="0" cap="none" spc="0">
                <a:ln w="0"/>
                <a:solidFill>
                  <a:schemeClr val="bg1"/>
                </a:solidFill>
              </a:rPr>
              <a:t>Pengguna Twitter di Indonesia pada tahun 2023 mencapai 24 juta jiwa. Hal ini membuat Indonesia menjadi pengguna Twitter terbanyak ke 5 di dunia. </a:t>
            </a:r>
            <a:r>
              <a:rPr lang="en-US" sz="1600">
                <a:ln w="0"/>
                <a:solidFill>
                  <a:schemeClr val="bg1"/>
                </a:solidFill>
              </a:rPr>
              <a:t>Data tersebut memberikan gambaran bahwa Indonesia memiliki tingkat keaktifan di Twitter yang cukup besar. </a:t>
            </a:r>
            <a:endParaRPr lang="en-US" sz="1600" b="0" cap="none" spc="0">
              <a:ln w="0"/>
              <a:solidFill>
                <a:schemeClr val="bg1"/>
              </a:solidFill>
            </a:endParaRPr>
          </a:p>
          <a:p>
            <a:pPr defTabSz="914400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600">
              <a:ln w="0"/>
              <a:solidFill>
                <a:schemeClr val="bg1"/>
              </a:solidFill>
            </a:endParaRPr>
          </a:p>
          <a:p>
            <a:pPr defTabSz="914400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600">
                <a:ln w="0"/>
                <a:solidFill>
                  <a:schemeClr val="bg1"/>
                </a:solidFill>
              </a:rPr>
              <a:t>Salah satu hal yang dapat dilakukan melalui Twitter adalah memberikan sentimen atau pendapat. Sentimen-sentiment tersebut tidak luput dari hal-hal negatif seperti sentimen yang berbau abusive dan hate speech.</a:t>
            </a:r>
          </a:p>
          <a:p>
            <a:pPr defTabSz="914400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600" b="0" cap="none" spc="0">
              <a:ln w="0"/>
              <a:solidFill>
                <a:schemeClr val="bg1"/>
              </a:solidFill>
            </a:endParaRPr>
          </a:p>
          <a:p>
            <a:pPr defTabSz="914400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600">
                <a:ln w="0"/>
                <a:solidFill>
                  <a:schemeClr val="bg1"/>
                </a:solidFill>
              </a:rPr>
              <a:t>Oleh karena itu, penelitian ini memiliki tujuan untuk menganalisis seberapa besar jumlah sentimen yang berbau abusive dan hate speech pada sentimen-sentimen Indonesia di Twitter.</a:t>
            </a:r>
            <a:endParaRPr lang="en-US" sz="1600" b="0" cap="none" spc="0">
              <a:ln w="0"/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14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336F-3D7C-ED49-9E67-C69DF01CA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METODE PENELITIAN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CF323-2F01-3505-A918-909C053D5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Open Sans"/>
              </a:rPr>
              <a:t>Metode analisis yang dipakai dalam penelitian ini menggunakan Descriptive Analytics. Penggunaan Descriptive Analytics bertujuan untuk mendeskripsikan pola dari data dengan univariate analysis seperti panjang kata, rata-rata kata alay yang muncul, standar deviasi dari kata alay, serta mengunakan bivariate analysis dengan melakukan visualisasi didalam suatu teks.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ampilan sel mikroskopis">
            <a:extLst>
              <a:ext uri="{FF2B5EF4-FFF2-40B4-BE49-F238E27FC236}">
                <a16:creationId xmlns:a16="http://schemas.microsoft.com/office/drawing/2014/main" id="{89B080E1-2A50-2A0C-CDE7-ACE1BA5073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15" r="21815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04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C8434-EC6F-F5C4-B56F-52A41CC7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76" y="-51995"/>
            <a:ext cx="10515600" cy="1325563"/>
          </a:xfrm>
        </p:spPr>
        <p:txBody>
          <a:bodyPr/>
          <a:lstStyle/>
          <a:p>
            <a:r>
              <a:rPr lang="en-US"/>
              <a:t>METODE PENELITIAN</a:t>
            </a:r>
            <a:endParaRPr lang="en-US" dirty="0"/>
          </a:p>
        </p:txBody>
      </p:sp>
      <p:pic>
        <p:nvPicPr>
          <p:cNvPr id="5" name="Content Placeholder 4" descr="A close up of words&#10;&#10;Description automatically generated">
            <a:extLst>
              <a:ext uri="{FF2B5EF4-FFF2-40B4-BE49-F238E27FC236}">
                <a16:creationId xmlns:a16="http://schemas.microsoft.com/office/drawing/2014/main" id="{2C367B93-7E27-8636-2C85-E5BB91101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93" y="610786"/>
            <a:ext cx="4344006" cy="28007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B55C9B-7BB6-2661-3A83-F574C76E083F}"/>
              </a:ext>
            </a:extLst>
          </p:cNvPr>
          <p:cNvSpPr txBox="1"/>
          <p:nvPr/>
        </p:nvSpPr>
        <p:spPr>
          <a:xfrm>
            <a:off x="8178856" y="3411527"/>
            <a:ext cx="3086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Kata yang paling sering muncul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4E66A-CD64-B48A-C74C-6F48E9F69BCC}"/>
              </a:ext>
            </a:extLst>
          </p:cNvPr>
          <p:cNvSpPr txBox="1"/>
          <p:nvPr/>
        </p:nvSpPr>
        <p:spPr>
          <a:xfrm>
            <a:off x="500891" y="1120676"/>
            <a:ext cx="70493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Berdasarkan data disamping, bisa kita lihat bahwa kata yang </a:t>
            </a:r>
          </a:p>
          <a:p>
            <a:r>
              <a:rPr lang="en-US"/>
              <a:t>sering muncul masih cenderung netral yang sering digunakan oleh</a:t>
            </a:r>
          </a:p>
          <a:p>
            <a:r>
              <a:rPr lang="en-US"/>
              <a:t>Masyarakat pada umumnya di Indonesia.</a:t>
            </a:r>
          </a:p>
          <a:p>
            <a:endParaRPr lang="en-US"/>
          </a:p>
          <a:p>
            <a:r>
              <a:rPr lang="en-US"/>
              <a:t>Namun bisa kita temukan juga ada kata negative berupa bom, edan </a:t>
            </a:r>
          </a:p>
          <a:p>
            <a:r>
              <a:rPr lang="en-US"/>
              <a:t>dan remehkan. Dari gambaran tersebut secara  mayoritas kecenderungan</a:t>
            </a:r>
          </a:p>
          <a:p>
            <a:r>
              <a:rPr lang="en-US"/>
              <a:t>kata yang sering muncul masih cenderung positif atau tidak mengarah</a:t>
            </a:r>
          </a:p>
          <a:p>
            <a:r>
              <a:rPr lang="en-US"/>
              <a:t>pada sentimen yang negative.</a:t>
            </a:r>
            <a:endParaRPr lang="en-US" dirty="0"/>
          </a:p>
        </p:txBody>
      </p:sp>
      <p:pic>
        <p:nvPicPr>
          <p:cNvPr id="9" name="Picture 8" descr="A pie chart with text on it&#10;&#10;Description automatically generated">
            <a:extLst>
              <a:ext uri="{FF2B5EF4-FFF2-40B4-BE49-F238E27FC236}">
                <a16:creationId xmlns:a16="http://schemas.microsoft.com/office/drawing/2014/main" id="{C2FEEA2D-898F-735A-EE69-47C50E549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2" y="3596193"/>
            <a:ext cx="4048690" cy="30960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A05388-0677-A2EA-0402-6BA3F732ACD1}"/>
              </a:ext>
            </a:extLst>
          </p:cNvPr>
          <p:cNvSpPr txBox="1"/>
          <p:nvPr/>
        </p:nvSpPr>
        <p:spPr>
          <a:xfrm>
            <a:off x="4164592" y="4722827"/>
            <a:ext cx="7729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Sedangkan dilihat dari Piechart kita bisa melihat lebih detail terkait persentase dari variable sentimen abusive tweet berada di angka 38,3% dan variable sentiment positif Tweet ada pada angka 46,5%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563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B5DAB-B69C-A1BF-6832-4D6048A4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n-US" sz="4000"/>
              <a:t>HASIL dan KESIMPULAN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54FDC59D-3040-7AAE-B03F-233708560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DCADB-CF36-48AE-05DE-83C0FAF32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/>
              <a:t>Dari hasil penelitian yang telah dilakukan, dapat disimpulkan bahwa kecenderungan sentiment tweet oleh pengguna twitter di Indonesia cenderung positif. Dimana dari 12.998 sampel yang di uji, sebanyak 6046 (46,5%) berupa positif sentiment dan 4984 (38.3%) bersentimen negative.</a:t>
            </a:r>
          </a:p>
          <a:p>
            <a:pPr marL="0" indent="0">
              <a:buNone/>
            </a:pPr>
            <a:r>
              <a:rPr lang="en-US" sz="1600"/>
              <a:t>Untuk mencegah naiknya angka sentimen negative, ada baiknya twitter mengembangkan fitur auto word banned yang berguna untuk meniadakan kata – kata negative di platform Twitter tersebut.</a:t>
            </a:r>
          </a:p>
        </p:txBody>
      </p:sp>
      <p:pic>
        <p:nvPicPr>
          <p:cNvPr id="9" name="Graphic 8" descr="Questions">
            <a:extLst>
              <a:ext uri="{FF2B5EF4-FFF2-40B4-BE49-F238E27FC236}">
                <a16:creationId xmlns:a16="http://schemas.microsoft.com/office/drawing/2014/main" id="{5F989047-7041-4E3D-8FF5-FD16B6D06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92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82</TotalTime>
  <Words>337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Office Theme</vt:lpstr>
      <vt:lpstr>ANALISA SENTIMEN HATE SPEECH DAN ABUSIVE DI TWITTER</vt:lpstr>
      <vt:lpstr>Pendahuluan</vt:lpstr>
      <vt:lpstr>METODE PENELITIAN</vt:lpstr>
      <vt:lpstr>METODE PENELITIAN</vt:lpstr>
      <vt:lpstr>HASIL dan 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 SENTIMEN HATE SPEECH DAN ABUSIVE DI TWITTER</dc:title>
  <dc:creator>fakhri abdulbasith salim</dc:creator>
  <cp:lastModifiedBy>fakhri abdulbasith salim</cp:lastModifiedBy>
  <cp:revision>1</cp:revision>
  <dcterms:created xsi:type="dcterms:W3CDTF">2023-07-10T08:07:53Z</dcterms:created>
  <dcterms:modified xsi:type="dcterms:W3CDTF">2023-07-10T09:30:34Z</dcterms:modified>
</cp:coreProperties>
</file>