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5"/>
  </p:normalViewPr>
  <p:slideViewPr>
    <p:cSldViewPr snapToGrid="0" snapToObjects="1">
      <p:cViewPr varScale="1">
        <p:scale>
          <a:sx n="113" d="100"/>
          <a:sy n="113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貧困率推移イメージ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>
        <c:manualLayout>
          <c:layoutTarget val="inner"/>
          <c:xMode val="edge"/>
          <c:yMode val="edge"/>
          <c:x val="4.3216649549241121E-2"/>
          <c:y val="0.24836475585210802"/>
          <c:w val="0.95678335045075891"/>
          <c:h val="0.66589517982744617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カテゴリ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60F-BF43-A3F6-0153AC6C4E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カテゴリ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60F-BF43-A3F6-0153AC6C4EF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カテゴリ 1</c:v>
                </c:pt>
                <c:pt idx="1">
                  <c:v>カテゴリ 2</c:v>
                </c:pt>
                <c:pt idx="2">
                  <c:v>カテゴリ 3</c:v>
                </c:pt>
                <c:pt idx="3">
                  <c:v>カテゴリ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60F-BF43-A3F6-0153AC6C4E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0087392"/>
        <c:axId val="460329040"/>
      </c:lineChart>
      <c:catAx>
        <c:axId val="400087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60329040"/>
        <c:crosses val="autoZero"/>
        <c:auto val="1"/>
        <c:lblAlgn val="ctr"/>
        <c:lblOffset val="100"/>
        <c:noMultiLvlLbl val="0"/>
      </c:catAx>
      <c:valAx>
        <c:axId val="460329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400087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ja-JP" altLang="en-US"/>
              <a:t>貧困家庭における</a:t>
            </a:r>
            <a:r>
              <a:rPr lang="en-US" altLang="ja-JP" dirty="0"/>
              <a:t>XX</a:t>
            </a:r>
            <a:r>
              <a:rPr lang="ja-JP" altLang="en-US"/>
              <a:t>の割合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売上高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1"/>
                <c:pt idx="0">
                  <c:v>XX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11-6341-924E-7BB41FF6D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31165A-31F6-9B47-A42F-BFDD13134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0A1A66-878B-0047-8107-F54B1DC3B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7888FC-2460-8D4E-91F6-3D4618582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EA76-CB28-FF41-B7C8-FF9BE7E7BCE9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1AE845-A481-CE4C-AAE5-32817A0F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BBE394-9C82-9F4D-8D3E-499BC9BD0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449A-162B-CC42-8743-099F9A4E3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18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BCCD1D-1318-9842-BECE-E48F1C80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07DE7B-3446-434B-9DFD-5D7770302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D04F7D-E0D0-F64A-9749-B338BDAF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EA76-CB28-FF41-B7C8-FF9BE7E7BCE9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F33386-AF48-6F4D-868E-D16021272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5B5AB8-695A-7748-8361-DCD42A031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449A-162B-CC42-8743-099F9A4E3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57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EF5893B-E85A-E144-AB0E-643346C6C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3FEE131-A94B-A345-B6D3-251493AFA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498CAB-1EB8-1F4E-AD63-FBE57077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EA76-CB28-FF41-B7C8-FF9BE7E7BCE9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3E587D-E278-3340-AAD4-6D3D3BAA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E7F2D2-1973-2342-8FBC-ACA4AA8A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449A-162B-CC42-8743-099F9A4E3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074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F5E69A-CC1B-1F41-8944-CA01DD49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161240-EB52-B54E-8E60-BB41351A2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7734F9-F1B4-EF4E-ADDC-8C1C9B2C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EA76-CB28-FF41-B7C8-FF9BE7E7BCE9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C6539F-FDAB-4B40-91E9-E8D2526C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3A5063-4907-264A-A547-0A366B7B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449A-162B-CC42-8743-099F9A4E3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23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726B04-603F-2B48-B9F0-D5088FF33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39C5D51-90FC-8947-A276-471D85800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5D03DF-D31D-9D45-8580-3D29BB9D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EA76-CB28-FF41-B7C8-FF9BE7E7BCE9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62246F-B9C0-7342-9E05-223BE8D33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77D359-4018-BE4F-A546-D1287E82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449A-162B-CC42-8743-099F9A4E3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17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3EEF62-AD5A-D247-9674-D06ACCA72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9594F6-AADE-D446-840B-DC3EDA408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F4B3853-CF32-F546-8D6B-6B692BFF5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7D2BB61-9678-C247-9522-0C72CC82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EA76-CB28-FF41-B7C8-FF9BE7E7BCE9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2C592A-AF60-FD4F-9D7F-D5E9874BA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379EC1-9B4B-B94C-9902-8390BA9D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449A-162B-CC42-8743-099F9A4E3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200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DD4D51-18E6-FE47-81F3-B8560EFBB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50D6A3-59B8-4A42-A959-6E1CD2DDB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D040D2-CE69-7D43-B9F4-94675B61B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187A37B-B35E-2645-9217-A0E213CA6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0178621-278E-BB44-A397-A62917EA7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E5D433C-1566-9A47-BD72-3FD4C4B5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EA76-CB28-FF41-B7C8-FF9BE7E7BCE9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DD45776-BC01-7446-8A54-54F359C9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4001033-2910-8A4D-9217-F3ABFAA0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449A-162B-CC42-8743-099F9A4E3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47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802FB9-A4A8-224C-A975-F9D191826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61CAF53-BE10-F34E-A224-057F3ED0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EA76-CB28-FF41-B7C8-FF9BE7E7BCE9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6A9844-BE4D-6C43-9D6C-9CF8CDD4F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FF31F58-BBB9-F741-801D-FEB65ACD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449A-162B-CC42-8743-099F9A4E3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7836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9690FBB-A015-174C-B674-0C27CB03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EA76-CB28-FF41-B7C8-FF9BE7E7BCE9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1724687-6570-6943-8ACA-9270FF092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0CA4FC-0FE7-C548-9AB4-089F2D043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449A-162B-CC42-8743-099F9A4E3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1318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4CA6DA-0525-DD4F-BF77-977C754F1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B8E858-1398-A141-80AC-60108B164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35F071-BEC0-FE49-8C74-BB37D5ECA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12185C1-E3DD-604B-950B-064684190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EA76-CB28-FF41-B7C8-FF9BE7E7BCE9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555994-5862-3A4D-B577-6208AE716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82B2C8-E052-0D41-A266-1122BB0E0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449A-162B-CC42-8743-099F9A4E3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98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A2776E-ED67-F446-BBD4-6FF0371D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C482F04-1E7F-DC45-8B45-F96971C14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A465A6F-568A-F540-8FDE-909987032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588536-2A50-9B4B-BAFA-09197C01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5EA76-CB28-FF41-B7C8-FF9BE7E7BCE9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19C83B-F1FE-044C-875F-31DA87A4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7A83B2-EE8C-D34B-9543-0E30E982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8449A-162B-CC42-8743-099F9A4E3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09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079A04A-4B35-C442-B963-10C72A009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C6BA25-D161-8542-80CF-F94807CF2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2A3C34-BD88-3648-9712-A3E11570F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F5EA76-CB28-FF41-B7C8-FF9BE7E7BCE9}" type="datetimeFigureOut">
              <a:rPr kumimoji="1" lang="ja-JP" altLang="en-US" smtClean="0"/>
              <a:t>2019/5/10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8159A6-3E9B-0B4A-A92C-9E425676E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C85953-713E-2342-8602-78CBE2D2A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8449A-162B-CC42-8743-099F9A4E306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752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izforsocialgood.com/join-a-project/2019/4/1/jpfoodban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C7168F-1F64-7847-B3C1-95BE96ED0A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/>
              <a:t>「もったいない」を</a:t>
            </a:r>
            <a:br>
              <a:rPr lang="en-US" altLang="ja-JP" dirty="0"/>
            </a:br>
            <a:r>
              <a:rPr lang="ja-JP" altLang="en-US"/>
              <a:t>「ありがとう」に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301F30-C2F5-5943-8849-8920324AA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/>
              <a:t>日本の貧困と「もったいない」食品</a:t>
            </a:r>
            <a:endParaRPr lang="en-US" altLang="ja-JP" dirty="0"/>
          </a:p>
          <a:p>
            <a:r>
              <a:rPr lang="en-US" altLang="ja-JP" dirty="0"/>
              <a:t>#</a:t>
            </a:r>
            <a:r>
              <a:rPr lang="en-US" altLang="ja-JP" dirty="0" err="1"/>
              <a:t>VizforSocialGood</a:t>
            </a:r>
            <a:endParaRPr lang="en-US" altLang="ja-JP" dirty="0"/>
          </a:p>
          <a:p>
            <a:r>
              <a:rPr lang="en-US" altLang="ja-JP" dirty="0">
                <a:hlinkClick r:id="rId2"/>
              </a:rPr>
              <a:t>https://www.vizforsocialgood.com/join-a-project/2019/4/1/jpfoodbank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1322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79E29F-30F1-C84F-A51A-EB2173AF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日本の貧困の状況とその影響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A56B524E-AF11-5840-96B3-C3DB101763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881186"/>
              </p:ext>
            </p:extLst>
          </p:nvPr>
        </p:nvGraphicFramePr>
        <p:xfrm>
          <a:off x="838200" y="1825625"/>
          <a:ext cx="4478867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グラフ 4">
            <a:extLst>
              <a:ext uri="{FF2B5EF4-FFF2-40B4-BE49-F238E27FC236}">
                <a16:creationId xmlns:a16="http://schemas.microsoft.com/office/drawing/2014/main" id="{9DC323DA-9383-574F-A576-D7C62689DB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0946240"/>
              </p:ext>
            </p:extLst>
          </p:nvPr>
        </p:nvGraphicFramePr>
        <p:xfrm>
          <a:off x="6479821" y="1825625"/>
          <a:ext cx="4478867" cy="4312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0941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DCB770-E01F-A243-B454-999F4D6E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貧困によるフード不足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89A877-F832-0648-89BA-FE24A9DA6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/>
              <a:t>貧困率とエンゲル係数？</a:t>
            </a:r>
            <a:endParaRPr kumimoji="1" lang="en-US" altLang="ja-JP" sz="4400" dirty="0"/>
          </a:p>
          <a:p>
            <a:r>
              <a:rPr lang="ja-JP" altLang="en-US" sz="4400"/>
              <a:t>アンケートデータ？</a:t>
            </a:r>
            <a:endParaRPr kumimoji="1" lang="ja-JP" altLang="en-US" sz="4400"/>
          </a:p>
        </p:txBody>
      </p:sp>
    </p:spTree>
    <p:extLst>
      <p:ext uri="{BB962C8B-B14F-4D97-AF65-F5344CB8AC3E}">
        <p14:creationId xmlns:p14="http://schemas.microsoft.com/office/powerpoint/2010/main" val="414719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CBFC0A-A72C-8744-8DD7-6A294B252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一方で：食品が余っている。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765D8C-EB8D-6E40-AA5D-4413F1F1A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/>
              <a:t>フードロスデータをグラフに。</a:t>
            </a:r>
          </a:p>
        </p:txBody>
      </p:sp>
    </p:spTree>
    <p:extLst>
      <p:ext uri="{BB962C8B-B14F-4D97-AF65-F5344CB8AC3E}">
        <p14:creationId xmlns:p14="http://schemas.microsoft.com/office/powerpoint/2010/main" val="404881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EDF971-7928-3645-9606-E39A64855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ソリューション</a:t>
            </a:r>
            <a:r>
              <a:rPr kumimoji="1" lang="ja-JP" altLang="en-US"/>
              <a:t>：フードバンク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AA390D-B0E0-3949-B5E7-3CED5CB3A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4400"/>
              <a:t>フード余りは、フード不足を補って余りある（はず）。</a:t>
            </a:r>
            <a:endParaRPr kumimoji="1" lang="ja-JP" altLang="en-US" sz="4400"/>
          </a:p>
        </p:txBody>
      </p:sp>
    </p:spTree>
    <p:extLst>
      <p:ext uri="{BB962C8B-B14F-4D97-AF65-F5344CB8AC3E}">
        <p14:creationId xmlns:p14="http://schemas.microsoft.com/office/powerpoint/2010/main" val="428250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4A383-EFEF-EF48-9F33-B8DFED174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フードバンクの効果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3AE45B-46FB-FD4C-9A23-4E4084DD3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/>
              <a:t>アンケートデータをグラフに。</a:t>
            </a:r>
          </a:p>
        </p:txBody>
      </p:sp>
    </p:spTree>
    <p:extLst>
      <p:ext uri="{BB962C8B-B14F-4D97-AF65-F5344CB8AC3E}">
        <p14:creationId xmlns:p14="http://schemas.microsoft.com/office/powerpoint/2010/main" val="4077112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94</Words>
  <Application>Microsoft Macintosh PowerPoint</Application>
  <PresentationFormat>ワイド画面</PresentationFormat>
  <Paragraphs>16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「もったいない」を 「ありがとう」に</vt:lpstr>
      <vt:lpstr>日本の貧困の状況とその影響</vt:lpstr>
      <vt:lpstr>貧困によるフード不足</vt:lpstr>
      <vt:lpstr>一方で：食品が余っている。</vt:lpstr>
      <vt:lpstr>ソリューション：フードバンク</vt:lpstr>
      <vt:lpstr>フードバンクの効果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日本の貧困と 「勿体無い」食品</dc:title>
  <dc:creator>神沢 雄大</dc:creator>
  <cp:lastModifiedBy>神沢 雄大</cp:lastModifiedBy>
  <cp:revision>6</cp:revision>
  <dcterms:created xsi:type="dcterms:W3CDTF">2019-05-10T10:29:27Z</dcterms:created>
  <dcterms:modified xsi:type="dcterms:W3CDTF">2019-05-10T11:18:52Z</dcterms:modified>
</cp:coreProperties>
</file>