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BBA8C-241D-4EAE-9466-E75D85E5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557B5F-B8CA-41DD-8F07-1606CD417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E2C7CA-95C2-43FA-AE5E-3263A6E5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8EAFFB-52F8-4CDF-8BD4-733D3F2A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79ABF3-C9F9-44C6-9707-01E0B001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39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3AD1B-4CFE-42BE-BE0E-8144F9A3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CE605-34D0-4634-9DDA-0D6E89FEF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F958E2-15BF-4281-86AF-9768E2E3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DC3AF-F447-4D7F-9E41-95772BF0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B6004-1DFD-44D8-A847-60E60707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65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5E500E-EAF2-490D-ADE2-6BFDC1D2B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965C0C-1366-4A66-8C10-DCA3C280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8F75EF-CFE1-43CD-BE13-B9111378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1BD36B-AA03-430E-A5C1-969D2620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7927CA-C7B9-46BC-80E8-19B1479C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76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EEA4E-4EFB-4E08-A83F-A838DBCF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9EC47-7161-4497-8CAE-0DCDD546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2AAF3-ABEE-4D98-B7FC-08272A88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14106B-8D08-4E3E-AD21-85DAEF43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E62A1E-4E64-4CB3-B06D-A94F7133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5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36178-60B1-40D0-92A0-E27D162C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AA8472-3D60-46B2-AEBC-A837BE76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CCD26-52C9-442B-88BE-B48F4C7A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47F616-D5E0-4E4A-8322-C0B5AD07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FE671-CA06-4188-B560-C3C855A1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2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DDAD3-D8CC-45DD-B990-9392E893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52BB9-08C6-4EF4-A743-0DB06C27B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1EA644-0620-4A3E-84C8-20274040C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4425C5-D425-4012-821D-7F248418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FDCBD-866F-4439-99CD-9DFC839F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3A5FAC-D419-4979-B59A-13975CD7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78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68F34-4B90-4E71-BA38-93D44386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218742-8476-4C75-91F8-153F28C5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0B69D8-D365-4690-A8B1-9153E2AA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0A5DEB-7939-4477-8F97-6D6ABEA17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8780B7-DB4B-4504-8E72-DB5135AFC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528710-904B-44AE-BB32-07FEB22C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4FCBB0-F42B-46B9-BFFE-D84B3459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7AD3F5-177E-4789-B6C8-BBF24B38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30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A5B77-7A99-4BD5-869F-0713736D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F69417-4563-4BF8-AF3F-D5DD7B8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DD2AF4-09EF-4BA1-991F-A54E35F9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B99FC6-E2B0-445E-8C60-7CFD10E8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55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6C2007-F11A-4421-BD76-ECEFF975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FB747F-7A1E-401E-8D68-8B9E5F9B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82F079-0373-4724-85A5-7967455E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9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6F7D-AAB6-4DF2-BE77-02A8FBDE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6792A-2ED8-4259-905D-DC65BB86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93CB12-7F4E-447D-997D-13BE8924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FD4329-F388-4129-B6A2-F03EE6B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1EFDF-DB00-40E4-9702-24B2292B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ADFE35-71BA-4607-8D8D-1A4B58C7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6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D92D9-CEE1-4DF3-9CCA-98598B9C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49D86B-315E-452F-A91F-0B011C95B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F23264-EC7B-4AAE-B9F7-7A16DE3B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3D1CB1-482E-4A9D-806F-74030270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07501D-3C28-4BB8-9061-B6D795BC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B5AADD-DEAC-427A-83AA-9B07CC4C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8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BED419-3A2E-42BB-8AEA-42C14DE2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C67A6C-AFD0-49B1-8664-9DB8E208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31E089-D0EE-4E29-875E-C8F7973BF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5AC2-81E4-4974-92D4-0A282C444BC5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FA590A-BAD1-4ED5-A63E-5A25534DA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2D691D-B30E-4C8E-A68A-D0D7B4D2D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9A29-7AE9-463C-B1E1-9F762F11E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72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延遲 3">
            <a:extLst>
              <a:ext uri="{FF2B5EF4-FFF2-40B4-BE49-F238E27FC236}">
                <a16:creationId xmlns:a16="http://schemas.microsoft.com/office/drawing/2014/main" id="{E30AE27F-A338-445B-8FCE-66E9E9C7304B}"/>
              </a:ext>
            </a:extLst>
          </p:cNvPr>
          <p:cNvSpPr/>
          <p:nvPr/>
        </p:nvSpPr>
        <p:spPr>
          <a:xfrm>
            <a:off x="5259281" y="856785"/>
            <a:ext cx="836718" cy="790113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月亮 5">
            <a:extLst>
              <a:ext uri="{FF2B5EF4-FFF2-40B4-BE49-F238E27FC236}">
                <a16:creationId xmlns:a16="http://schemas.microsoft.com/office/drawing/2014/main" id="{B9E60CDF-A312-4310-A88E-7E0AF5341C77}"/>
              </a:ext>
            </a:extLst>
          </p:cNvPr>
          <p:cNvSpPr/>
          <p:nvPr/>
        </p:nvSpPr>
        <p:spPr>
          <a:xfrm rot="10800000">
            <a:off x="5259281" y="2010884"/>
            <a:ext cx="836719" cy="790112"/>
          </a:xfrm>
          <a:prstGeom prst="moon">
            <a:avLst>
              <a:gd name="adj" fmla="val 74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人工作業 6">
            <a:extLst>
              <a:ext uri="{FF2B5EF4-FFF2-40B4-BE49-F238E27FC236}">
                <a16:creationId xmlns:a16="http://schemas.microsoft.com/office/drawing/2014/main" id="{C84BB37D-B210-4D6A-A8CE-4DD6DB97FC71}"/>
              </a:ext>
            </a:extLst>
          </p:cNvPr>
          <p:cNvSpPr/>
          <p:nvPr/>
        </p:nvSpPr>
        <p:spPr>
          <a:xfrm rot="16200000">
            <a:off x="6852893" y="2808005"/>
            <a:ext cx="5816209" cy="83672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B7AB12-0F9E-40A9-A119-67A43623BDC5}"/>
              </a:ext>
            </a:extLst>
          </p:cNvPr>
          <p:cNvSpPr/>
          <p:nvPr/>
        </p:nvSpPr>
        <p:spPr>
          <a:xfrm>
            <a:off x="6095999" y="3628169"/>
            <a:ext cx="1251752" cy="1216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</a:t>
            </a:r>
            <a:endParaRPr lang="zh-TW" altLang="en-US" dirty="0"/>
          </a:p>
        </p:txBody>
      </p:sp>
      <p:sp>
        <p:nvSpPr>
          <p:cNvPr id="9" name="月亮 8">
            <a:extLst>
              <a:ext uri="{FF2B5EF4-FFF2-40B4-BE49-F238E27FC236}">
                <a16:creationId xmlns:a16="http://schemas.microsoft.com/office/drawing/2014/main" id="{9E174BE1-F99E-4599-8E92-2E412A7E8BD7}"/>
              </a:ext>
            </a:extLst>
          </p:cNvPr>
          <p:cNvSpPr/>
          <p:nvPr/>
        </p:nvSpPr>
        <p:spPr>
          <a:xfrm rot="10800000">
            <a:off x="3842810" y="4134969"/>
            <a:ext cx="836719" cy="790112"/>
          </a:xfrm>
          <a:prstGeom prst="moon">
            <a:avLst>
              <a:gd name="adj" fmla="val 74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3A3182B6-D45A-408F-9524-C9110F1CD882}"/>
              </a:ext>
            </a:extLst>
          </p:cNvPr>
          <p:cNvSpPr/>
          <p:nvPr/>
        </p:nvSpPr>
        <p:spPr>
          <a:xfrm rot="2294317">
            <a:off x="2911839" y="4072825"/>
            <a:ext cx="914400" cy="914400"/>
          </a:xfrm>
          <a:prstGeom prst="arc">
            <a:avLst>
              <a:gd name="adj1" fmla="val 16200000"/>
              <a:gd name="adj2" fmla="val 11651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697A8A-A8E8-4D1B-91BF-816FDEF8C54F}"/>
              </a:ext>
            </a:extLst>
          </p:cNvPr>
          <p:cNvCxnSpPr>
            <a:cxnSpLocks/>
          </p:cNvCxnSpPr>
          <p:nvPr/>
        </p:nvCxnSpPr>
        <p:spPr>
          <a:xfrm>
            <a:off x="6095999" y="1251841"/>
            <a:ext cx="324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953B82-0E5F-4E86-9084-3F55FD962BBA}"/>
              </a:ext>
            </a:extLst>
          </p:cNvPr>
          <p:cNvCxnSpPr>
            <a:cxnSpLocks/>
          </p:cNvCxnSpPr>
          <p:nvPr/>
        </p:nvCxnSpPr>
        <p:spPr>
          <a:xfrm>
            <a:off x="6095999" y="2405940"/>
            <a:ext cx="324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156763-706C-45FA-AFAD-DF573EC6B7C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21875" y="856785"/>
            <a:ext cx="0" cy="277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3E167FD-525D-474D-9F2B-CD3E41ABD79E}"/>
                  </a:ext>
                </a:extLst>
              </p:cNvPr>
              <p:cNvSpPr txBox="1"/>
              <p:nvPr/>
            </p:nvSpPr>
            <p:spPr>
              <a:xfrm>
                <a:off x="6515696" y="502988"/>
                <a:ext cx="412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3E167FD-525D-474D-9F2B-CD3E41AB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696" y="502988"/>
                <a:ext cx="412357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6203FF0-7FAA-4743-B177-FAE1E4422288}"/>
              </a:ext>
            </a:extLst>
          </p:cNvPr>
          <p:cNvCxnSpPr>
            <a:cxnSpLocks/>
          </p:cNvCxnSpPr>
          <p:nvPr/>
        </p:nvCxnSpPr>
        <p:spPr>
          <a:xfrm>
            <a:off x="2726957" y="3929371"/>
            <a:ext cx="3369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B204415-3DC3-4E6C-B728-21AE98ACE0A9}"/>
                  </a:ext>
                </a:extLst>
              </p:cNvPr>
              <p:cNvSpPr txBox="1"/>
              <p:nvPr/>
            </p:nvSpPr>
            <p:spPr>
              <a:xfrm>
                <a:off x="6515695" y="3560039"/>
                <a:ext cx="412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B204415-3DC3-4E6C-B728-21AE98AC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695" y="3560039"/>
                <a:ext cx="4123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CD6FBB3-A280-4DE5-9FD5-EE50BC1E8FFD}"/>
                  </a:ext>
                </a:extLst>
              </p:cNvPr>
              <p:cNvSpPr txBox="1"/>
              <p:nvPr/>
            </p:nvSpPr>
            <p:spPr>
              <a:xfrm>
                <a:off x="7043543" y="4051623"/>
                <a:ext cx="423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CD6FBB3-A280-4DE5-9FD5-EE50BC1E8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43" y="4051623"/>
                <a:ext cx="42389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E948939-8CC8-40B8-AEF3-CEF133016BC5}"/>
                  </a:ext>
                </a:extLst>
              </p:cNvPr>
              <p:cNvSpPr txBox="1"/>
              <p:nvPr/>
            </p:nvSpPr>
            <p:spPr>
              <a:xfrm>
                <a:off x="6515694" y="4530025"/>
                <a:ext cx="631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E948939-8CC8-40B8-AEF3-CEF13301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694" y="4530025"/>
                <a:ext cx="6319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257F113-9765-4C9A-88FE-20F7157C9184}"/>
                  </a:ext>
                </a:extLst>
              </p:cNvPr>
              <p:cNvSpPr txBox="1"/>
              <p:nvPr/>
            </p:nvSpPr>
            <p:spPr>
              <a:xfrm>
                <a:off x="6042436" y="4270251"/>
                <a:ext cx="454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257F113-9765-4C9A-88FE-20F7157C9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36" y="4270251"/>
                <a:ext cx="4543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C8D199C4-F8C6-4CFB-AB94-FA30928B7E1D}"/>
                  </a:ext>
                </a:extLst>
              </p:cNvPr>
              <p:cNvSpPr txBox="1"/>
              <p:nvPr/>
            </p:nvSpPr>
            <p:spPr>
              <a:xfrm>
                <a:off x="5987850" y="3744705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C8D199C4-F8C6-4CFB-AB94-FA30928B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50" y="3744705"/>
                <a:ext cx="4580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BD1021D-98D6-480A-95BD-3A3F9C3E3911}"/>
              </a:ext>
            </a:extLst>
          </p:cNvPr>
          <p:cNvCxnSpPr>
            <a:cxnSpLocks/>
          </p:cNvCxnSpPr>
          <p:nvPr/>
        </p:nvCxnSpPr>
        <p:spPr>
          <a:xfrm>
            <a:off x="4674861" y="4530025"/>
            <a:ext cx="1421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00C432D-57E9-4D8D-88E7-0946612D2E35}"/>
              </a:ext>
            </a:extLst>
          </p:cNvPr>
          <p:cNvCxnSpPr>
            <a:cxnSpLocks/>
          </p:cNvCxnSpPr>
          <p:nvPr/>
        </p:nvCxnSpPr>
        <p:spPr>
          <a:xfrm>
            <a:off x="2726957" y="4714691"/>
            <a:ext cx="1034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6864B18-B022-407C-BAB0-8A3AE6AD6B92}"/>
              </a:ext>
            </a:extLst>
          </p:cNvPr>
          <p:cNvCxnSpPr>
            <a:cxnSpLocks/>
          </p:cNvCxnSpPr>
          <p:nvPr/>
        </p:nvCxnSpPr>
        <p:spPr>
          <a:xfrm>
            <a:off x="2726956" y="4281257"/>
            <a:ext cx="1034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BA7149C-41FB-4060-B021-16EB33215705}"/>
              </a:ext>
            </a:extLst>
          </p:cNvPr>
          <p:cNvSpPr txBox="1"/>
          <p:nvPr/>
        </p:nvSpPr>
        <p:spPr>
          <a:xfrm>
            <a:off x="2176014" y="3755729"/>
            <a:ext cx="678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dataA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  <a:endParaRPr lang="zh-TW" altLang="en-US" sz="1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C630A20-27F2-4F75-A06A-D9518A45FF9F}"/>
              </a:ext>
            </a:extLst>
          </p:cNvPr>
          <p:cNvSpPr txBox="1"/>
          <p:nvPr/>
        </p:nvSpPr>
        <p:spPr>
          <a:xfrm>
            <a:off x="2182426" y="4139277"/>
            <a:ext cx="67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dataB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  <a:endParaRPr lang="zh-TW" altLang="en-US" sz="1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1786A4C-B48A-4F90-B706-4BD0552540DF}"/>
              </a:ext>
            </a:extLst>
          </p:cNvPr>
          <p:cNvSpPr txBox="1"/>
          <p:nvPr/>
        </p:nvSpPr>
        <p:spPr>
          <a:xfrm>
            <a:off x="2182426" y="4566394"/>
            <a:ext cx="62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Binvert</a:t>
            </a:r>
            <a:endParaRPr lang="zh-TW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04DE246-667C-4193-ACF9-65604CA1DC76}"/>
                  </a:ext>
                </a:extLst>
              </p:cNvPr>
              <p:cNvSpPr txBox="1"/>
              <p:nvPr/>
            </p:nvSpPr>
            <p:spPr>
              <a:xfrm>
                <a:off x="6485460" y="5685994"/>
                <a:ext cx="631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04DE246-667C-4193-ACF9-65604CA1D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60" y="5685994"/>
                <a:ext cx="63196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1D56712-3437-460F-8358-B65C009BA36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801444" y="4843393"/>
            <a:ext cx="0" cy="84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8AD3722-BA33-40ED-88F5-9084F044B396}"/>
              </a:ext>
            </a:extLst>
          </p:cNvPr>
          <p:cNvCxnSpPr>
            <a:cxnSpLocks/>
          </p:cNvCxnSpPr>
          <p:nvPr/>
        </p:nvCxnSpPr>
        <p:spPr>
          <a:xfrm>
            <a:off x="7347751" y="4270251"/>
            <a:ext cx="1994886" cy="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10B1A2B-4EC5-4B99-8D25-710E7A9774F8}"/>
              </a:ext>
            </a:extLst>
          </p:cNvPr>
          <p:cNvCxnSpPr>
            <a:cxnSpLocks/>
          </p:cNvCxnSpPr>
          <p:nvPr/>
        </p:nvCxnSpPr>
        <p:spPr>
          <a:xfrm>
            <a:off x="2931398" y="1136342"/>
            <a:ext cx="2327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E6F9449-7AB1-4F40-BC49-3C4DE114EF78}"/>
              </a:ext>
            </a:extLst>
          </p:cNvPr>
          <p:cNvCxnSpPr>
            <a:cxnSpLocks/>
          </p:cNvCxnSpPr>
          <p:nvPr/>
        </p:nvCxnSpPr>
        <p:spPr>
          <a:xfrm>
            <a:off x="3377477" y="1430785"/>
            <a:ext cx="188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76DC4AF-95E1-4A41-BB10-891045C9E5E5}"/>
              </a:ext>
            </a:extLst>
          </p:cNvPr>
          <p:cNvCxnSpPr>
            <a:cxnSpLocks/>
          </p:cNvCxnSpPr>
          <p:nvPr/>
        </p:nvCxnSpPr>
        <p:spPr>
          <a:xfrm>
            <a:off x="2931398" y="2149876"/>
            <a:ext cx="245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79FA6E0-F5D8-4C50-9A5F-0990CA64BEBF}"/>
              </a:ext>
            </a:extLst>
          </p:cNvPr>
          <p:cNvCxnSpPr>
            <a:cxnSpLocks/>
          </p:cNvCxnSpPr>
          <p:nvPr/>
        </p:nvCxnSpPr>
        <p:spPr>
          <a:xfrm>
            <a:off x="3367087" y="2638148"/>
            <a:ext cx="205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535EACA-7270-407F-A657-1BDF8D32B62A}"/>
              </a:ext>
            </a:extLst>
          </p:cNvPr>
          <p:cNvCxnSpPr>
            <a:cxnSpLocks/>
          </p:cNvCxnSpPr>
          <p:nvPr/>
        </p:nvCxnSpPr>
        <p:spPr>
          <a:xfrm>
            <a:off x="3356699" y="1430785"/>
            <a:ext cx="1" cy="282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787FD6D-458F-4C96-BB4A-5B3B54670FB5}"/>
              </a:ext>
            </a:extLst>
          </p:cNvPr>
          <p:cNvCxnSpPr>
            <a:cxnSpLocks/>
          </p:cNvCxnSpPr>
          <p:nvPr/>
        </p:nvCxnSpPr>
        <p:spPr>
          <a:xfrm flipH="1">
            <a:off x="2910619" y="1122968"/>
            <a:ext cx="20779" cy="3141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8D7A09B-E5F2-4A80-B4F9-0B91D8C9D8BB}"/>
              </a:ext>
            </a:extLst>
          </p:cNvPr>
          <p:cNvCxnSpPr>
            <a:cxnSpLocks/>
          </p:cNvCxnSpPr>
          <p:nvPr/>
        </p:nvCxnSpPr>
        <p:spPr>
          <a:xfrm>
            <a:off x="2811894" y="5300646"/>
            <a:ext cx="6530743" cy="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8D760CBD-E0C6-46A9-8388-4C703DF7E445}"/>
                  </a:ext>
                </a:extLst>
              </p:cNvPr>
              <p:cNvSpPr txBox="1"/>
              <p:nvPr/>
            </p:nvSpPr>
            <p:spPr>
              <a:xfrm>
                <a:off x="2135874" y="5172107"/>
                <a:ext cx="75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𝐿𝑒𝑠𝑠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8D760CBD-E0C6-46A9-8388-4C703DF7E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74" y="5172107"/>
                <a:ext cx="758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字方塊 75">
            <a:extLst>
              <a:ext uri="{FF2B5EF4-FFF2-40B4-BE49-F238E27FC236}">
                <a16:creationId xmlns:a16="http://schemas.microsoft.com/office/drawing/2014/main" id="{6B8F2667-CD2A-4B42-8A15-CD978C63F5D2}"/>
              </a:ext>
            </a:extLst>
          </p:cNvPr>
          <p:cNvSpPr txBox="1"/>
          <p:nvPr/>
        </p:nvSpPr>
        <p:spPr>
          <a:xfrm>
            <a:off x="9342637" y="112296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AND(36)</a:t>
            </a:r>
            <a:endParaRPr lang="zh-TW" altLang="en-US" sz="12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533A6D2-C1DC-4A49-BCE1-7BD90F02D657}"/>
              </a:ext>
            </a:extLst>
          </p:cNvPr>
          <p:cNvSpPr txBox="1"/>
          <p:nvPr/>
        </p:nvSpPr>
        <p:spPr>
          <a:xfrm>
            <a:off x="9336904" y="226835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OR(37)</a:t>
            </a:r>
            <a:endParaRPr lang="zh-TW" altLang="en-US" sz="12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94D22DA6-4CD0-44FE-86A8-23EC52B1AA5B}"/>
              </a:ext>
            </a:extLst>
          </p:cNvPr>
          <p:cNvSpPr txBox="1"/>
          <p:nvPr/>
        </p:nvSpPr>
        <p:spPr>
          <a:xfrm>
            <a:off x="9336904" y="405042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ADD(32)</a:t>
            </a:r>
          </a:p>
          <a:p>
            <a:r>
              <a:rPr lang="en-US" altLang="zh-TW" sz="1200" dirty="0"/>
              <a:t>SUB(34)</a:t>
            </a:r>
            <a:endParaRPr lang="zh-TW" altLang="en-US" sz="12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0B7FE20-E64B-4063-A0D9-7E017E44FF1B}"/>
              </a:ext>
            </a:extLst>
          </p:cNvPr>
          <p:cNvSpPr txBox="1"/>
          <p:nvPr/>
        </p:nvSpPr>
        <p:spPr>
          <a:xfrm>
            <a:off x="9303797" y="518873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SLT(42)</a:t>
            </a:r>
            <a:endParaRPr lang="zh-TW" altLang="en-US" sz="12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50E7DDF-A2CD-43C1-BEC7-192ACAE83009}"/>
              </a:ext>
            </a:extLst>
          </p:cNvPr>
          <p:cNvSpPr txBox="1"/>
          <p:nvPr/>
        </p:nvSpPr>
        <p:spPr>
          <a:xfrm>
            <a:off x="889131" y="364488"/>
            <a:ext cx="124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ALU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380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2020-06-02T12:06:23Z</dcterms:created>
  <dcterms:modified xsi:type="dcterms:W3CDTF">2020-06-02T12:32:22Z</dcterms:modified>
</cp:coreProperties>
</file>