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DF5E7-3FC0-4852-B563-146BF99F1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5EF019-1984-4A50-8439-35FDCAEDF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608E67-4553-4EF2-9668-FD921320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6AC-7EE6-4C45-9E63-A23C665270B2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7FAA78-3129-486B-AE58-74EA9E3C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B04674-A37B-44FC-8231-A2E17A94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3F01-5B8B-423A-90BB-FAAFAF66D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5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152267-40B1-4BB7-A88C-D4B39F05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AA4585-F8FC-42F5-8DAA-BD463F623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9A884E-B849-4D24-A0AE-46BE063A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6AC-7EE6-4C45-9E63-A23C665270B2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1CA617-D971-432E-8B82-51C685AE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E299F4-AA6C-4A4E-8464-8E406983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3F01-5B8B-423A-90BB-FAAFAF66D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48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5BAEE64-F591-400A-AD85-CACE137BB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31771F-E66F-4D5F-85EB-3DC0931F4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D01580-0238-4820-AC13-64034CF8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6AC-7EE6-4C45-9E63-A23C665270B2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7529B4-4067-48C7-971D-198E89DA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391E31-8C6F-483C-B6F4-F1BF902A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3F01-5B8B-423A-90BB-FAAFAF66D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75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16DFC-6F57-4143-BA42-3444B90D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340F0-198B-433B-B75F-6BBE0A5B1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88E587-F0BF-4366-A804-D3E21097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6AC-7EE6-4C45-9E63-A23C665270B2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B0A158-DC0C-410F-BCCD-BA05B8D7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0733FC-4DD6-46F9-9AD3-4EF691AF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3F01-5B8B-423A-90BB-FAAFAF66D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0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935CA-FE42-4DD8-9728-6849DB0D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1ED5B0-9B9B-4BBE-88A5-6A14A22AD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16A23B-B971-460A-ADCE-3F47A689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6AC-7EE6-4C45-9E63-A23C665270B2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3A7293-933E-47AD-B309-34DB9AC4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609242-7548-4661-8B57-DE95C625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3F01-5B8B-423A-90BB-FAAFAF66D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33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AF8D8-49E4-409D-A193-401D2631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29D8C9-C449-4D20-A780-84705F469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5082F6-E677-4D9B-856C-E8C9EFF87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A27991-08A2-42BD-8A09-14EA5412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6AC-7EE6-4C45-9E63-A23C665270B2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C5DC11-D491-44BF-B9D4-DB060327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D527DB-D53E-4805-84C1-7AE076DA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3F01-5B8B-423A-90BB-FAAFAF66D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24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DAD0D-4648-48E9-B849-4AA538C21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730A90-470E-4394-8334-2A1E2FE7D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1AE496-09E9-43EB-BB49-6ED1D156F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65C1868-8B4B-4B0E-BB30-8A60B4964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0EB128-0C9B-4C8B-BD1B-06CEA7160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2331201-3D13-486F-9EDE-C11C08EC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6AC-7EE6-4C45-9E63-A23C665270B2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D2ED33E-7085-42C2-A8AD-1FA4F3AB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F3F26BD-6BAF-4099-8B04-380A687B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3F01-5B8B-423A-90BB-FAAFAF66D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33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5DA3A-E875-4CF1-9AB3-BEA5CA93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AC9C03B-109C-4B4B-B229-C83F76F2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6AC-7EE6-4C45-9E63-A23C665270B2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5D4BDE-6915-4DA1-B3E9-09B15E9A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2BC342-1329-4924-BEA5-FA0ECB51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3F01-5B8B-423A-90BB-FAAFAF66D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91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A2DB15B-3B26-4008-8F0C-C0AEB522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6AC-7EE6-4C45-9E63-A23C665270B2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AA638A-C238-4FCF-80ED-F3C2F24D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7B3B29-240B-4425-B01F-C102FBF5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3F01-5B8B-423A-90BB-FAAFAF66D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94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46BC69-6FBE-4B88-ACBB-4F12676D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4826D5-43EA-40F8-9507-74B0CD0FE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262E16-FB69-4C8B-8AEE-9F3379B33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AB5DEB-5076-4479-B9D0-3928C709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6AC-7EE6-4C45-9E63-A23C665270B2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AAD497-30D7-40A5-8A67-486423D1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289B46-06D1-4D83-A673-939E72F5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3F01-5B8B-423A-90BB-FAAFAF66D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43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6FC3AE-AB4F-4B99-9C0F-9DC1E0446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0FA0A4C-FA33-4FF9-BE7C-F8F87CB78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CA05BD-E8CF-4ED5-B210-D66498780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2759B0-6B83-4157-93ED-8B833585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6AC-7EE6-4C45-9E63-A23C665270B2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E7F12F-A155-4490-B6CA-73D066F2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767BA4-9665-4FF3-A356-63871071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3F01-5B8B-423A-90BB-FAAFAF66D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21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9BB8AF9-CF97-4C7F-AC96-D3F51049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E30728-C0E5-427E-88BA-63E5375C9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B2D4EB-99E8-4BAA-8ACE-8A51A8114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3C6AC-7EE6-4C45-9E63-A23C665270B2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E7B5F8-363F-44D7-BD67-77EE29F17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59A1DE-A76E-46C1-87E6-7F75E8884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13F01-5B8B-423A-90BB-FAAFAF66D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59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人工作業 3">
            <a:extLst>
              <a:ext uri="{FF2B5EF4-FFF2-40B4-BE49-F238E27FC236}">
                <a16:creationId xmlns:a16="http://schemas.microsoft.com/office/drawing/2014/main" id="{E6B81D0D-4BBB-4E0C-8AF3-1EFC2FD6F768}"/>
              </a:ext>
            </a:extLst>
          </p:cNvPr>
          <p:cNvSpPr/>
          <p:nvPr/>
        </p:nvSpPr>
        <p:spPr>
          <a:xfrm rot="16200000">
            <a:off x="8506813" y="2411960"/>
            <a:ext cx="2411291" cy="876123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CAAEB5-731A-43EC-8314-0051735E2D06}"/>
              </a:ext>
            </a:extLst>
          </p:cNvPr>
          <p:cNvSpPr txBox="1"/>
          <p:nvPr/>
        </p:nvSpPr>
        <p:spPr>
          <a:xfrm>
            <a:off x="9521540" y="2388356"/>
            <a:ext cx="381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M</a:t>
            </a:r>
          </a:p>
          <a:p>
            <a:pPr algn="ctr"/>
            <a:r>
              <a:rPr lang="en-US" altLang="zh-TW" dirty="0"/>
              <a:t>U</a:t>
            </a:r>
          </a:p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548087-E4FC-47BB-B99D-C5689C8972FA}"/>
              </a:ext>
            </a:extLst>
          </p:cNvPr>
          <p:cNvSpPr/>
          <p:nvPr/>
        </p:nvSpPr>
        <p:spPr>
          <a:xfrm>
            <a:off x="6096000" y="721098"/>
            <a:ext cx="1482572" cy="9232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ALU_Control</a:t>
            </a:r>
            <a:endParaRPr lang="zh-TW" altLang="en-US" dirty="0"/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662C7A01-51F5-441A-868A-87D9D1C0D23E}"/>
              </a:ext>
            </a:extLst>
          </p:cNvPr>
          <p:cNvCxnSpPr>
            <a:cxnSpLocks/>
            <a:stCxn id="6" idx="3"/>
            <a:endCxn id="4" idx="3"/>
          </p:cNvCxnSpPr>
          <p:nvPr/>
        </p:nvCxnSpPr>
        <p:spPr>
          <a:xfrm>
            <a:off x="7578572" y="1182737"/>
            <a:ext cx="2133887" cy="702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流程圖: 人工作業 14">
            <a:extLst>
              <a:ext uri="{FF2B5EF4-FFF2-40B4-BE49-F238E27FC236}">
                <a16:creationId xmlns:a16="http://schemas.microsoft.com/office/drawing/2014/main" id="{2DB3E6E1-428F-428B-A46A-144D69E47755}"/>
              </a:ext>
            </a:extLst>
          </p:cNvPr>
          <p:cNvSpPr/>
          <p:nvPr/>
        </p:nvSpPr>
        <p:spPr>
          <a:xfrm rot="16200000">
            <a:off x="3273235" y="1784937"/>
            <a:ext cx="1377755" cy="876123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流程圖: 人工作業 15">
            <a:extLst>
              <a:ext uri="{FF2B5EF4-FFF2-40B4-BE49-F238E27FC236}">
                <a16:creationId xmlns:a16="http://schemas.microsoft.com/office/drawing/2014/main" id="{FB7EC0FB-0456-4CA6-80E5-E951E1E6048E}"/>
              </a:ext>
            </a:extLst>
          </p:cNvPr>
          <p:cNvSpPr/>
          <p:nvPr/>
        </p:nvSpPr>
        <p:spPr>
          <a:xfrm rot="16200000">
            <a:off x="3509875" y="3443174"/>
            <a:ext cx="1377755" cy="1349406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9F4F2F9-6F30-4820-BCDB-B1537A77DE60}"/>
              </a:ext>
            </a:extLst>
          </p:cNvPr>
          <p:cNvSpPr txBox="1"/>
          <p:nvPr/>
        </p:nvSpPr>
        <p:spPr>
          <a:xfrm>
            <a:off x="3811498" y="393321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divider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801F21F-2C2F-400D-8685-16719C165FB1}"/>
              </a:ext>
            </a:extLst>
          </p:cNvPr>
          <p:cNvSpPr txBox="1"/>
          <p:nvPr/>
        </p:nvSpPr>
        <p:spPr>
          <a:xfrm>
            <a:off x="3683091" y="2038332"/>
            <a:ext cx="5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ALU</a:t>
            </a:r>
            <a:endParaRPr lang="zh-TW" altLang="en-US" dirty="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D1CB8686-A7A4-47CC-B3AB-F0A8B3D2193B}"/>
              </a:ext>
            </a:extLst>
          </p:cNvPr>
          <p:cNvSpPr/>
          <p:nvPr/>
        </p:nvSpPr>
        <p:spPr>
          <a:xfrm>
            <a:off x="3524050" y="5323879"/>
            <a:ext cx="1349406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shifter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453C833-21EB-415A-9B6A-88722629ACC5}"/>
              </a:ext>
            </a:extLst>
          </p:cNvPr>
          <p:cNvSpPr/>
          <p:nvPr/>
        </p:nvSpPr>
        <p:spPr>
          <a:xfrm>
            <a:off x="6118195" y="3159246"/>
            <a:ext cx="719091" cy="191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Hi</a:t>
            </a:r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Lo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608F99C0-4763-4B2E-9D35-9BFB63012116}"/>
              </a:ext>
            </a:extLst>
          </p:cNvPr>
          <p:cNvCxnSpPr>
            <a:cxnSpLocks/>
            <a:stCxn id="20" idx="1"/>
            <a:endCxn id="20" idx="3"/>
          </p:cNvCxnSpPr>
          <p:nvPr/>
        </p:nvCxnSpPr>
        <p:spPr>
          <a:xfrm>
            <a:off x="6118195" y="4117877"/>
            <a:ext cx="7190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13744E3E-855B-4C93-A90B-5100E52A7EF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828800" y="1182737"/>
            <a:ext cx="426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B1E22E5-E60B-4033-824A-1DC051292FF1}"/>
              </a:ext>
            </a:extLst>
          </p:cNvPr>
          <p:cNvSpPr txBox="1"/>
          <p:nvPr/>
        </p:nvSpPr>
        <p:spPr>
          <a:xfrm>
            <a:off x="1091098" y="998071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Signal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AE57C30A-E344-4877-93C1-C013F2B4F3F6}"/>
              </a:ext>
            </a:extLst>
          </p:cNvPr>
          <p:cNvCxnSpPr>
            <a:cxnSpLocks/>
          </p:cNvCxnSpPr>
          <p:nvPr/>
        </p:nvCxnSpPr>
        <p:spPr>
          <a:xfrm>
            <a:off x="1899821" y="2038332"/>
            <a:ext cx="162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5BAAFD7B-C3D3-4F8B-ABAA-764E28F699DA}"/>
              </a:ext>
            </a:extLst>
          </p:cNvPr>
          <p:cNvCxnSpPr>
            <a:cxnSpLocks/>
          </p:cNvCxnSpPr>
          <p:nvPr/>
        </p:nvCxnSpPr>
        <p:spPr>
          <a:xfrm>
            <a:off x="1899821" y="2407664"/>
            <a:ext cx="1624229" cy="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EAED633-FB86-4997-868C-31D0A1175F25}"/>
              </a:ext>
            </a:extLst>
          </p:cNvPr>
          <p:cNvSpPr txBox="1"/>
          <p:nvPr/>
        </p:nvSpPr>
        <p:spPr>
          <a:xfrm>
            <a:off x="1053427" y="184016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inputA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6FE377A-6D38-4475-9600-8DDA71F6F57F}"/>
              </a:ext>
            </a:extLst>
          </p:cNvPr>
          <p:cNvSpPr txBox="1"/>
          <p:nvPr/>
        </p:nvSpPr>
        <p:spPr>
          <a:xfrm>
            <a:off x="1050787" y="2222998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inputB</a:t>
            </a:r>
            <a:endParaRPr lang="zh-TW" altLang="en-US" dirty="0"/>
          </a:p>
        </p:txBody>
      </p: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B1AA8D79-5C54-4FAF-A061-CC52A4C450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51235" y="2590095"/>
            <a:ext cx="1735108" cy="631582"/>
          </a:xfrm>
          <a:prstGeom prst="bentConnector3">
            <a:avLst>
              <a:gd name="adj1" fmla="val 1001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27767779-465D-4F70-B686-4845565590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36817" y="2927615"/>
            <a:ext cx="2017715" cy="977811"/>
          </a:xfrm>
          <a:prstGeom prst="bentConnector3">
            <a:avLst>
              <a:gd name="adj1" fmla="val 1001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F0AE6CFF-7BBC-4834-8890-55F58EFD208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00094" y="3462617"/>
            <a:ext cx="3639931" cy="816249"/>
          </a:xfrm>
          <a:prstGeom prst="bentConnector3">
            <a:avLst>
              <a:gd name="adj1" fmla="val 999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A49BE015-2CF3-43FB-9DC3-77240BAF4C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9385" y="3563959"/>
            <a:ext cx="3605097" cy="1292502"/>
          </a:xfrm>
          <a:prstGeom prst="bentConnector3">
            <a:avLst>
              <a:gd name="adj1" fmla="val 99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橢圓 53">
            <a:extLst>
              <a:ext uri="{FF2B5EF4-FFF2-40B4-BE49-F238E27FC236}">
                <a16:creationId xmlns:a16="http://schemas.microsoft.com/office/drawing/2014/main" id="{59A17B9E-5287-41BB-9891-36332069897F}"/>
              </a:ext>
            </a:extLst>
          </p:cNvPr>
          <p:cNvSpPr/>
          <p:nvPr/>
        </p:nvSpPr>
        <p:spPr>
          <a:xfrm flipH="1" flipV="1">
            <a:off x="2659214" y="1999649"/>
            <a:ext cx="93616" cy="861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D46E0960-0EAE-4E71-AC94-DA93075EC5DC}"/>
              </a:ext>
            </a:extLst>
          </p:cNvPr>
          <p:cNvSpPr/>
          <p:nvPr/>
        </p:nvSpPr>
        <p:spPr>
          <a:xfrm flipH="1" flipV="1">
            <a:off x="2864882" y="2001132"/>
            <a:ext cx="93616" cy="861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10272C8A-D51D-45B7-AA98-B8AD1C78E2D5}"/>
              </a:ext>
            </a:extLst>
          </p:cNvPr>
          <p:cNvSpPr/>
          <p:nvPr/>
        </p:nvSpPr>
        <p:spPr>
          <a:xfrm flipH="1" flipV="1">
            <a:off x="2518655" y="2365115"/>
            <a:ext cx="93616" cy="861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FC2C894B-AAB6-433E-8449-B986586E4B21}"/>
              </a:ext>
            </a:extLst>
          </p:cNvPr>
          <p:cNvSpPr/>
          <p:nvPr/>
        </p:nvSpPr>
        <p:spPr>
          <a:xfrm flipH="1" flipV="1">
            <a:off x="2191664" y="2366589"/>
            <a:ext cx="93616" cy="861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82F2A9FD-A7A2-448C-A772-40AE603199D7}"/>
              </a:ext>
            </a:extLst>
          </p:cNvPr>
          <p:cNvCxnSpPr>
            <a:cxnSpLocks/>
            <a:endCxn id="41" idx="3"/>
          </p:cNvCxnSpPr>
          <p:nvPr/>
        </p:nvCxnSpPr>
        <p:spPr>
          <a:xfrm>
            <a:off x="1852925" y="4142770"/>
            <a:ext cx="1659664" cy="1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F0C7EBF-BC9E-4DDB-9E4C-6E8228EAA4D6}"/>
              </a:ext>
            </a:extLst>
          </p:cNvPr>
          <p:cNvSpPr txBox="1"/>
          <p:nvPr/>
        </p:nvSpPr>
        <p:spPr>
          <a:xfrm>
            <a:off x="1150316" y="3958102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clk</a:t>
            </a:r>
            <a:endParaRPr lang="zh-TW" altLang="en-US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003987A5-AABD-4140-A895-F90EC0F62F5C}"/>
              </a:ext>
            </a:extLst>
          </p:cNvPr>
          <p:cNvCxnSpPr>
            <a:cxnSpLocks/>
            <a:stCxn id="16" idx="2"/>
            <a:endCxn id="20" idx="1"/>
          </p:cNvCxnSpPr>
          <p:nvPr/>
        </p:nvCxnSpPr>
        <p:spPr>
          <a:xfrm>
            <a:off x="4873456" y="4117877"/>
            <a:ext cx="1244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2549CC59-F2F6-4AD4-ADD2-702EAE65E448}"/>
              </a:ext>
            </a:extLst>
          </p:cNvPr>
          <p:cNvCxnSpPr>
            <a:cxnSpLocks/>
          </p:cNvCxnSpPr>
          <p:nvPr/>
        </p:nvCxnSpPr>
        <p:spPr>
          <a:xfrm>
            <a:off x="2068576" y="4138522"/>
            <a:ext cx="4049621" cy="789230"/>
          </a:xfrm>
          <a:prstGeom prst="bentConnector3">
            <a:avLst>
              <a:gd name="adj1" fmla="val -8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橢圓 76">
            <a:extLst>
              <a:ext uri="{FF2B5EF4-FFF2-40B4-BE49-F238E27FC236}">
                <a16:creationId xmlns:a16="http://schemas.microsoft.com/office/drawing/2014/main" id="{4C6EFC02-AC73-452A-9589-6FA73119629F}"/>
              </a:ext>
            </a:extLst>
          </p:cNvPr>
          <p:cNvSpPr/>
          <p:nvPr/>
        </p:nvSpPr>
        <p:spPr>
          <a:xfrm flipH="1" flipV="1">
            <a:off x="1988949" y="4099216"/>
            <a:ext cx="93616" cy="861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等腰三角形 77">
            <a:extLst>
              <a:ext uri="{FF2B5EF4-FFF2-40B4-BE49-F238E27FC236}">
                <a16:creationId xmlns:a16="http://schemas.microsoft.com/office/drawing/2014/main" id="{18E60A74-AA66-4C4F-9B8E-23CF9860423D}"/>
              </a:ext>
            </a:extLst>
          </p:cNvPr>
          <p:cNvSpPr/>
          <p:nvPr/>
        </p:nvSpPr>
        <p:spPr>
          <a:xfrm rot="5400000">
            <a:off x="6118195" y="4856728"/>
            <a:ext cx="167108" cy="14875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接點: 肘形 81">
            <a:extLst>
              <a:ext uri="{FF2B5EF4-FFF2-40B4-BE49-F238E27FC236}">
                <a16:creationId xmlns:a16="http://schemas.microsoft.com/office/drawing/2014/main" id="{11BDF51C-8D8A-4259-B2DC-85DC653D7304}"/>
              </a:ext>
            </a:extLst>
          </p:cNvPr>
          <p:cNvCxnSpPr>
            <a:cxnSpLocks/>
          </p:cNvCxnSpPr>
          <p:nvPr/>
        </p:nvCxnSpPr>
        <p:spPr>
          <a:xfrm flipV="1">
            <a:off x="6837286" y="3400375"/>
            <a:ext cx="2430716" cy="2394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接點: 肘形 84">
            <a:extLst>
              <a:ext uri="{FF2B5EF4-FFF2-40B4-BE49-F238E27FC236}">
                <a16:creationId xmlns:a16="http://schemas.microsoft.com/office/drawing/2014/main" id="{49A8F6B1-13D8-404A-A7AD-4FF54BA7EA76}"/>
              </a:ext>
            </a:extLst>
          </p:cNvPr>
          <p:cNvCxnSpPr>
            <a:cxnSpLocks/>
          </p:cNvCxnSpPr>
          <p:nvPr/>
        </p:nvCxnSpPr>
        <p:spPr>
          <a:xfrm flipV="1">
            <a:off x="6837286" y="3639845"/>
            <a:ext cx="2430716" cy="1074198"/>
          </a:xfrm>
          <a:prstGeom prst="bentConnector3">
            <a:avLst>
              <a:gd name="adj1" fmla="val 602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EDEEBAC4-6054-48BB-9728-BC10D5643B4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873456" y="3933211"/>
            <a:ext cx="4394546" cy="1847868"/>
          </a:xfrm>
          <a:prstGeom prst="bentConnector3">
            <a:avLst>
              <a:gd name="adj1" fmla="val 871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CB0A4F0D-9398-4D1A-B444-6339CE137845}"/>
              </a:ext>
            </a:extLst>
          </p:cNvPr>
          <p:cNvCxnSpPr>
            <a:cxnSpLocks/>
            <a:stCxn id="15" idx="2"/>
          </p:cNvCxnSpPr>
          <p:nvPr/>
        </p:nvCxnSpPr>
        <p:spPr>
          <a:xfrm flipV="1">
            <a:off x="4400174" y="2209500"/>
            <a:ext cx="4888829" cy="1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接點: 肘形 95">
            <a:extLst>
              <a:ext uri="{FF2B5EF4-FFF2-40B4-BE49-F238E27FC236}">
                <a16:creationId xmlns:a16="http://schemas.microsoft.com/office/drawing/2014/main" id="{251DAD00-53C4-4B2E-920C-6A0FE5D11255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 flipV="1">
            <a:off x="3962113" y="1534120"/>
            <a:ext cx="2156082" cy="1377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接點: 肘形 107">
            <a:extLst>
              <a:ext uri="{FF2B5EF4-FFF2-40B4-BE49-F238E27FC236}">
                <a16:creationId xmlns:a16="http://schemas.microsoft.com/office/drawing/2014/main" id="{C91BB6F0-49DD-42DE-9559-36ED938208C0}"/>
              </a:ext>
            </a:extLst>
          </p:cNvPr>
          <p:cNvCxnSpPr>
            <a:cxnSpLocks/>
          </p:cNvCxnSpPr>
          <p:nvPr/>
        </p:nvCxnSpPr>
        <p:spPr>
          <a:xfrm rot="5400000">
            <a:off x="4590075" y="1699682"/>
            <a:ext cx="2017717" cy="19071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BF07DA70-4303-48CE-855F-18743BF1032A}"/>
              </a:ext>
            </a:extLst>
          </p:cNvPr>
          <p:cNvCxnSpPr>
            <a:cxnSpLocks/>
          </p:cNvCxnSpPr>
          <p:nvPr/>
        </p:nvCxnSpPr>
        <p:spPr>
          <a:xfrm>
            <a:off x="10150520" y="2855209"/>
            <a:ext cx="534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DA13E16C-123A-4CDE-9EAB-1F6FB634DFBC}"/>
              </a:ext>
            </a:extLst>
          </p:cNvPr>
          <p:cNvSpPr txBox="1"/>
          <p:nvPr/>
        </p:nvSpPr>
        <p:spPr>
          <a:xfrm>
            <a:off x="10684851" y="266535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E626C0B7-99BF-494B-9DB5-7D69622CB58C}"/>
              </a:ext>
            </a:extLst>
          </p:cNvPr>
          <p:cNvSpPr/>
          <p:nvPr/>
        </p:nvSpPr>
        <p:spPr>
          <a:xfrm rot="5400000">
            <a:off x="3491575" y="4079433"/>
            <a:ext cx="191450" cy="14942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07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</Words>
  <Application>Microsoft Office PowerPoint</Application>
  <PresentationFormat>寬螢幕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</cp:revision>
  <dcterms:created xsi:type="dcterms:W3CDTF">2020-06-02T12:32:40Z</dcterms:created>
  <dcterms:modified xsi:type="dcterms:W3CDTF">2020-06-02T12:53:59Z</dcterms:modified>
</cp:coreProperties>
</file>