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00066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36" autoAdjust="0"/>
    <p:restoredTop sz="94660"/>
  </p:normalViewPr>
  <p:slideViewPr>
    <p:cSldViewPr snapToGrid="0">
      <p:cViewPr>
        <p:scale>
          <a:sx n="90" d="100"/>
          <a:sy n="90" d="100"/>
        </p:scale>
        <p:origin x="3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472842"/>
            <a:ext cx="13500497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4726842"/>
            <a:ext cx="13500497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B965-5612-44FD-8BEF-CE660CE5DD5D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D193-FE6B-47EC-B604-4587C3389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71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B965-5612-44FD-8BEF-CE660CE5DD5D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D193-FE6B-47EC-B604-4587C3389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72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479142"/>
            <a:ext cx="3881393" cy="762669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479142"/>
            <a:ext cx="11419171" cy="762669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B965-5612-44FD-8BEF-CE660CE5DD5D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D193-FE6B-47EC-B604-4587C3389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07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B965-5612-44FD-8BEF-CE660CE5DD5D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D193-FE6B-47EC-B604-4587C3389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16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243636"/>
            <a:ext cx="15525572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6022609"/>
            <a:ext cx="15525572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B965-5612-44FD-8BEF-CE660CE5DD5D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D193-FE6B-47EC-B604-4587C3389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2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395710"/>
            <a:ext cx="7650282" cy="571012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395710"/>
            <a:ext cx="7650282" cy="571012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B965-5612-44FD-8BEF-CE660CE5DD5D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D193-FE6B-47EC-B604-4587C3389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03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479143"/>
            <a:ext cx="15525572" cy="173949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206137"/>
            <a:ext cx="7615123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287331"/>
            <a:ext cx="7615123" cy="483516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206137"/>
            <a:ext cx="765262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287331"/>
            <a:ext cx="7652626" cy="483516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B965-5612-44FD-8BEF-CE660CE5DD5D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D193-FE6B-47EC-B604-4587C3389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21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B965-5612-44FD-8BEF-CE660CE5DD5D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D193-FE6B-47EC-B604-4587C3389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34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B965-5612-44FD-8BEF-CE660CE5DD5D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D193-FE6B-47EC-B604-4587C3389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76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295767"/>
            <a:ext cx="9112836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B965-5612-44FD-8BEF-CE660CE5DD5D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D193-FE6B-47EC-B604-4587C3389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73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295767"/>
            <a:ext cx="9112836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B965-5612-44FD-8BEF-CE660CE5DD5D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D193-FE6B-47EC-B604-4587C3389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78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479143"/>
            <a:ext cx="1552557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395710"/>
            <a:ext cx="1552557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4B965-5612-44FD-8BEF-CE660CE5DD5D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8341239"/>
            <a:ext cx="607522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ED193-FE6B-47EC-B604-4587C3389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11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63575B1-B094-44CD-81F1-6F2092092E18}"/>
              </a:ext>
            </a:extLst>
          </p:cNvPr>
          <p:cNvSpPr/>
          <p:nvPr/>
        </p:nvSpPr>
        <p:spPr>
          <a:xfrm>
            <a:off x="2814638" y="2261394"/>
            <a:ext cx="219075" cy="43624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968DD6-91B1-4AD5-9648-4F3CB87D5BEF}"/>
              </a:ext>
            </a:extLst>
          </p:cNvPr>
          <p:cNvSpPr/>
          <p:nvPr/>
        </p:nvSpPr>
        <p:spPr>
          <a:xfrm>
            <a:off x="7110413" y="2261394"/>
            <a:ext cx="219075" cy="43624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9A5C11-22D1-4CBA-8495-36AD285136EA}"/>
              </a:ext>
            </a:extLst>
          </p:cNvPr>
          <p:cNvSpPr/>
          <p:nvPr/>
        </p:nvSpPr>
        <p:spPr>
          <a:xfrm>
            <a:off x="11406188" y="2261394"/>
            <a:ext cx="219075" cy="43624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9C887E-A2AD-4696-ABC8-97538F5BE116}"/>
              </a:ext>
            </a:extLst>
          </p:cNvPr>
          <p:cNvSpPr/>
          <p:nvPr/>
        </p:nvSpPr>
        <p:spPr>
          <a:xfrm>
            <a:off x="15152688" y="2261394"/>
            <a:ext cx="219075" cy="43624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589D32-151D-47D7-9DA8-32B2206EE8CA}"/>
              </a:ext>
            </a:extLst>
          </p:cNvPr>
          <p:cNvSpPr/>
          <p:nvPr/>
        </p:nvSpPr>
        <p:spPr>
          <a:xfrm>
            <a:off x="444500" y="3480594"/>
            <a:ext cx="425451" cy="9620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PC</a:t>
            </a:r>
            <a:endParaRPr lang="zh-TW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FE411CA-5E9C-4872-8336-E6269E574784}"/>
              </a:ext>
            </a:extLst>
          </p:cNvPr>
          <p:cNvSpPr/>
          <p:nvPr/>
        </p:nvSpPr>
        <p:spPr>
          <a:xfrm>
            <a:off x="1220094" y="3480594"/>
            <a:ext cx="1304925" cy="14316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Instruction Memory</a:t>
            </a:r>
            <a:endParaRPr lang="zh-TW" altLang="en-US" dirty="0"/>
          </a:p>
        </p:txBody>
      </p:sp>
      <p:sp>
        <p:nvSpPr>
          <p:cNvPr id="14" name="流程圖: 人工作業 13">
            <a:extLst>
              <a:ext uri="{FF2B5EF4-FFF2-40B4-BE49-F238E27FC236}">
                <a16:creationId xmlns:a16="http://schemas.microsoft.com/office/drawing/2014/main" id="{6312818C-5AD2-4FE9-BADB-C674AE2225A5}"/>
              </a:ext>
            </a:extLst>
          </p:cNvPr>
          <p:cNvSpPr/>
          <p:nvPr/>
        </p:nvSpPr>
        <p:spPr>
          <a:xfrm rot="16200000">
            <a:off x="1766046" y="2323356"/>
            <a:ext cx="895350" cy="468214"/>
          </a:xfrm>
          <a:prstGeom prst="flowChartManualOperat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sz="1600" dirty="0"/>
              <a:t>ADD</a:t>
            </a:r>
            <a:endParaRPr lang="zh-TW" altLang="en-US" sz="1600" dirty="0"/>
          </a:p>
        </p:txBody>
      </p:sp>
      <p:sp>
        <p:nvSpPr>
          <p:cNvPr id="15" name="流程圖: 人工作業 14">
            <a:extLst>
              <a:ext uri="{FF2B5EF4-FFF2-40B4-BE49-F238E27FC236}">
                <a16:creationId xmlns:a16="http://schemas.microsoft.com/office/drawing/2014/main" id="{DB86A89A-6363-46CE-A0A9-4678F9B5899C}"/>
              </a:ext>
            </a:extLst>
          </p:cNvPr>
          <p:cNvSpPr/>
          <p:nvPr/>
        </p:nvSpPr>
        <p:spPr>
          <a:xfrm rot="5400000">
            <a:off x="929480" y="1064421"/>
            <a:ext cx="490540" cy="333375"/>
          </a:xfrm>
          <a:prstGeom prst="flowChartManualOperat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1400" dirty="0"/>
              <a:t>1</a:t>
            </a:r>
          </a:p>
          <a:p>
            <a:pPr algn="ctr"/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448F9DF-5225-4E6B-80F4-1CCC0DDBA910}"/>
              </a:ext>
            </a:extLst>
          </p:cNvPr>
          <p:cNvSpPr/>
          <p:nvPr/>
        </p:nvSpPr>
        <p:spPr>
          <a:xfrm>
            <a:off x="4429125" y="3480594"/>
            <a:ext cx="2132013" cy="12819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Register</a:t>
            </a:r>
          </a:p>
          <a:p>
            <a:pPr algn="ctr"/>
            <a:r>
              <a:rPr lang="en-US" altLang="zh-TW" dirty="0"/>
              <a:t>File</a:t>
            </a:r>
            <a:endParaRPr lang="zh-TW" altLang="en-US" dirty="0"/>
          </a:p>
        </p:txBody>
      </p:sp>
      <p:sp>
        <p:nvSpPr>
          <p:cNvPr id="17" name="流程圖: 替代程序 16">
            <a:extLst>
              <a:ext uri="{FF2B5EF4-FFF2-40B4-BE49-F238E27FC236}">
                <a16:creationId xmlns:a16="http://schemas.microsoft.com/office/drawing/2014/main" id="{0AC46616-C10A-4165-A56F-84F47992655D}"/>
              </a:ext>
            </a:extLst>
          </p:cNvPr>
          <p:cNvSpPr/>
          <p:nvPr/>
        </p:nvSpPr>
        <p:spPr>
          <a:xfrm>
            <a:off x="4740827" y="1430898"/>
            <a:ext cx="1047750" cy="895351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</a:t>
            </a:r>
            <a:endParaRPr lang="zh-TW" altLang="en-US" dirty="0"/>
          </a:p>
        </p:txBody>
      </p:sp>
      <p:sp>
        <p:nvSpPr>
          <p:cNvPr id="18" name="流程圖: 替代程序 17">
            <a:extLst>
              <a:ext uri="{FF2B5EF4-FFF2-40B4-BE49-F238E27FC236}">
                <a16:creationId xmlns:a16="http://schemas.microsoft.com/office/drawing/2014/main" id="{37920B04-693F-47FC-90D1-ADF621E141E0}"/>
              </a:ext>
            </a:extLst>
          </p:cNvPr>
          <p:cNvSpPr/>
          <p:nvPr/>
        </p:nvSpPr>
        <p:spPr>
          <a:xfrm>
            <a:off x="5781675" y="5004595"/>
            <a:ext cx="333375" cy="1148555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TW" sz="1400" dirty="0"/>
              <a:t>EXTND</a:t>
            </a:r>
            <a:endParaRPr lang="zh-TW" altLang="en-US" dirty="0"/>
          </a:p>
        </p:txBody>
      </p:sp>
      <p:sp>
        <p:nvSpPr>
          <p:cNvPr id="19" name="流程圖: 人工作業 18">
            <a:extLst>
              <a:ext uri="{FF2B5EF4-FFF2-40B4-BE49-F238E27FC236}">
                <a16:creationId xmlns:a16="http://schemas.microsoft.com/office/drawing/2014/main" id="{45CFEC2A-25C3-4D57-A7D7-6AA969CD1C90}"/>
              </a:ext>
            </a:extLst>
          </p:cNvPr>
          <p:cNvSpPr/>
          <p:nvPr/>
        </p:nvSpPr>
        <p:spPr>
          <a:xfrm rot="16200000">
            <a:off x="10006874" y="2557570"/>
            <a:ext cx="895350" cy="465634"/>
          </a:xfrm>
          <a:prstGeom prst="flowChartManualOperat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sz="1400" dirty="0"/>
              <a:t>ADD</a:t>
            </a:r>
            <a:endParaRPr lang="zh-TW" altLang="en-US" sz="1400" dirty="0"/>
          </a:p>
        </p:txBody>
      </p:sp>
      <p:sp>
        <p:nvSpPr>
          <p:cNvPr id="20" name="流程圖: 人工作業 19">
            <a:extLst>
              <a:ext uri="{FF2B5EF4-FFF2-40B4-BE49-F238E27FC236}">
                <a16:creationId xmlns:a16="http://schemas.microsoft.com/office/drawing/2014/main" id="{17907FD6-EE90-429A-A165-2F08A3061221}"/>
              </a:ext>
            </a:extLst>
          </p:cNvPr>
          <p:cNvSpPr/>
          <p:nvPr/>
        </p:nvSpPr>
        <p:spPr>
          <a:xfrm rot="16200000">
            <a:off x="9853415" y="3915370"/>
            <a:ext cx="1143001" cy="551259"/>
          </a:xfrm>
          <a:prstGeom prst="flowChartManualOperat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ALU</a:t>
            </a:r>
            <a:endParaRPr lang="zh-TW" altLang="en-US" dirty="0"/>
          </a:p>
        </p:txBody>
      </p:sp>
      <p:sp>
        <p:nvSpPr>
          <p:cNvPr id="21" name="流程圖: 人工作業 20">
            <a:extLst>
              <a:ext uri="{FF2B5EF4-FFF2-40B4-BE49-F238E27FC236}">
                <a16:creationId xmlns:a16="http://schemas.microsoft.com/office/drawing/2014/main" id="{29751043-C912-4CA3-8EF5-FAC0BC67D2F9}"/>
              </a:ext>
            </a:extLst>
          </p:cNvPr>
          <p:cNvSpPr/>
          <p:nvPr/>
        </p:nvSpPr>
        <p:spPr>
          <a:xfrm rot="16200000">
            <a:off x="8490943" y="4350542"/>
            <a:ext cx="490540" cy="333375"/>
          </a:xfrm>
          <a:prstGeom prst="flowChartManualOperat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sz="1400" dirty="0"/>
              <a:t>0</a:t>
            </a:r>
          </a:p>
          <a:p>
            <a:pPr algn="ctr"/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23" name="流程圖: 替代程序 22">
            <a:extLst>
              <a:ext uri="{FF2B5EF4-FFF2-40B4-BE49-F238E27FC236}">
                <a16:creationId xmlns:a16="http://schemas.microsoft.com/office/drawing/2014/main" id="{8FDD906C-A1F9-4519-A0C5-7D0CBD9C403D}"/>
              </a:ext>
            </a:extLst>
          </p:cNvPr>
          <p:cNvSpPr/>
          <p:nvPr/>
        </p:nvSpPr>
        <p:spPr>
          <a:xfrm>
            <a:off x="8569525" y="2809875"/>
            <a:ext cx="498275" cy="3333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&lt;&lt;2</a:t>
            </a:r>
            <a:endParaRPr lang="zh-TW" altLang="en-US" sz="1400" dirty="0"/>
          </a:p>
        </p:txBody>
      </p:sp>
      <p:sp>
        <p:nvSpPr>
          <p:cNvPr id="24" name="流程圖: 替代程序 23">
            <a:extLst>
              <a:ext uri="{FF2B5EF4-FFF2-40B4-BE49-F238E27FC236}">
                <a16:creationId xmlns:a16="http://schemas.microsoft.com/office/drawing/2014/main" id="{EBFCDB25-17E4-419F-B3C6-E5B950CBD3A8}"/>
              </a:ext>
            </a:extLst>
          </p:cNvPr>
          <p:cNvSpPr/>
          <p:nvPr/>
        </p:nvSpPr>
        <p:spPr>
          <a:xfrm>
            <a:off x="9982781" y="5329283"/>
            <a:ext cx="871538" cy="4905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ALU</a:t>
            </a:r>
          </a:p>
          <a:p>
            <a:pPr algn="ctr"/>
            <a:r>
              <a:rPr lang="en-US" altLang="zh-TW" sz="1600" dirty="0"/>
              <a:t>Control</a:t>
            </a:r>
            <a:endParaRPr lang="zh-TW" altLang="en-US" dirty="0"/>
          </a:p>
        </p:txBody>
      </p:sp>
      <p:sp>
        <p:nvSpPr>
          <p:cNvPr id="25" name="流程圖: 人工作業 24">
            <a:extLst>
              <a:ext uri="{FF2B5EF4-FFF2-40B4-BE49-F238E27FC236}">
                <a16:creationId xmlns:a16="http://schemas.microsoft.com/office/drawing/2014/main" id="{619D89CF-2B81-4F2D-B561-13F55BD120F0}"/>
              </a:ext>
            </a:extLst>
          </p:cNvPr>
          <p:cNvSpPr/>
          <p:nvPr/>
        </p:nvSpPr>
        <p:spPr>
          <a:xfrm rot="16200000">
            <a:off x="8550328" y="6231078"/>
            <a:ext cx="490540" cy="333375"/>
          </a:xfrm>
          <a:prstGeom prst="flowChartManualOperat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sz="1400" dirty="0"/>
              <a:t>0</a:t>
            </a:r>
          </a:p>
          <a:p>
            <a:pPr algn="ctr"/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26" name="流程圖: 延遲 25">
            <a:extLst>
              <a:ext uri="{FF2B5EF4-FFF2-40B4-BE49-F238E27FC236}">
                <a16:creationId xmlns:a16="http://schemas.microsoft.com/office/drawing/2014/main" id="{3060D518-3817-4451-AF1C-CE55AD65D87A}"/>
              </a:ext>
            </a:extLst>
          </p:cNvPr>
          <p:cNvSpPr/>
          <p:nvPr/>
        </p:nvSpPr>
        <p:spPr>
          <a:xfrm>
            <a:off x="12268200" y="3143250"/>
            <a:ext cx="628650" cy="62865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400" dirty="0"/>
              <a:t>AND</a:t>
            </a:r>
            <a:endParaRPr lang="zh-TW" altLang="en-US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49411EB-35BD-425A-8DF8-D33F267C4192}"/>
              </a:ext>
            </a:extLst>
          </p:cNvPr>
          <p:cNvSpPr/>
          <p:nvPr/>
        </p:nvSpPr>
        <p:spPr>
          <a:xfrm>
            <a:off x="12525375" y="4499769"/>
            <a:ext cx="2132013" cy="12819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</a:t>
            </a:r>
          </a:p>
          <a:p>
            <a:pPr algn="ctr"/>
            <a:r>
              <a:rPr lang="en-US" altLang="zh-TW" dirty="0"/>
              <a:t>Memory</a:t>
            </a:r>
            <a:endParaRPr lang="zh-TW" altLang="en-US" dirty="0"/>
          </a:p>
        </p:txBody>
      </p:sp>
      <p:sp>
        <p:nvSpPr>
          <p:cNvPr id="28" name="流程圖: 人工作業 27">
            <a:extLst>
              <a:ext uri="{FF2B5EF4-FFF2-40B4-BE49-F238E27FC236}">
                <a16:creationId xmlns:a16="http://schemas.microsoft.com/office/drawing/2014/main" id="{DBECF784-0949-4EDC-B3BA-AD6D8DC6C0C9}"/>
              </a:ext>
            </a:extLst>
          </p:cNvPr>
          <p:cNvSpPr/>
          <p:nvPr/>
        </p:nvSpPr>
        <p:spPr>
          <a:xfrm rot="16200000">
            <a:off x="16168092" y="5566999"/>
            <a:ext cx="490540" cy="333375"/>
          </a:xfrm>
          <a:prstGeom prst="flowChartManualOperat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sz="1400" dirty="0"/>
              <a:t>0</a:t>
            </a:r>
          </a:p>
          <a:p>
            <a:pPr algn="ctr"/>
            <a:r>
              <a:rPr lang="en-US" altLang="zh-TW" sz="1400" dirty="0"/>
              <a:t>1</a:t>
            </a:r>
            <a:endParaRPr lang="zh-TW" altLang="en-US" sz="1400" dirty="0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8B474BAD-D47A-47FA-AED3-4D6711D3A957}"/>
              </a:ext>
            </a:extLst>
          </p:cNvPr>
          <p:cNvCxnSpPr>
            <a:cxnSpLocks/>
          </p:cNvCxnSpPr>
          <p:nvPr/>
        </p:nvCxnSpPr>
        <p:spPr>
          <a:xfrm>
            <a:off x="2403475" y="3961606"/>
            <a:ext cx="41116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49826D80-0020-4CE5-9E5E-C7DAABFACCBB}"/>
              </a:ext>
            </a:extLst>
          </p:cNvPr>
          <p:cNvCxnSpPr/>
          <p:nvPr/>
        </p:nvCxnSpPr>
        <p:spPr>
          <a:xfrm flipV="1">
            <a:off x="1008062" y="2371730"/>
            <a:ext cx="0" cy="1589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90453FF1-A99A-46B4-B525-F594B87F861D}"/>
              </a:ext>
            </a:extLst>
          </p:cNvPr>
          <p:cNvCxnSpPr>
            <a:cxnSpLocks/>
          </p:cNvCxnSpPr>
          <p:nvPr/>
        </p:nvCxnSpPr>
        <p:spPr>
          <a:xfrm>
            <a:off x="1008062" y="2371730"/>
            <a:ext cx="99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E2EC2B7-D532-4BF6-A36C-37091A5D334A}"/>
              </a:ext>
            </a:extLst>
          </p:cNvPr>
          <p:cNvCxnSpPr/>
          <p:nvPr/>
        </p:nvCxnSpPr>
        <p:spPr>
          <a:xfrm>
            <a:off x="1605516" y="2809875"/>
            <a:ext cx="397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0ED1069-ADB5-4546-BD1F-74FD84E49A80}"/>
              </a:ext>
            </a:extLst>
          </p:cNvPr>
          <p:cNvCxnSpPr>
            <a:stCxn id="14" idx="2"/>
          </p:cNvCxnSpPr>
          <p:nvPr/>
        </p:nvCxnSpPr>
        <p:spPr>
          <a:xfrm flipV="1">
            <a:off x="2447828" y="2557462"/>
            <a:ext cx="4763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6A27EEB5-A586-4DF9-9F34-86376A6F6775}"/>
              </a:ext>
            </a:extLst>
          </p:cNvPr>
          <p:cNvCxnSpPr>
            <a:cxnSpLocks/>
          </p:cNvCxnSpPr>
          <p:nvPr/>
        </p:nvCxnSpPr>
        <p:spPr>
          <a:xfrm flipV="1">
            <a:off x="2676424" y="1338263"/>
            <a:ext cx="0" cy="121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114E42A0-7C4E-4159-934A-68B21F258570}"/>
              </a:ext>
            </a:extLst>
          </p:cNvPr>
          <p:cNvCxnSpPr>
            <a:cxnSpLocks/>
          </p:cNvCxnSpPr>
          <p:nvPr/>
        </p:nvCxnSpPr>
        <p:spPr>
          <a:xfrm flipV="1">
            <a:off x="1341438" y="1338261"/>
            <a:ext cx="1344563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2259E265-7B10-4131-96F5-846BAA13BBA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98881" y="3961607"/>
            <a:ext cx="245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51DA8EB8-62E4-4D8C-A6E9-E494BC343D8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69951" y="3961607"/>
            <a:ext cx="366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CA14A7C1-4458-4627-ABD6-FF1224DCBE0B}"/>
              </a:ext>
            </a:extLst>
          </p:cNvPr>
          <p:cNvCxnSpPr/>
          <p:nvPr/>
        </p:nvCxnSpPr>
        <p:spPr>
          <a:xfrm>
            <a:off x="3033713" y="2557462"/>
            <a:ext cx="4076700" cy="38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A3CA68B0-39FE-44D3-9BDB-DEA0A8B4E0EE}"/>
              </a:ext>
            </a:extLst>
          </p:cNvPr>
          <p:cNvCxnSpPr/>
          <p:nvPr/>
        </p:nvCxnSpPr>
        <p:spPr>
          <a:xfrm>
            <a:off x="7329488" y="2596356"/>
            <a:ext cx="2892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A04F8577-0D94-4AC5-967B-28CA6D5C29D7}"/>
              </a:ext>
            </a:extLst>
          </p:cNvPr>
          <p:cNvCxnSpPr>
            <a:stCxn id="23" idx="3"/>
          </p:cNvCxnSpPr>
          <p:nvPr/>
        </p:nvCxnSpPr>
        <p:spPr>
          <a:xfrm flipV="1">
            <a:off x="9067800" y="2976562"/>
            <a:ext cx="1153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4314F976-B489-4A40-81EA-1B506D2B868D}"/>
              </a:ext>
            </a:extLst>
          </p:cNvPr>
          <p:cNvCxnSpPr>
            <a:cxnSpLocks/>
          </p:cNvCxnSpPr>
          <p:nvPr/>
        </p:nvCxnSpPr>
        <p:spPr>
          <a:xfrm>
            <a:off x="7329488" y="3961605"/>
            <a:ext cx="2819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CB86AD66-D037-4093-AF36-1C49F177B0C7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8902901" y="4508498"/>
            <a:ext cx="1238743" cy="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A04D6CD8-761F-4D7C-AFF2-A0F67307F984}"/>
              </a:ext>
            </a:extLst>
          </p:cNvPr>
          <p:cNvCxnSpPr>
            <a:stCxn id="6" idx="3"/>
          </p:cNvCxnSpPr>
          <p:nvPr/>
        </p:nvCxnSpPr>
        <p:spPr>
          <a:xfrm>
            <a:off x="7329488" y="4442619"/>
            <a:ext cx="124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6C82FCA6-5177-443D-A3C0-DF1012C1F3D0}"/>
              </a:ext>
            </a:extLst>
          </p:cNvPr>
          <p:cNvCxnSpPr>
            <a:stCxn id="25" idx="2"/>
          </p:cNvCxnSpPr>
          <p:nvPr/>
        </p:nvCxnSpPr>
        <p:spPr>
          <a:xfrm flipV="1">
            <a:off x="8962286" y="6397765"/>
            <a:ext cx="243234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22363CFD-B462-47A4-95F4-D2F04C9076D9}"/>
              </a:ext>
            </a:extLst>
          </p:cNvPr>
          <p:cNvCxnSpPr>
            <a:cxnSpLocks/>
            <a:stCxn id="20" idx="1"/>
            <a:endCxn id="24" idx="0"/>
          </p:cNvCxnSpPr>
          <p:nvPr/>
        </p:nvCxnSpPr>
        <p:spPr>
          <a:xfrm flipH="1">
            <a:off x="10418550" y="4648200"/>
            <a:ext cx="6366" cy="68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接點: 肘形 114">
            <a:extLst>
              <a:ext uri="{FF2B5EF4-FFF2-40B4-BE49-F238E27FC236}">
                <a16:creationId xmlns:a16="http://schemas.microsoft.com/office/drawing/2014/main" id="{930479B1-F7F6-4350-9599-A4D730771EF7}"/>
              </a:ext>
            </a:extLst>
          </p:cNvPr>
          <p:cNvCxnSpPr>
            <a:cxnSpLocks/>
            <a:stCxn id="24" idx="2"/>
          </p:cNvCxnSpPr>
          <p:nvPr/>
        </p:nvCxnSpPr>
        <p:spPr>
          <a:xfrm rot="16200000" flipH="1">
            <a:off x="10599969" y="5638403"/>
            <a:ext cx="351826" cy="7146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EF754E80-9353-42D1-999E-A8A198B6E2C5}"/>
              </a:ext>
            </a:extLst>
          </p:cNvPr>
          <p:cNvCxnSpPr>
            <a:cxnSpLocks/>
          </p:cNvCxnSpPr>
          <p:nvPr/>
        </p:nvCxnSpPr>
        <p:spPr>
          <a:xfrm flipV="1">
            <a:off x="11121656" y="2276475"/>
            <a:ext cx="0" cy="3876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流程圖: 程序 121">
            <a:extLst>
              <a:ext uri="{FF2B5EF4-FFF2-40B4-BE49-F238E27FC236}">
                <a16:creationId xmlns:a16="http://schemas.microsoft.com/office/drawing/2014/main" id="{3083A582-4C0C-4373-9D8B-C651F013C6D9}"/>
              </a:ext>
            </a:extLst>
          </p:cNvPr>
          <p:cNvSpPr/>
          <p:nvPr/>
        </p:nvSpPr>
        <p:spPr>
          <a:xfrm>
            <a:off x="7110411" y="1986756"/>
            <a:ext cx="219075" cy="289719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E</a:t>
            </a:r>
            <a:endParaRPr lang="zh-TW" altLang="en-US" sz="140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6E45F9DC-2CC6-4892-AC55-D13C6F46CD72}"/>
              </a:ext>
            </a:extLst>
          </p:cNvPr>
          <p:cNvSpPr/>
          <p:nvPr/>
        </p:nvSpPr>
        <p:spPr>
          <a:xfrm>
            <a:off x="7110411" y="1775637"/>
            <a:ext cx="219075" cy="2111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M</a:t>
            </a:r>
            <a:endParaRPr lang="zh-TW" altLang="en-US" sz="1400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058AB8EA-C85B-4AA6-A203-1E00EAD1F4AF}"/>
              </a:ext>
            </a:extLst>
          </p:cNvPr>
          <p:cNvSpPr/>
          <p:nvPr/>
        </p:nvSpPr>
        <p:spPr>
          <a:xfrm>
            <a:off x="7110411" y="1500999"/>
            <a:ext cx="219075" cy="279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W</a:t>
            </a:r>
            <a:endParaRPr lang="zh-TW" altLang="en-US" sz="14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9829B1B-052E-480B-BDFE-9D2DF8BD8432}"/>
              </a:ext>
            </a:extLst>
          </p:cNvPr>
          <p:cNvSpPr/>
          <p:nvPr/>
        </p:nvSpPr>
        <p:spPr>
          <a:xfrm>
            <a:off x="11406187" y="2051664"/>
            <a:ext cx="219075" cy="2111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M</a:t>
            </a:r>
            <a:endParaRPr lang="zh-TW" altLang="en-US" sz="1400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944F39FB-B653-4B8B-847F-8F1A2C677776}"/>
              </a:ext>
            </a:extLst>
          </p:cNvPr>
          <p:cNvSpPr/>
          <p:nvPr/>
        </p:nvSpPr>
        <p:spPr>
          <a:xfrm>
            <a:off x="11406187" y="1773670"/>
            <a:ext cx="219075" cy="279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W</a:t>
            </a:r>
            <a:endParaRPr lang="zh-TW" altLang="en-US" sz="1400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CA41BB72-7B20-4AF6-82B3-9154481AFEC3}"/>
              </a:ext>
            </a:extLst>
          </p:cNvPr>
          <p:cNvSpPr/>
          <p:nvPr/>
        </p:nvSpPr>
        <p:spPr>
          <a:xfrm>
            <a:off x="15152687" y="1997093"/>
            <a:ext cx="219075" cy="279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W</a:t>
            </a:r>
            <a:endParaRPr lang="zh-TW" altLang="en-US" sz="1400" dirty="0"/>
          </a:p>
        </p:txBody>
      </p: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B498B4F6-1852-4CF1-A560-61357EF7E048}"/>
              </a:ext>
            </a:extLst>
          </p:cNvPr>
          <p:cNvCxnSpPr>
            <a:stCxn id="122" idx="3"/>
          </p:cNvCxnSpPr>
          <p:nvPr/>
        </p:nvCxnSpPr>
        <p:spPr>
          <a:xfrm>
            <a:off x="7329486" y="2131616"/>
            <a:ext cx="3792170" cy="1448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接點: 肘形 137">
            <a:extLst>
              <a:ext uri="{FF2B5EF4-FFF2-40B4-BE49-F238E27FC236}">
                <a16:creationId xmlns:a16="http://schemas.microsoft.com/office/drawing/2014/main" id="{6E74201C-9CC9-416E-9DB8-8FF32922755C}"/>
              </a:ext>
            </a:extLst>
          </p:cNvPr>
          <p:cNvCxnSpPr>
            <a:stCxn id="123" idx="3"/>
            <a:endCxn id="125" idx="1"/>
          </p:cNvCxnSpPr>
          <p:nvPr/>
        </p:nvCxnSpPr>
        <p:spPr>
          <a:xfrm>
            <a:off x="7329486" y="1881197"/>
            <a:ext cx="4076701" cy="276027"/>
          </a:xfrm>
          <a:prstGeom prst="bentConnector3">
            <a:avLst>
              <a:gd name="adj1" fmla="val 518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接點: 肘形 139">
            <a:extLst>
              <a:ext uri="{FF2B5EF4-FFF2-40B4-BE49-F238E27FC236}">
                <a16:creationId xmlns:a16="http://schemas.microsoft.com/office/drawing/2014/main" id="{A462F126-B4D0-46BE-99EA-283AD2EEEFE9}"/>
              </a:ext>
            </a:extLst>
          </p:cNvPr>
          <p:cNvCxnSpPr>
            <a:stCxn id="124" idx="3"/>
            <a:endCxn id="126" idx="1"/>
          </p:cNvCxnSpPr>
          <p:nvPr/>
        </p:nvCxnSpPr>
        <p:spPr>
          <a:xfrm>
            <a:off x="7329486" y="1640690"/>
            <a:ext cx="4076701" cy="272671"/>
          </a:xfrm>
          <a:prstGeom prst="bentConnector3">
            <a:avLst>
              <a:gd name="adj1" fmla="val 557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接點: 肘形 143">
            <a:extLst>
              <a:ext uri="{FF2B5EF4-FFF2-40B4-BE49-F238E27FC236}">
                <a16:creationId xmlns:a16="http://schemas.microsoft.com/office/drawing/2014/main" id="{1EA56266-5E03-4ECF-89C1-BCF5967E136C}"/>
              </a:ext>
            </a:extLst>
          </p:cNvPr>
          <p:cNvCxnSpPr>
            <a:endCxn id="127" idx="1"/>
          </p:cNvCxnSpPr>
          <p:nvPr/>
        </p:nvCxnSpPr>
        <p:spPr>
          <a:xfrm>
            <a:off x="11625262" y="1913361"/>
            <a:ext cx="3527425" cy="223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接點: 肘形 145">
            <a:extLst>
              <a:ext uri="{FF2B5EF4-FFF2-40B4-BE49-F238E27FC236}">
                <a16:creationId xmlns:a16="http://schemas.microsoft.com/office/drawing/2014/main" id="{23365564-640D-4DD6-879D-D72996250293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11625262" y="2157224"/>
            <a:ext cx="298487" cy="11765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29306342-30BD-4A93-8187-EFAD38327EDF}"/>
              </a:ext>
            </a:extLst>
          </p:cNvPr>
          <p:cNvCxnSpPr/>
          <p:nvPr/>
        </p:nvCxnSpPr>
        <p:spPr>
          <a:xfrm>
            <a:off x="11928401" y="3333755"/>
            <a:ext cx="339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7A00A163-A62D-4A8F-B329-E53D67184D26}"/>
              </a:ext>
            </a:extLst>
          </p:cNvPr>
          <p:cNvCxnSpPr/>
          <p:nvPr/>
        </p:nvCxnSpPr>
        <p:spPr>
          <a:xfrm>
            <a:off x="10700545" y="3961605"/>
            <a:ext cx="705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接點: 肘形 155">
            <a:extLst>
              <a:ext uri="{FF2B5EF4-FFF2-40B4-BE49-F238E27FC236}">
                <a16:creationId xmlns:a16="http://schemas.microsoft.com/office/drawing/2014/main" id="{C665C38B-A0F7-4A68-B0A7-A1BAD2B22C49}"/>
              </a:ext>
            </a:extLst>
          </p:cNvPr>
          <p:cNvCxnSpPr/>
          <p:nvPr/>
        </p:nvCxnSpPr>
        <p:spPr>
          <a:xfrm flipV="1">
            <a:off x="11625262" y="3619499"/>
            <a:ext cx="642938" cy="342106"/>
          </a:xfrm>
          <a:prstGeom prst="bentConnector3">
            <a:avLst>
              <a:gd name="adj1" fmla="val 46693"/>
            </a:avLst>
          </a:prstGeom>
          <a:ln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接點: 肘形 163">
            <a:extLst>
              <a:ext uri="{FF2B5EF4-FFF2-40B4-BE49-F238E27FC236}">
                <a16:creationId xmlns:a16="http://schemas.microsoft.com/office/drawing/2014/main" id="{8932C6B1-EA88-4010-A614-D12A462697D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2896850" y="514733"/>
            <a:ext cx="223727" cy="2942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>
            <a:extLst>
              <a:ext uri="{FF2B5EF4-FFF2-40B4-BE49-F238E27FC236}">
                <a16:creationId xmlns:a16="http://schemas.microsoft.com/office/drawing/2014/main" id="{BA60CBE3-9A5B-42D5-89A4-9CB544D579F0}"/>
              </a:ext>
            </a:extLst>
          </p:cNvPr>
          <p:cNvCxnSpPr>
            <a:cxnSpLocks/>
          </p:cNvCxnSpPr>
          <p:nvPr/>
        </p:nvCxnSpPr>
        <p:spPr>
          <a:xfrm flipH="1">
            <a:off x="1174750" y="514733"/>
            <a:ext cx="11945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>
            <a:extLst>
              <a:ext uri="{FF2B5EF4-FFF2-40B4-BE49-F238E27FC236}">
                <a16:creationId xmlns:a16="http://schemas.microsoft.com/office/drawing/2014/main" id="{319BEBD2-CD22-4690-9C24-D45C1B871C94}"/>
              </a:ext>
            </a:extLst>
          </p:cNvPr>
          <p:cNvCxnSpPr>
            <a:stCxn id="7" idx="3"/>
            <a:endCxn id="7" idx="3"/>
          </p:cNvCxnSpPr>
          <p:nvPr/>
        </p:nvCxnSpPr>
        <p:spPr>
          <a:xfrm>
            <a:off x="11625263" y="444261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>
            <a:extLst>
              <a:ext uri="{FF2B5EF4-FFF2-40B4-BE49-F238E27FC236}">
                <a16:creationId xmlns:a16="http://schemas.microsoft.com/office/drawing/2014/main" id="{C25A3645-884E-4113-8372-9AA875AB7BA2}"/>
              </a:ext>
            </a:extLst>
          </p:cNvPr>
          <p:cNvCxnSpPr>
            <a:cxnSpLocks/>
          </p:cNvCxnSpPr>
          <p:nvPr/>
        </p:nvCxnSpPr>
        <p:spPr>
          <a:xfrm flipV="1">
            <a:off x="10687366" y="4189228"/>
            <a:ext cx="732001" cy="1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接點: 肘形 182">
            <a:extLst>
              <a:ext uri="{FF2B5EF4-FFF2-40B4-BE49-F238E27FC236}">
                <a16:creationId xmlns:a16="http://schemas.microsoft.com/office/drawing/2014/main" id="{827E61AA-FEAD-4136-89FC-2E0BE9637668}"/>
              </a:ext>
            </a:extLst>
          </p:cNvPr>
          <p:cNvCxnSpPr/>
          <p:nvPr/>
        </p:nvCxnSpPr>
        <p:spPr>
          <a:xfrm>
            <a:off x="11625262" y="4189228"/>
            <a:ext cx="900113" cy="7230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文字方塊 186">
            <a:extLst>
              <a:ext uri="{FF2B5EF4-FFF2-40B4-BE49-F238E27FC236}">
                <a16:creationId xmlns:a16="http://schemas.microsoft.com/office/drawing/2014/main" id="{195AA72B-FDFF-4FDE-8286-793B2F583E27}"/>
              </a:ext>
            </a:extLst>
          </p:cNvPr>
          <p:cNvSpPr txBox="1"/>
          <p:nvPr/>
        </p:nvSpPr>
        <p:spPr>
          <a:xfrm rot="16200000">
            <a:off x="2693342" y="6557454"/>
            <a:ext cx="461665" cy="6947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IF/ID</a:t>
            </a:r>
            <a:endParaRPr lang="zh-TW" altLang="en-US" dirty="0"/>
          </a:p>
        </p:txBody>
      </p:sp>
      <p:sp>
        <p:nvSpPr>
          <p:cNvPr id="188" name="文字方塊 187">
            <a:extLst>
              <a:ext uri="{FF2B5EF4-FFF2-40B4-BE49-F238E27FC236}">
                <a16:creationId xmlns:a16="http://schemas.microsoft.com/office/drawing/2014/main" id="{5283CBC0-8F4C-4267-8D23-D2082CF6C15A}"/>
              </a:ext>
            </a:extLst>
          </p:cNvPr>
          <p:cNvSpPr txBox="1"/>
          <p:nvPr/>
        </p:nvSpPr>
        <p:spPr>
          <a:xfrm rot="16200000">
            <a:off x="6989115" y="6507300"/>
            <a:ext cx="461665" cy="6947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ID/EX</a:t>
            </a:r>
            <a:endParaRPr lang="zh-TW" altLang="en-US" dirty="0"/>
          </a:p>
        </p:txBody>
      </p:sp>
      <p:sp>
        <p:nvSpPr>
          <p:cNvPr id="189" name="文字方塊 188">
            <a:extLst>
              <a:ext uri="{FF2B5EF4-FFF2-40B4-BE49-F238E27FC236}">
                <a16:creationId xmlns:a16="http://schemas.microsoft.com/office/drawing/2014/main" id="{F0B4E124-AE3A-47F4-86FB-4968327CF1BB}"/>
              </a:ext>
            </a:extLst>
          </p:cNvPr>
          <p:cNvSpPr txBox="1"/>
          <p:nvPr/>
        </p:nvSpPr>
        <p:spPr>
          <a:xfrm rot="16200000">
            <a:off x="11284892" y="6317994"/>
            <a:ext cx="461665" cy="10998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EX/MEM</a:t>
            </a:r>
            <a:endParaRPr lang="zh-TW" altLang="en-US" dirty="0"/>
          </a:p>
        </p:txBody>
      </p: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0CD3CD28-13BD-4F16-9824-662464BDA91D}"/>
              </a:ext>
            </a:extLst>
          </p:cNvPr>
          <p:cNvSpPr txBox="1"/>
          <p:nvPr/>
        </p:nvSpPr>
        <p:spPr>
          <a:xfrm rot="16200000">
            <a:off x="15031392" y="6314188"/>
            <a:ext cx="461665" cy="10998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MEM/WB</a:t>
            </a:r>
            <a:endParaRPr lang="zh-TW" altLang="en-US" dirty="0"/>
          </a:p>
        </p:txBody>
      </p:sp>
      <p:cxnSp>
        <p:nvCxnSpPr>
          <p:cNvPr id="194" name="直線單箭頭接點 193">
            <a:extLst>
              <a:ext uri="{FF2B5EF4-FFF2-40B4-BE49-F238E27FC236}">
                <a16:creationId xmlns:a16="http://schemas.microsoft.com/office/drawing/2014/main" id="{BE8CA777-B967-4E37-A78E-3B4B6FCD52D4}"/>
              </a:ext>
            </a:extLst>
          </p:cNvPr>
          <p:cNvCxnSpPr/>
          <p:nvPr/>
        </p:nvCxnSpPr>
        <p:spPr>
          <a:xfrm>
            <a:off x="15371762" y="5578872"/>
            <a:ext cx="874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接點: 肘形 195">
            <a:extLst>
              <a:ext uri="{FF2B5EF4-FFF2-40B4-BE49-F238E27FC236}">
                <a16:creationId xmlns:a16="http://schemas.microsoft.com/office/drawing/2014/main" id="{F0C45333-5787-4E23-92FB-CF6E2EBFBE6B}"/>
              </a:ext>
            </a:extLst>
          </p:cNvPr>
          <p:cNvCxnSpPr>
            <a:cxnSpLocks/>
          </p:cNvCxnSpPr>
          <p:nvPr/>
        </p:nvCxnSpPr>
        <p:spPr>
          <a:xfrm>
            <a:off x="12075318" y="4912242"/>
            <a:ext cx="3081579" cy="1250346"/>
          </a:xfrm>
          <a:prstGeom prst="bentConnector3">
            <a:avLst>
              <a:gd name="adj1" fmla="val -3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接點: 肘形 202">
            <a:extLst>
              <a:ext uri="{FF2B5EF4-FFF2-40B4-BE49-F238E27FC236}">
                <a16:creationId xmlns:a16="http://schemas.microsoft.com/office/drawing/2014/main" id="{659CDBA0-2D61-48EF-82C9-1EB7CB92444F}"/>
              </a:ext>
            </a:extLst>
          </p:cNvPr>
          <p:cNvCxnSpPr/>
          <p:nvPr/>
        </p:nvCxnSpPr>
        <p:spPr>
          <a:xfrm flipV="1">
            <a:off x="15371762" y="5879805"/>
            <a:ext cx="874912" cy="2733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接點: 肘形 204">
            <a:extLst>
              <a:ext uri="{FF2B5EF4-FFF2-40B4-BE49-F238E27FC236}">
                <a16:creationId xmlns:a16="http://schemas.microsoft.com/office/drawing/2014/main" id="{375CDA6A-4055-4F7D-9214-33193BE274E4}"/>
              </a:ext>
            </a:extLst>
          </p:cNvPr>
          <p:cNvCxnSpPr>
            <a:stCxn id="28" idx="2"/>
          </p:cNvCxnSpPr>
          <p:nvPr/>
        </p:nvCxnSpPr>
        <p:spPr>
          <a:xfrm flipH="1">
            <a:off x="3992365" y="5733687"/>
            <a:ext cx="12587685" cy="1401976"/>
          </a:xfrm>
          <a:prstGeom prst="bentConnector3">
            <a:avLst>
              <a:gd name="adj1" fmla="val -24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>
            <a:extLst>
              <a:ext uri="{FF2B5EF4-FFF2-40B4-BE49-F238E27FC236}">
                <a16:creationId xmlns:a16="http://schemas.microsoft.com/office/drawing/2014/main" id="{AF0B7C5B-6167-4EAD-ADD3-8C512E04ED72}"/>
              </a:ext>
            </a:extLst>
          </p:cNvPr>
          <p:cNvCxnSpPr/>
          <p:nvPr/>
        </p:nvCxnSpPr>
        <p:spPr>
          <a:xfrm flipV="1">
            <a:off x="3992365" y="4648200"/>
            <a:ext cx="0" cy="2487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單箭頭接點 216">
            <a:extLst>
              <a:ext uri="{FF2B5EF4-FFF2-40B4-BE49-F238E27FC236}">
                <a16:creationId xmlns:a16="http://schemas.microsoft.com/office/drawing/2014/main" id="{0596D911-4285-4904-B06C-C0D74449A3AC}"/>
              </a:ext>
            </a:extLst>
          </p:cNvPr>
          <p:cNvCxnSpPr/>
          <p:nvPr/>
        </p:nvCxnSpPr>
        <p:spPr>
          <a:xfrm>
            <a:off x="3992365" y="4648200"/>
            <a:ext cx="436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字方塊 217">
            <a:extLst>
              <a:ext uri="{FF2B5EF4-FFF2-40B4-BE49-F238E27FC236}">
                <a16:creationId xmlns:a16="http://schemas.microsoft.com/office/drawing/2014/main" id="{90A2169F-3B84-4D74-9D16-E04326A49DFD}"/>
              </a:ext>
            </a:extLst>
          </p:cNvPr>
          <p:cNvSpPr txBox="1"/>
          <p:nvPr/>
        </p:nvSpPr>
        <p:spPr>
          <a:xfrm>
            <a:off x="4417501" y="3527953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RN1</a:t>
            </a:r>
            <a:endParaRPr lang="zh-TW" altLang="en-US" sz="1400" dirty="0"/>
          </a:p>
        </p:txBody>
      </p:sp>
      <p:sp>
        <p:nvSpPr>
          <p:cNvPr id="219" name="文字方塊 218">
            <a:extLst>
              <a:ext uri="{FF2B5EF4-FFF2-40B4-BE49-F238E27FC236}">
                <a16:creationId xmlns:a16="http://schemas.microsoft.com/office/drawing/2014/main" id="{1D271072-D001-41B0-BC8A-22877A151713}"/>
              </a:ext>
            </a:extLst>
          </p:cNvPr>
          <p:cNvSpPr txBox="1"/>
          <p:nvPr/>
        </p:nvSpPr>
        <p:spPr>
          <a:xfrm>
            <a:off x="4423647" y="3835730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RN2</a:t>
            </a:r>
            <a:endParaRPr lang="zh-TW" altLang="en-US" sz="1400" dirty="0"/>
          </a:p>
        </p:txBody>
      </p:sp>
      <p:sp>
        <p:nvSpPr>
          <p:cNvPr id="220" name="文字方塊 219">
            <a:extLst>
              <a:ext uri="{FF2B5EF4-FFF2-40B4-BE49-F238E27FC236}">
                <a16:creationId xmlns:a16="http://schemas.microsoft.com/office/drawing/2014/main" id="{87F23D3B-098F-4B96-B34E-5636646BB1BA}"/>
              </a:ext>
            </a:extLst>
          </p:cNvPr>
          <p:cNvSpPr txBox="1"/>
          <p:nvPr/>
        </p:nvSpPr>
        <p:spPr>
          <a:xfrm>
            <a:off x="4424317" y="4149807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WN</a:t>
            </a:r>
            <a:endParaRPr lang="zh-TW" altLang="en-US" sz="1400" dirty="0"/>
          </a:p>
        </p:txBody>
      </p:sp>
      <p:sp>
        <p:nvSpPr>
          <p:cNvPr id="221" name="文字方塊 220">
            <a:extLst>
              <a:ext uri="{FF2B5EF4-FFF2-40B4-BE49-F238E27FC236}">
                <a16:creationId xmlns:a16="http://schemas.microsoft.com/office/drawing/2014/main" id="{790C90F9-6BAB-4F06-9DBF-E63376A74E6A}"/>
              </a:ext>
            </a:extLst>
          </p:cNvPr>
          <p:cNvSpPr txBox="1"/>
          <p:nvPr/>
        </p:nvSpPr>
        <p:spPr>
          <a:xfrm>
            <a:off x="4422723" y="4463884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WD</a:t>
            </a:r>
            <a:endParaRPr lang="zh-TW" altLang="en-US" sz="1400" dirty="0"/>
          </a:p>
        </p:txBody>
      </p:sp>
      <p:sp>
        <p:nvSpPr>
          <p:cNvPr id="225" name="文字方塊 224">
            <a:extLst>
              <a:ext uri="{FF2B5EF4-FFF2-40B4-BE49-F238E27FC236}">
                <a16:creationId xmlns:a16="http://schemas.microsoft.com/office/drawing/2014/main" id="{8CD093C9-BDF3-43F8-A66F-A75FBC67009A}"/>
              </a:ext>
            </a:extLst>
          </p:cNvPr>
          <p:cNvSpPr txBox="1"/>
          <p:nvPr/>
        </p:nvSpPr>
        <p:spPr>
          <a:xfrm>
            <a:off x="6083058" y="3575181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RD1</a:t>
            </a:r>
            <a:endParaRPr lang="zh-TW" altLang="en-US" sz="1400" dirty="0"/>
          </a:p>
        </p:txBody>
      </p:sp>
      <p:sp>
        <p:nvSpPr>
          <p:cNvPr id="226" name="文字方塊 225">
            <a:extLst>
              <a:ext uri="{FF2B5EF4-FFF2-40B4-BE49-F238E27FC236}">
                <a16:creationId xmlns:a16="http://schemas.microsoft.com/office/drawing/2014/main" id="{E587A35D-8D77-4F17-9602-9BE4F8B3377B}"/>
              </a:ext>
            </a:extLst>
          </p:cNvPr>
          <p:cNvSpPr txBox="1"/>
          <p:nvPr/>
        </p:nvSpPr>
        <p:spPr>
          <a:xfrm>
            <a:off x="6085201" y="4271959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RD2</a:t>
            </a:r>
            <a:endParaRPr lang="zh-TW" altLang="en-US" sz="1400" dirty="0"/>
          </a:p>
        </p:txBody>
      </p:sp>
      <p:cxnSp>
        <p:nvCxnSpPr>
          <p:cNvPr id="229" name="直線單箭頭接點 228">
            <a:extLst>
              <a:ext uri="{FF2B5EF4-FFF2-40B4-BE49-F238E27FC236}">
                <a16:creationId xmlns:a16="http://schemas.microsoft.com/office/drawing/2014/main" id="{878179A2-110F-4374-8879-D146746F1282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5781675" y="1640690"/>
            <a:ext cx="1328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230">
            <a:extLst>
              <a:ext uri="{FF2B5EF4-FFF2-40B4-BE49-F238E27FC236}">
                <a16:creationId xmlns:a16="http://schemas.microsoft.com/office/drawing/2014/main" id="{7C33D045-E760-4C9D-907C-409A1D873490}"/>
              </a:ext>
            </a:extLst>
          </p:cNvPr>
          <p:cNvCxnSpPr>
            <a:cxnSpLocks/>
            <a:stCxn id="17" idx="3"/>
            <a:endCxn id="123" idx="1"/>
          </p:cNvCxnSpPr>
          <p:nvPr/>
        </p:nvCxnSpPr>
        <p:spPr>
          <a:xfrm>
            <a:off x="5788577" y="1878574"/>
            <a:ext cx="1321834" cy="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單箭頭接點 234">
            <a:extLst>
              <a:ext uri="{FF2B5EF4-FFF2-40B4-BE49-F238E27FC236}">
                <a16:creationId xmlns:a16="http://schemas.microsoft.com/office/drawing/2014/main" id="{E910426E-78FB-4D84-BD91-63A2D491A66D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5779664" y="2130079"/>
            <a:ext cx="1330747" cy="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字方塊 244">
            <a:extLst>
              <a:ext uri="{FF2B5EF4-FFF2-40B4-BE49-F238E27FC236}">
                <a16:creationId xmlns:a16="http://schemas.microsoft.com/office/drawing/2014/main" id="{7178DD0B-E2E1-40C1-AB04-1EBCCB787177}"/>
              </a:ext>
            </a:extLst>
          </p:cNvPr>
          <p:cNvSpPr txBox="1"/>
          <p:nvPr/>
        </p:nvSpPr>
        <p:spPr>
          <a:xfrm>
            <a:off x="14277777" y="4986833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RD</a:t>
            </a:r>
            <a:endParaRPr lang="zh-TW" altLang="en-US" sz="1400" dirty="0"/>
          </a:p>
        </p:txBody>
      </p:sp>
      <p:sp>
        <p:nvSpPr>
          <p:cNvPr id="246" name="文字方塊 245">
            <a:extLst>
              <a:ext uri="{FF2B5EF4-FFF2-40B4-BE49-F238E27FC236}">
                <a16:creationId xmlns:a16="http://schemas.microsoft.com/office/drawing/2014/main" id="{749F6B28-581F-4080-8C89-B7D1FABBCD79}"/>
              </a:ext>
            </a:extLst>
          </p:cNvPr>
          <p:cNvSpPr txBox="1"/>
          <p:nvPr/>
        </p:nvSpPr>
        <p:spPr>
          <a:xfrm>
            <a:off x="12531439" y="4626488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ADDR</a:t>
            </a:r>
            <a:endParaRPr lang="zh-TW" altLang="en-US" sz="1400" dirty="0"/>
          </a:p>
        </p:txBody>
      </p:sp>
      <p:sp>
        <p:nvSpPr>
          <p:cNvPr id="247" name="文字方塊 246">
            <a:extLst>
              <a:ext uri="{FF2B5EF4-FFF2-40B4-BE49-F238E27FC236}">
                <a16:creationId xmlns:a16="http://schemas.microsoft.com/office/drawing/2014/main" id="{CB0FEED4-D783-418C-A5A9-49D4836DACAC}"/>
              </a:ext>
            </a:extLst>
          </p:cNvPr>
          <p:cNvSpPr txBox="1"/>
          <p:nvPr/>
        </p:nvSpPr>
        <p:spPr>
          <a:xfrm>
            <a:off x="12562993" y="5383526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WD</a:t>
            </a:r>
            <a:endParaRPr lang="zh-TW" altLang="en-US" sz="1400" dirty="0"/>
          </a:p>
        </p:txBody>
      </p:sp>
      <p:sp>
        <p:nvSpPr>
          <p:cNvPr id="248" name="文字方塊 247">
            <a:extLst>
              <a:ext uri="{FF2B5EF4-FFF2-40B4-BE49-F238E27FC236}">
                <a16:creationId xmlns:a16="http://schemas.microsoft.com/office/drawing/2014/main" id="{710BEC3C-B643-459A-B91A-9142F0439AA8}"/>
              </a:ext>
            </a:extLst>
          </p:cNvPr>
          <p:cNvSpPr txBox="1"/>
          <p:nvPr/>
        </p:nvSpPr>
        <p:spPr>
          <a:xfrm>
            <a:off x="1348412" y="263649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249" name="文字方塊 248">
            <a:extLst>
              <a:ext uri="{FF2B5EF4-FFF2-40B4-BE49-F238E27FC236}">
                <a16:creationId xmlns:a16="http://schemas.microsoft.com/office/drawing/2014/main" id="{EA7ADDA0-8DB2-4D24-906A-9756F971F9DF}"/>
              </a:ext>
            </a:extLst>
          </p:cNvPr>
          <p:cNvSpPr txBox="1"/>
          <p:nvPr/>
        </p:nvSpPr>
        <p:spPr>
          <a:xfrm>
            <a:off x="2497715" y="38058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/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32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50" name="文字方塊 249">
            <a:extLst>
              <a:ext uri="{FF2B5EF4-FFF2-40B4-BE49-F238E27FC236}">
                <a16:creationId xmlns:a16="http://schemas.microsoft.com/office/drawing/2014/main" id="{00E93E2C-CFB3-4978-9E58-9239D91384BC}"/>
              </a:ext>
            </a:extLst>
          </p:cNvPr>
          <p:cNvSpPr txBox="1"/>
          <p:nvPr/>
        </p:nvSpPr>
        <p:spPr>
          <a:xfrm>
            <a:off x="645958" y="685603"/>
            <a:ext cx="590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/>
              <a:t>PCSrc</a:t>
            </a:r>
            <a:endParaRPr lang="zh-TW" altLang="en-US" sz="1400" dirty="0"/>
          </a:p>
        </p:txBody>
      </p:sp>
      <p:cxnSp>
        <p:nvCxnSpPr>
          <p:cNvPr id="253" name="直線接點 252">
            <a:extLst>
              <a:ext uri="{FF2B5EF4-FFF2-40B4-BE49-F238E27FC236}">
                <a16:creationId xmlns:a16="http://schemas.microsoft.com/office/drawing/2014/main" id="{C5E50371-5B6C-4AEE-BBEF-7AAA04FD22BC}"/>
              </a:ext>
            </a:extLst>
          </p:cNvPr>
          <p:cNvCxnSpPr>
            <a:endCxn id="15" idx="1"/>
          </p:cNvCxnSpPr>
          <p:nvPr/>
        </p:nvCxnSpPr>
        <p:spPr>
          <a:xfrm>
            <a:off x="1174750" y="514733"/>
            <a:ext cx="0" cy="52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接點: 肘形 254">
            <a:extLst>
              <a:ext uri="{FF2B5EF4-FFF2-40B4-BE49-F238E27FC236}">
                <a16:creationId xmlns:a16="http://schemas.microsoft.com/office/drawing/2014/main" id="{82C3C192-33B7-4EB8-8789-34D08A474B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098197" y="1639871"/>
            <a:ext cx="1697069" cy="642940"/>
          </a:xfrm>
          <a:prstGeom prst="bentConnector3">
            <a:avLst>
              <a:gd name="adj1" fmla="val 23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>
            <a:extLst>
              <a:ext uri="{FF2B5EF4-FFF2-40B4-BE49-F238E27FC236}">
                <a16:creationId xmlns:a16="http://schemas.microsoft.com/office/drawing/2014/main" id="{591308D5-858F-4C45-87DB-0B58E656690F}"/>
              </a:ext>
            </a:extLst>
          </p:cNvPr>
          <p:cNvCxnSpPr>
            <a:cxnSpLocks/>
          </p:cNvCxnSpPr>
          <p:nvPr/>
        </p:nvCxnSpPr>
        <p:spPr>
          <a:xfrm>
            <a:off x="1348412" y="1092991"/>
            <a:ext cx="10919788" cy="2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>
            <a:extLst>
              <a:ext uri="{FF2B5EF4-FFF2-40B4-BE49-F238E27FC236}">
                <a16:creationId xmlns:a16="http://schemas.microsoft.com/office/drawing/2014/main" id="{FF025CEE-21FD-49CA-9F4B-7635E20539F9}"/>
              </a:ext>
            </a:extLst>
          </p:cNvPr>
          <p:cNvCxnSpPr>
            <a:cxnSpLocks/>
          </p:cNvCxnSpPr>
          <p:nvPr/>
        </p:nvCxnSpPr>
        <p:spPr>
          <a:xfrm>
            <a:off x="10677843" y="2759620"/>
            <a:ext cx="737253" cy="4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接點 273">
            <a:extLst>
              <a:ext uri="{FF2B5EF4-FFF2-40B4-BE49-F238E27FC236}">
                <a16:creationId xmlns:a16="http://schemas.microsoft.com/office/drawing/2014/main" id="{28C3D557-CD49-4787-B787-9FB88B464AB2}"/>
              </a:ext>
            </a:extLst>
          </p:cNvPr>
          <p:cNvCxnSpPr>
            <a:stCxn id="5" idx="3"/>
          </p:cNvCxnSpPr>
          <p:nvPr/>
        </p:nvCxnSpPr>
        <p:spPr>
          <a:xfrm>
            <a:off x="3033713" y="4442619"/>
            <a:ext cx="2378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接點: 肘形 277">
            <a:extLst>
              <a:ext uri="{FF2B5EF4-FFF2-40B4-BE49-F238E27FC236}">
                <a16:creationId xmlns:a16="http://schemas.microsoft.com/office/drawing/2014/main" id="{48CA3FD0-D854-4B66-94E3-7FBB1784FA8E}"/>
              </a:ext>
            </a:extLst>
          </p:cNvPr>
          <p:cNvCxnSpPr>
            <a:endCxn id="17" idx="1"/>
          </p:cNvCxnSpPr>
          <p:nvPr/>
        </p:nvCxnSpPr>
        <p:spPr>
          <a:xfrm rot="5400000" flipH="1" flipV="1">
            <a:off x="2716684" y="2433441"/>
            <a:ext cx="2579010" cy="14692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接點: 肘形 279">
            <a:extLst>
              <a:ext uri="{FF2B5EF4-FFF2-40B4-BE49-F238E27FC236}">
                <a16:creationId xmlns:a16="http://schemas.microsoft.com/office/drawing/2014/main" id="{DBB6E828-ECF5-4119-99A7-2E71150395DF}"/>
              </a:ext>
            </a:extLst>
          </p:cNvPr>
          <p:cNvCxnSpPr>
            <a:endCxn id="18" idx="1"/>
          </p:cNvCxnSpPr>
          <p:nvPr/>
        </p:nvCxnSpPr>
        <p:spPr>
          <a:xfrm>
            <a:off x="3276203" y="4454723"/>
            <a:ext cx="2505472" cy="1124150"/>
          </a:xfrm>
          <a:prstGeom prst="bentConnector3">
            <a:avLst>
              <a:gd name="adj1" fmla="val -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單箭頭接點 282">
            <a:extLst>
              <a:ext uri="{FF2B5EF4-FFF2-40B4-BE49-F238E27FC236}">
                <a16:creationId xmlns:a16="http://schemas.microsoft.com/office/drawing/2014/main" id="{1B7346D2-E99E-4B36-A5F8-10075A4C39D3}"/>
              </a:ext>
            </a:extLst>
          </p:cNvPr>
          <p:cNvCxnSpPr>
            <a:endCxn id="218" idx="1"/>
          </p:cNvCxnSpPr>
          <p:nvPr/>
        </p:nvCxnSpPr>
        <p:spPr>
          <a:xfrm>
            <a:off x="3271551" y="3681841"/>
            <a:ext cx="11459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單箭頭接點 284">
            <a:extLst>
              <a:ext uri="{FF2B5EF4-FFF2-40B4-BE49-F238E27FC236}">
                <a16:creationId xmlns:a16="http://schemas.microsoft.com/office/drawing/2014/main" id="{953F4A29-9268-4F01-A552-C40B5E2815A6}"/>
              </a:ext>
            </a:extLst>
          </p:cNvPr>
          <p:cNvCxnSpPr>
            <a:cxnSpLocks/>
            <a:endCxn id="219" idx="1"/>
          </p:cNvCxnSpPr>
          <p:nvPr/>
        </p:nvCxnSpPr>
        <p:spPr>
          <a:xfrm>
            <a:off x="3280126" y="3989618"/>
            <a:ext cx="11435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文字方塊 287">
            <a:extLst>
              <a:ext uri="{FF2B5EF4-FFF2-40B4-BE49-F238E27FC236}">
                <a16:creationId xmlns:a16="http://schemas.microsoft.com/office/drawing/2014/main" id="{22D0B114-DF19-4EAC-A446-FE1110314A85}"/>
              </a:ext>
            </a:extLst>
          </p:cNvPr>
          <p:cNvSpPr txBox="1"/>
          <p:nvPr/>
        </p:nvSpPr>
        <p:spPr>
          <a:xfrm>
            <a:off x="4085433" y="3407830"/>
            <a:ext cx="314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/>
              <a:t>rs</a:t>
            </a:r>
            <a:endParaRPr lang="zh-TW" altLang="en-US" sz="1400" dirty="0"/>
          </a:p>
        </p:txBody>
      </p:sp>
      <p:sp>
        <p:nvSpPr>
          <p:cNvPr id="289" name="文字方塊 288">
            <a:extLst>
              <a:ext uri="{FF2B5EF4-FFF2-40B4-BE49-F238E27FC236}">
                <a16:creationId xmlns:a16="http://schemas.microsoft.com/office/drawing/2014/main" id="{66C8AA7F-B383-4142-8AEA-96AF3B86ADE3}"/>
              </a:ext>
            </a:extLst>
          </p:cNvPr>
          <p:cNvSpPr txBox="1"/>
          <p:nvPr/>
        </p:nvSpPr>
        <p:spPr>
          <a:xfrm>
            <a:off x="4088086" y="3728750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rt</a:t>
            </a:r>
            <a:endParaRPr lang="zh-TW" altLang="en-US" sz="1400" dirty="0"/>
          </a:p>
        </p:txBody>
      </p:sp>
      <p:sp>
        <p:nvSpPr>
          <p:cNvPr id="290" name="文字方塊 289">
            <a:extLst>
              <a:ext uri="{FF2B5EF4-FFF2-40B4-BE49-F238E27FC236}">
                <a16:creationId xmlns:a16="http://schemas.microsoft.com/office/drawing/2014/main" id="{84C36F21-FA75-4826-951E-BB84524BC5FE}"/>
              </a:ext>
            </a:extLst>
          </p:cNvPr>
          <p:cNvSpPr txBox="1"/>
          <p:nvPr/>
        </p:nvSpPr>
        <p:spPr>
          <a:xfrm>
            <a:off x="3535059" y="3527953"/>
            <a:ext cx="276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/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5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91" name="文字方塊 290">
            <a:extLst>
              <a:ext uri="{FF2B5EF4-FFF2-40B4-BE49-F238E27FC236}">
                <a16:creationId xmlns:a16="http://schemas.microsoft.com/office/drawing/2014/main" id="{D282D5C3-69CE-4754-ACAB-251124B731D8}"/>
              </a:ext>
            </a:extLst>
          </p:cNvPr>
          <p:cNvSpPr txBox="1"/>
          <p:nvPr/>
        </p:nvSpPr>
        <p:spPr>
          <a:xfrm>
            <a:off x="3527550" y="3868997"/>
            <a:ext cx="276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/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5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298" name="接點: 肘形 297">
            <a:extLst>
              <a:ext uri="{FF2B5EF4-FFF2-40B4-BE49-F238E27FC236}">
                <a16:creationId xmlns:a16="http://schemas.microsoft.com/office/drawing/2014/main" id="{235E926B-F155-47D2-8A17-9D7BBE99BE88}"/>
              </a:ext>
            </a:extLst>
          </p:cNvPr>
          <p:cNvCxnSpPr/>
          <p:nvPr/>
        </p:nvCxnSpPr>
        <p:spPr>
          <a:xfrm rot="10800000" flipV="1">
            <a:off x="3535060" y="6434675"/>
            <a:ext cx="11836703" cy="561548"/>
          </a:xfrm>
          <a:prstGeom prst="bentConnector3">
            <a:avLst>
              <a:gd name="adj1" fmla="val -38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接點: 肘形 300">
            <a:extLst>
              <a:ext uri="{FF2B5EF4-FFF2-40B4-BE49-F238E27FC236}">
                <a16:creationId xmlns:a16="http://schemas.microsoft.com/office/drawing/2014/main" id="{8985446D-BE13-415F-979C-3C7C5C9C8A55}"/>
              </a:ext>
            </a:extLst>
          </p:cNvPr>
          <p:cNvCxnSpPr>
            <a:endCxn id="220" idx="1"/>
          </p:cNvCxnSpPr>
          <p:nvPr/>
        </p:nvCxnSpPr>
        <p:spPr>
          <a:xfrm rot="5400000" flipH="1" flipV="1">
            <a:off x="2632470" y="5206285"/>
            <a:ext cx="2694436" cy="889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文字方塊 301">
            <a:extLst>
              <a:ext uri="{FF2B5EF4-FFF2-40B4-BE49-F238E27FC236}">
                <a16:creationId xmlns:a16="http://schemas.microsoft.com/office/drawing/2014/main" id="{24C2249A-E5FE-4A3C-BA40-5FADE5A2C51E}"/>
              </a:ext>
            </a:extLst>
          </p:cNvPr>
          <p:cNvSpPr txBox="1"/>
          <p:nvPr/>
        </p:nvSpPr>
        <p:spPr>
          <a:xfrm>
            <a:off x="3532629" y="4138552"/>
            <a:ext cx="276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/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5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303" name="文字方塊 302">
            <a:extLst>
              <a:ext uri="{FF2B5EF4-FFF2-40B4-BE49-F238E27FC236}">
                <a16:creationId xmlns:a16="http://schemas.microsoft.com/office/drawing/2014/main" id="{BF77E8D6-FFA4-4EA0-B042-7AD4140F3E54}"/>
              </a:ext>
            </a:extLst>
          </p:cNvPr>
          <p:cNvSpPr txBox="1"/>
          <p:nvPr/>
        </p:nvSpPr>
        <p:spPr>
          <a:xfrm>
            <a:off x="4312717" y="5283199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/>
              <a:t>immed</a:t>
            </a:r>
            <a:endParaRPr lang="zh-TW" altLang="en-US" sz="1400" dirty="0"/>
          </a:p>
        </p:txBody>
      </p:sp>
      <p:sp>
        <p:nvSpPr>
          <p:cNvPr id="304" name="文字方塊 303">
            <a:extLst>
              <a:ext uri="{FF2B5EF4-FFF2-40B4-BE49-F238E27FC236}">
                <a16:creationId xmlns:a16="http://schemas.microsoft.com/office/drawing/2014/main" id="{35DAF79F-D517-479B-AD50-C3AF4A785762}"/>
              </a:ext>
            </a:extLst>
          </p:cNvPr>
          <p:cNvSpPr txBox="1"/>
          <p:nvPr/>
        </p:nvSpPr>
        <p:spPr>
          <a:xfrm>
            <a:off x="5188702" y="54291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/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16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306" name="直線接點 305">
            <a:extLst>
              <a:ext uri="{FF2B5EF4-FFF2-40B4-BE49-F238E27FC236}">
                <a16:creationId xmlns:a16="http://schemas.microsoft.com/office/drawing/2014/main" id="{A522CEC0-E26A-455F-A22A-8AF7F34A2F03}"/>
              </a:ext>
            </a:extLst>
          </p:cNvPr>
          <p:cNvCxnSpPr>
            <a:stCxn id="18" idx="3"/>
          </p:cNvCxnSpPr>
          <p:nvPr/>
        </p:nvCxnSpPr>
        <p:spPr>
          <a:xfrm flipV="1">
            <a:off x="6115050" y="5578872"/>
            <a:ext cx="100854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文字方塊 306">
            <a:extLst>
              <a:ext uri="{FF2B5EF4-FFF2-40B4-BE49-F238E27FC236}">
                <a16:creationId xmlns:a16="http://schemas.microsoft.com/office/drawing/2014/main" id="{25080AEB-440D-41B8-B2EA-0F4BC741F5E8}"/>
              </a:ext>
            </a:extLst>
          </p:cNvPr>
          <p:cNvSpPr txBox="1"/>
          <p:nvPr/>
        </p:nvSpPr>
        <p:spPr>
          <a:xfrm>
            <a:off x="6448154" y="54228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/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32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309" name="接點: 肘形 308">
            <a:extLst>
              <a:ext uri="{FF2B5EF4-FFF2-40B4-BE49-F238E27FC236}">
                <a16:creationId xmlns:a16="http://schemas.microsoft.com/office/drawing/2014/main" id="{43C974EF-01AC-453E-B024-6F03D6E87EB5}"/>
              </a:ext>
            </a:extLst>
          </p:cNvPr>
          <p:cNvCxnSpPr/>
          <p:nvPr/>
        </p:nvCxnSpPr>
        <p:spPr>
          <a:xfrm>
            <a:off x="3271551" y="5578872"/>
            <a:ext cx="3838860" cy="955277"/>
          </a:xfrm>
          <a:prstGeom prst="bentConnector3">
            <a:avLst>
              <a:gd name="adj1" fmla="val 1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接點 311">
            <a:extLst>
              <a:ext uri="{FF2B5EF4-FFF2-40B4-BE49-F238E27FC236}">
                <a16:creationId xmlns:a16="http://schemas.microsoft.com/office/drawing/2014/main" id="{AD077A76-5C7D-49F4-890B-FA9F8D5A71F1}"/>
              </a:ext>
            </a:extLst>
          </p:cNvPr>
          <p:cNvCxnSpPr>
            <a:cxnSpLocks/>
          </p:cNvCxnSpPr>
          <p:nvPr/>
        </p:nvCxnSpPr>
        <p:spPr>
          <a:xfrm>
            <a:off x="3271549" y="6329011"/>
            <a:ext cx="3837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文字方塊 315">
            <a:extLst>
              <a:ext uri="{FF2B5EF4-FFF2-40B4-BE49-F238E27FC236}">
                <a16:creationId xmlns:a16="http://schemas.microsoft.com/office/drawing/2014/main" id="{6FE8E09B-A16B-44A5-A477-191FB5A020C6}"/>
              </a:ext>
            </a:extLst>
          </p:cNvPr>
          <p:cNvSpPr txBox="1"/>
          <p:nvPr/>
        </p:nvSpPr>
        <p:spPr>
          <a:xfrm>
            <a:off x="4099790" y="6027438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rt</a:t>
            </a:r>
            <a:endParaRPr lang="zh-TW" altLang="en-US" sz="1400" dirty="0"/>
          </a:p>
        </p:txBody>
      </p:sp>
      <p:sp>
        <p:nvSpPr>
          <p:cNvPr id="317" name="文字方塊 316">
            <a:extLst>
              <a:ext uri="{FF2B5EF4-FFF2-40B4-BE49-F238E27FC236}">
                <a16:creationId xmlns:a16="http://schemas.microsoft.com/office/drawing/2014/main" id="{45814CDB-E220-42A7-8560-BF79207AACFD}"/>
              </a:ext>
            </a:extLst>
          </p:cNvPr>
          <p:cNvSpPr txBox="1"/>
          <p:nvPr/>
        </p:nvSpPr>
        <p:spPr>
          <a:xfrm>
            <a:off x="4092573" y="6288878"/>
            <a:ext cx="339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/>
              <a:t>rd</a:t>
            </a:r>
            <a:endParaRPr lang="zh-TW" altLang="en-US" sz="1400" dirty="0"/>
          </a:p>
        </p:txBody>
      </p:sp>
      <p:sp>
        <p:nvSpPr>
          <p:cNvPr id="318" name="文字方塊 317">
            <a:extLst>
              <a:ext uri="{FF2B5EF4-FFF2-40B4-BE49-F238E27FC236}">
                <a16:creationId xmlns:a16="http://schemas.microsoft.com/office/drawing/2014/main" id="{4BD9946D-CF30-45B5-95D1-E147062F76B9}"/>
              </a:ext>
            </a:extLst>
          </p:cNvPr>
          <p:cNvSpPr txBox="1"/>
          <p:nvPr/>
        </p:nvSpPr>
        <p:spPr>
          <a:xfrm>
            <a:off x="4558615" y="5964364"/>
            <a:ext cx="276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5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/</a:t>
            </a:r>
          </a:p>
        </p:txBody>
      </p:sp>
      <p:sp>
        <p:nvSpPr>
          <p:cNvPr id="320" name="文字方塊 319">
            <a:extLst>
              <a:ext uri="{FF2B5EF4-FFF2-40B4-BE49-F238E27FC236}">
                <a16:creationId xmlns:a16="http://schemas.microsoft.com/office/drawing/2014/main" id="{83DCC0CA-8BEB-444F-9546-E0F9C7C478A3}"/>
              </a:ext>
            </a:extLst>
          </p:cNvPr>
          <p:cNvSpPr txBox="1"/>
          <p:nvPr/>
        </p:nvSpPr>
        <p:spPr>
          <a:xfrm>
            <a:off x="4543455" y="6384867"/>
            <a:ext cx="276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/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5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322" name="接點: 肘形 321">
            <a:extLst>
              <a:ext uri="{FF2B5EF4-FFF2-40B4-BE49-F238E27FC236}">
                <a16:creationId xmlns:a16="http://schemas.microsoft.com/office/drawing/2014/main" id="{DC586401-40D2-418E-BA5B-ABA651E0CFC8}"/>
              </a:ext>
            </a:extLst>
          </p:cNvPr>
          <p:cNvCxnSpPr>
            <a:cxnSpLocks/>
            <a:stCxn id="127" idx="3"/>
          </p:cNvCxnSpPr>
          <p:nvPr/>
        </p:nvCxnSpPr>
        <p:spPr>
          <a:xfrm flipV="1">
            <a:off x="15371762" y="839491"/>
            <a:ext cx="1041600" cy="129729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接點 325">
            <a:extLst>
              <a:ext uri="{FF2B5EF4-FFF2-40B4-BE49-F238E27FC236}">
                <a16:creationId xmlns:a16="http://schemas.microsoft.com/office/drawing/2014/main" id="{02891277-7D26-47D0-859C-7D6146B2DF5F}"/>
              </a:ext>
            </a:extLst>
          </p:cNvPr>
          <p:cNvCxnSpPr/>
          <p:nvPr/>
        </p:nvCxnSpPr>
        <p:spPr>
          <a:xfrm flipH="1">
            <a:off x="3730207" y="839491"/>
            <a:ext cx="12683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接點: 肘形 328">
            <a:extLst>
              <a:ext uri="{FF2B5EF4-FFF2-40B4-BE49-F238E27FC236}">
                <a16:creationId xmlns:a16="http://schemas.microsoft.com/office/drawing/2014/main" id="{1D28128A-FCA5-4620-BFBF-9BFB00D50466}"/>
              </a:ext>
            </a:extLst>
          </p:cNvPr>
          <p:cNvCxnSpPr>
            <a:endCxn id="16" idx="0"/>
          </p:cNvCxnSpPr>
          <p:nvPr/>
        </p:nvCxnSpPr>
        <p:spPr>
          <a:xfrm rot="16200000" flipH="1">
            <a:off x="3292118" y="1277579"/>
            <a:ext cx="2641103" cy="1764925"/>
          </a:xfrm>
          <a:prstGeom prst="bentConnector3">
            <a:avLst>
              <a:gd name="adj1" fmla="val 801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文字方塊 330">
            <a:extLst>
              <a:ext uri="{FF2B5EF4-FFF2-40B4-BE49-F238E27FC236}">
                <a16:creationId xmlns:a16="http://schemas.microsoft.com/office/drawing/2014/main" id="{F949D1FA-8BCE-4CD3-A094-F333582167CE}"/>
              </a:ext>
            </a:extLst>
          </p:cNvPr>
          <p:cNvSpPr txBox="1"/>
          <p:nvPr/>
        </p:nvSpPr>
        <p:spPr>
          <a:xfrm>
            <a:off x="4518305" y="2660072"/>
            <a:ext cx="862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/>
              <a:t>RegWrite</a:t>
            </a:r>
            <a:endParaRPr lang="en-US" altLang="zh-TW" sz="1400" dirty="0"/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5F0265BB-FABD-45E2-ABA3-35721FD264BF}"/>
              </a:ext>
            </a:extLst>
          </p:cNvPr>
          <p:cNvSpPr/>
          <p:nvPr/>
        </p:nvSpPr>
        <p:spPr>
          <a:xfrm>
            <a:off x="10426907" y="5879805"/>
            <a:ext cx="688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err="1"/>
              <a:t>ALUOp</a:t>
            </a:r>
            <a:endParaRPr lang="zh-TW" altLang="en-US" sz="1400" dirty="0"/>
          </a:p>
        </p:txBody>
      </p:sp>
      <p:cxnSp>
        <p:nvCxnSpPr>
          <p:cNvPr id="337" name="接點: 肘形 336">
            <a:extLst>
              <a:ext uri="{FF2B5EF4-FFF2-40B4-BE49-F238E27FC236}">
                <a16:creationId xmlns:a16="http://schemas.microsoft.com/office/drawing/2014/main" id="{A1A3177F-7C5A-4F19-88EE-F0592748507C}"/>
              </a:ext>
            </a:extLst>
          </p:cNvPr>
          <p:cNvCxnSpPr>
            <a:endCxn id="25" idx="3"/>
          </p:cNvCxnSpPr>
          <p:nvPr/>
        </p:nvCxnSpPr>
        <p:spPr>
          <a:xfrm rot="5400000">
            <a:off x="7330355" y="4063463"/>
            <a:ext cx="3603331" cy="672842"/>
          </a:xfrm>
          <a:prstGeom prst="bentConnector3">
            <a:avLst>
              <a:gd name="adj1" fmla="val 877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接點: 肘形 341">
            <a:extLst>
              <a:ext uri="{FF2B5EF4-FFF2-40B4-BE49-F238E27FC236}">
                <a16:creationId xmlns:a16="http://schemas.microsoft.com/office/drawing/2014/main" id="{D0DBC20E-C73E-4A73-98CB-06DB47825490}"/>
              </a:ext>
            </a:extLst>
          </p:cNvPr>
          <p:cNvCxnSpPr>
            <a:endCxn id="21" idx="3"/>
          </p:cNvCxnSpPr>
          <p:nvPr/>
        </p:nvCxnSpPr>
        <p:spPr>
          <a:xfrm rot="16200000" flipH="1">
            <a:off x="6997387" y="2582187"/>
            <a:ext cx="2184230" cy="1293423"/>
          </a:xfrm>
          <a:prstGeom prst="bentConnector3">
            <a:avLst>
              <a:gd name="adj1" fmla="val 65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矩形 343">
            <a:extLst>
              <a:ext uri="{FF2B5EF4-FFF2-40B4-BE49-F238E27FC236}">
                <a16:creationId xmlns:a16="http://schemas.microsoft.com/office/drawing/2014/main" id="{47F61D82-56CF-42EC-BE52-9748FD07EE74}"/>
              </a:ext>
            </a:extLst>
          </p:cNvPr>
          <p:cNvSpPr/>
          <p:nvPr/>
        </p:nvSpPr>
        <p:spPr>
          <a:xfrm>
            <a:off x="8119470" y="3993752"/>
            <a:ext cx="692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err="1"/>
              <a:t>ALUSrc</a:t>
            </a:r>
            <a:endParaRPr lang="zh-TW" altLang="en-US" sz="1400" dirty="0"/>
          </a:p>
        </p:txBody>
      </p:sp>
      <p:cxnSp>
        <p:nvCxnSpPr>
          <p:cNvPr id="346" name="接點: 肘形 345">
            <a:extLst>
              <a:ext uri="{FF2B5EF4-FFF2-40B4-BE49-F238E27FC236}">
                <a16:creationId xmlns:a16="http://schemas.microsoft.com/office/drawing/2014/main" id="{B419C000-2B58-46FB-BDBE-513B17CCD69B}"/>
              </a:ext>
            </a:extLst>
          </p:cNvPr>
          <p:cNvCxnSpPr/>
          <p:nvPr/>
        </p:nvCxnSpPr>
        <p:spPr>
          <a:xfrm flipV="1">
            <a:off x="7329486" y="4662264"/>
            <a:ext cx="1240039" cy="9166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接點: 肘形 347">
            <a:extLst>
              <a:ext uri="{FF2B5EF4-FFF2-40B4-BE49-F238E27FC236}">
                <a16:creationId xmlns:a16="http://schemas.microsoft.com/office/drawing/2014/main" id="{1A817FF9-811F-4324-BDA6-D59FFDACFDCF}"/>
              </a:ext>
            </a:extLst>
          </p:cNvPr>
          <p:cNvCxnSpPr>
            <a:endCxn id="23" idx="1"/>
          </p:cNvCxnSpPr>
          <p:nvPr/>
        </p:nvCxnSpPr>
        <p:spPr>
          <a:xfrm rot="5400000" flipH="1" flipV="1">
            <a:off x="6767270" y="3776618"/>
            <a:ext cx="2602309" cy="1002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矩形 348">
            <a:extLst>
              <a:ext uri="{FF2B5EF4-FFF2-40B4-BE49-F238E27FC236}">
                <a16:creationId xmlns:a16="http://schemas.microsoft.com/office/drawing/2014/main" id="{21B2680A-5367-4144-884A-214B6808E391}"/>
              </a:ext>
            </a:extLst>
          </p:cNvPr>
          <p:cNvSpPr/>
          <p:nvPr/>
        </p:nvSpPr>
        <p:spPr>
          <a:xfrm>
            <a:off x="8718240" y="5900374"/>
            <a:ext cx="694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err="1"/>
              <a:t>RegDst</a:t>
            </a:r>
            <a:endParaRPr lang="zh-TW" altLang="en-US" sz="1400" dirty="0"/>
          </a:p>
        </p:txBody>
      </p:sp>
      <p:cxnSp>
        <p:nvCxnSpPr>
          <p:cNvPr id="360" name="直線接點 359">
            <a:extLst>
              <a:ext uri="{FF2B5EF4-FFF2-40B4-BE49-F238E27FC236}">
                <a16:creationId xmlns:a16="http://schemas.microsoft.com/office/drawing/2014/main" id="{6A27899D-DCE6-46A5-91A3-A3074E494F8E}"/>
              </a:ext>
            </a:extLst>
          </p:cNvPr>
          <p:cNvCxnSpPr/>
          <p:nvPr/>
        </p:nvCxnSpPr>
        <p:spPr>
          <a:xfrm>
            <a:off x="7329486" y="6534149"/>
            <a:ext cx="1299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接點 366">
            <a:extLst>
              <a:ext uri="{FF2B5EF4-FFF2-40B4-BE49-F238E27FC236}">
                <a16:creationId xmlns:a16="http://schemas.microsoft.com/office/drawing/2014/main" id="{F77C0A98-944D-4B7B-AA4F-C0E244AFE3D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951742" y="5573444"/>
            <a:ext cx="2031039" cy="1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文字方塊 374">
            <a:extLst>
              <a:ext uri="{FF2B5EF4-FFF2-40B4-BE49-F238E27FC236}">
                <a16:creationId xmlns:a16="http://schemas.microsoft.com/office/drawing/2014/main" id="{1E636C78-21FF-4F87-97D6-63D384823868}"/>
              </a:ext>
            </a:extLst>
          </p:cNvPr>
          <p:cNvSpPr txBox="1"/>
          <p:nvPr/>
        </p:nvSpPr>
        <p:spPr>
          <a:xfrm>
            <a:off x="8267981" y="5422835"/>
            <a:ext cx="276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/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6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377" name="接點: 肘形 376">
            <a:extLst>
              <a:ext uri="{FF2B5EF4-FFF2-40B4-BE49-F238E27FC236}">
                <a16:creationId xmlns:a16="http://schemas.microsoft.com/office/drawing/2014/main" id="{2192870A-F3D9-41B0-8133-13281ECAB171}"/>
              </a:ext>
            </a:extLst>
          </p:cNvPr>
          <p:cNvCxnSpPr/>
          <p:nvPr/>
        </p:nvCxnSpPr>
        <p:spPr>
          <a:xfrm>
            <a:off x="8267981" y="4442619"/>
            <a:ext cx="3126651" cy="698102"/>
          </a:xfrm>
          <a:prstGeom prst="bentConnector3">
            <a:avLst>
              <a:gd name="adj1" fmla="val -20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接點: 肘形 379">
            <a:extLst>
              <a:ext uri="{FF2B5EF4-FFF2-40B4-BE49-F238E27FC236}">
                <a16:creationId xmlns:a16="http://schemas.microsoft.com/office/drawing/2014/main" id="{F2ECC9E5-485D-4FAC-ADAB-4FB24BF95F29}"/>
              </a:ext>
            </a:extLst>
          </p:cNvPr>
          <p:cNvCxnSpPr>
            <a:cxnSpLocks/>
          </p:cNvCxnSpPr>
          <p:nvPr/>
        </p:nvCxnSpPr>
        <p:spPr>
          <a:xfrm>
            <a:off x="11636819" y="5127750"/>
            <a:ext cx="881834" cy="399701"/>
          </a:xfrm>
          <a:prstGeom prst="bentConnector3">
            <a:avLst>
              <a:gd name="adj1" fmla="val 246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文字方塊 381">
            <a:extLst>
              <a:ext uri="{FF2B5EF4-FFF2-40B4-BE49-F238E27FC236}">
                <a16:creationId xmlns:a16="http://schemas.microsoft.com/office/drawing/2014/main" id="{F4A94DB0-CCE1-4FF3-8C4D-4D17665902F8}"/>
              </a:ext>
            </a:extLst>
          </p:cNvPr>
          <p:cNvSpPr txBox="1"/>
          <p:nvPr/>
        </p:nvSpPr>
        <p:spPr>
          <a:xfrm>
            <a:off x="10263862" y="3821469"/>
            <a:ext cx="509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Zero</a:t>
            </a:r>
            <a:endParaRPr lang="zh-TW" altLang="en-US" sz="1400" dirty="0"/>
          </a:p>
        </p:txBody>
      </p:sp>
      <p:cxnSp>
        <p:nvCxnSpPr>
          <p:cNvPr id="384" name="接點: 肘形 383">
            <a:extLst>
              <a:ext uri="{FF2B5EF4-FFF2-40B4-BE49-F238E27FC236}">
                <a16:creationId xmlns:a16="http://schemas.microsoft.com/office/drawing/2014/main" id="{A2E6D7D8-0B04-4B84-9340-24080BC6BEF2}"/>
              </a:ext>
            </a:extLst>
          </p:cNvPr>
          <p:cNvCxnSpPr>
            <a:stCxn id="245" idx="3"/>
          </p:cNvCxnSpPr>
          <p:nvPr/>
        </p:nvCxnSpPr>
        <p:spPr>
          <a:xfrm>
            <a:off x="14670833" y="5140722"/>
            <a:ext cx="481854" cy="4502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接點: 肘形 389">
            <a:extLst>
              <a:ext uri="{FF2B5EF4-FFF2-40B4-BE49-F238E27FC236}">
                <a16:creationId xmlns:a16="http://schemas.microsoft.com/office/drawing/2014/main" id="{4F014907-10FB-4F99-9A0B-017EB7822C38}"/>
              </a:ext>
            </a:extLst>
          </p:cNvPr>
          <p:cNvCxnSpPr>
            <a:endCxn id="27" idx="0"/>
          </p:cNvCxnSpPr>
          <p:nvPr/>
        </p:nvCxnSpPr>
        <p:spPr>
          <a:xfrm rot="16200000" flipH="1">
            <a:off x="11586292" y="2494679"/>
            <a:ext cx="2342546" cy="1667633"/>
          </a:xfrm>
          <a:prstGeom prst="bentConnector3">
            <a:avLst>
              <a:gd name="adj1" fmla="val 123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矩形 391">
            <a:extLst>
              <a:ext uri="{FF2B5EF4-FFF2-40B4-BE49-F238E27FC236}">
                <a16:creationId xmlns:a16="http://schemas.microsoft.com/office/drawing/2014/main" id="{F871FE1E-915B-45CA-876D-3B3F1D3225C5}"/>
              </a:ext>
            </a:extLst>
          </p:cNvPr>
          <p:cNvSpPr/>
          <p:nvPr/>
        </p:nvSpPr>
        <p:spPr>
          <a:xfrm>
            <a:off x="13568091" y="3831267"/>
            <a:ext cx="978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err="1"/>
              <a:t>MemWrite</a:t>
            </a:r>
            <a:endParaRPr lang="zh-TW" altLang="en-US" sz="1400" dirty="0"/>
          </a:p>
        </p:txBody>
      </p:sp>
      <p:sp>
        <p:nvSpPr>
          <p:cNvPr id="393" name="矩形 392">
            <a:extLst>
              <a:ext uri="{FF2B5EF4-FFF2-40B4-BE49-F238E27FC236}">
                <a16:creationId xmlns:a16="http://schemas.microsoft.com/office/drawing/2014/main" id="{814F9704-2D83-4E25-A9CC-A4FF1361E166}"/>
              </a:ext>
            </a:extLst>
          </p:cNvPr>
          <p:cNvSpPr/>
          <p:nvPr/>
        </p:nvSpPr>
        <p:spPr>
          <a:xfrm>
            <a:off x="13688151" y="5725916"/>
            <a:ext cx="9365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err="1"/>
              <a:t>MemRead</a:t>
            </a:r>
            <a:endParaRPr lang="zh-TW" altLang="en-US" sz="1400" dirty="0"/>
          </a:p>
        </p:txBody>
      </p:sp>
      <p:cxnSp>
        <p:nvCxnSpPr>
          <p:cNvPr id="398" name="接點: 肘形 397">
            <a:extLst>
              <a:ext uri="{FF2B5EF4-FFF2-40B4-BE49-F238E27FC236}">
                <a16:creationId xmlns:a16="http://schemas.microsoft.com/office/drawing/2014/main" id="{65DE7E1A-744D-4A7B-965C-0E8BA76A14CD}"/>
              </a:ext>
            </a:extLst>
          </p:cNvPr>
          <p:cNvCxnSpPr/>
          <p:nvPr/>
        </p:nvCxnSpPr>
        <p:spPr>
          <a:xfrm rot="16200000" flipH="1">
            <a:off x="12370761" y="3581590"/>
            <a:ext cx="3571317" cy="1320379"/>
          </a:xfrm>
          <a:prstGeom prst="bentConnector3">
            <a:avLst>
              <a:gd name="adj1" fmla="val -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接點: 肘形 400">
            <a:extLst>
              <a:ext uri="{FF2B5EF4-FFF2-40B4-BE49-F238E27FC236}">
                <a16:creationId xmlns:a16="http://schemas.microsoft.com/office/drawing/2014/main" id="{A17D3B4A-4BF9-4E58-8FC8-29673BA29047}"/>
              </a:ext>
            </a:extLst>
          </p:cNvPr>
          <p:cNvCxnSpPr>
            <a:endCxn id="27" idx="2"/>
          </p:cNvCxnSpPr>
          <p:nvPr/>
        </p:nvCxnSpPr>
        <p:spPr>
          <a:xfrm rot="10800000">
            <a:off x="13591382" y="5781675"/>
            <a:ext cx="1225226" cy="2140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矩形 401">
            <a:extLst>
              <a:ext uri="{FF2B5EF4-FFF2-40B4-BE49-F238E27FC236}">
                <a16:creationId xmlns:a16="http://schemas.microsoft.com/office/drawing/2014/main" id="{D3A4B86F-4F76-4892-A2BF-3E9D708138AB}"/>
              </a:ext>
            </a:extLst>
          </p:cNvPr>
          <p:cNvSpPr/>
          <p:nvPr/>
        </p:nvSpPr>
        <p:spPr>
          <a:xfrm>
            <a:off x="15421930" y="1862175"/>
            <a:ext cx="8620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err="1"/>
              <a:t>RegWrite</a:t>
            </a:r>
            <a:endParaRPr lang="zh-TW" altLang="en-US" sz="1400" dirty="0"/>
          </a:p>
        </p:txBody>
      </p:sp>
      <p:cxnSp>
        <p:nvCxnSpPr>
          <p:cNvPr id="404" name="直線接點 403">
            <a:extLst>
              <a:ext uri="{FF2B5EF4-FFF2-40B4-BE49-F238E27FC236}">
                <a16:creationId xmlns:a16="http://schemas.microsoft.com/office/drawing/2014/main" id="{630B65E7-257D-41E3-A97D-6CE9D7F0135E}"/>
              </a:ext>
            </a:extLst>
          </p:cNvPr>
          <p:cNvCxnSpPr>
            <a:cxnSpLocks/>
            <a:endCxn id="28" idx="3"/>
          </p:cNvCxnSpPr>
          <p:nvPr/>
        </p:nvCxnSpPr>
        <p:spPr>
          <a:xfrm>
            <a:off x="16413362" y="2130079"/>
            <a:ext cx="1" cy="340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矩形 406">
            <a:extLst>
              <a:ext uri="{FF2B5EF4-FFF2-40B4-BE49-F238E27FC236}">
                <a16:creationId xmlns:a16="http://schemas.microsoft.com/office/drawing/2014/main" id="{3A88CA51-3573-4B89-AEEE-A83DAEC30A43}"/>
              </a:ext>
            </a:extLst>
          </p:cNvPr>
          <p:cNvSpPr/>
          <p:nvPr/>
        </p:nvSpPr>
        <p:spPr>
          <a:xfrm>
            <a:off x="16377916" y="4884156"/>
            <a:ext cx="992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err="1"/>
              <a:t>MemtoReg</a:t>
            </a:r>
            <a:endParaRPr lang="zh-TW" altLang="en-US" sz="1400" dirty="0"/>
          </a:p>
        </p:txBody>
      </p:sp>
      <p:cxnSp>
        <p:nvCxnSpPr>
          <p:cNvPr id="409" name="直線接點 408">
            <a:extLst>
              <a:ext uri="{FF2B5EF4-FFF2-40B4-BE49-F238E27FC236}">
                <a16:creationId xmlns:a16="http://schemas.microsoft.com/office/drawing/2014/main" id="{8F2E9758-F3B4-423F-A2ED-FE327600F2CA}"/>
              </a:ext>
            </a:extLst>
          </p:cNvPr>
          <p:cNvCxnSpPr/>
          <p:nvPr/>
        </p:nvCxnSpPr>
        <p:spPr>
          <a:xfrm>
            <a:off x="11636819" y="6397765"/>
            <a:ext cx="3515868" cy="45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接點 412">
            <a:extLst>
              <a:ext uri="{FF2B5EF4-FFF2-40B4-BE49-F238E27FC236}">
                <a16:creationId xmlns:a16="http://schemas.microsoft.com/office/drawing/2014/main" id="{D946DE22-C3D7-4C9E-872D-F78DBBFED2DF}"/>
              </a:ext>
            </a:extLst>
          </p:cNvPr>
          <p:cNvCxnSpPr>
            <a:stCxn id="15" idx="2"/>
          </p:cNvCxnSpPr>
          <p:nvPr/>
        </p:nvCxnSpPr>
        <p:spPr>
          <a:xfrm flipH="1" flipV="1">
            <a:off x="657225" y="1231108"/>
            <a:ext cx="3508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流程圖: 人工作業 413">
            <a:extLst>
              <a:ext uri="{FF2B5EF4-FFF2-40B4-BE49-F238E27FC236}">
                <a16:creationId xmlns:a16="http://schemas.microsoft.com/office/drawing/2014/main" id="{2F2AAF53-08BD-4EC8-BCB9-94C0A1B49007}"/>
              </a:ext>
            </a:extLst>
          </p:cNvPr>
          <p:cNvSpPr/>
          <p:nvPr/>
        </p:nvSpPr>
        <p:spPr>
          <a:xfrm rot="5400000">
            <a:off x="275537" y="1191389"/>
            <a:ext cx="490540" cy="333375"/>
          </a:xfrm>
          <a:prstGeom prst="flowChartManualOperat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1400" dirty="0"/>
              <a:t>0</a:t>
            </a:r>
          </a:p>
          <a:p>
            <a:pPr algn="ctr"/>
            <a:r>
              <a:rPr lang="en-US" altLang="zh-TW" sz="1400" dirty="0"/>
              <a:t>1</a:t>
            </a:r>
            <a:endParaRPr lang="zh-TW" altLang="en-US" sz="1400" dirty="0"/>
          </a:p>
        </p:txBody>
      </p:sp>
      <p:cxnSp>
        <p:nvCxnSpPr>
          <p:cNvPr id="416" name="接點: 肘形 415">
            <a:extLst>
              <a:ext uri="{FF2B5EF4-FFF2-40B4-BE49-F238E27FC236}">
                <a16:creationId xmlns:a16="http://schemas.microsoft.com/office/drawing/2014/main" id="{0FA4D83B-D62D-4932-8934-EF38FE03BFCF}"/>
              </a:ext>
            </a:extLst>
          </p:cNvPr>
          <p:cNvCxnSpPr>
            <a:stCxn id="414" idx="2"/>
          </p:cNvCxnSpPr>
          <p:nvPr/>
        </p:nvCxnSpPr>
        <p:spPr>
          <a:xfrm rot="10800000" flipV="1">
            <a:off x="198882" y="1358077"/>
            <a:ext cx="155239" cy="26172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文字方塊 416">
            <a:extLst>
              <a:ext uri="{FF2B5EF4-FFF2-40B4-BE49-F238E27FC236}">
                <a16:creationId xmlns:a16="http://schemas.microsoft.com/office/drawing/2014/main" id="{F91B4684-7A0F-4EA3-AD26-A8AD92E4F7AB}"/>
              </a:ext>
            </a:extLst>
          </p:cNvPr>
          <p:cNvSpPr txBox="1"/>
          <p:nvPr/>
        </p:nvSpPr>
        <p:spPr>
          <a:xfrm>
            <a:off x="2159234" y="38090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RD</a:t>
            </a:r>
            <a:endParaRPr lang="zh-TW" altLang="en-US" sz="1400" dirty="0"/>
          </a:p>
        </p:txBody>
      </p:sp>
      <p:sp>
        <p:nvSpPr>
          <p:cNvPr id="418" name="文字方塊 417">
            <a:extLst>
              <a:ext uri="{FF2B5EF4-FFF2-40B4-BE49-F238E27FC236}">
                <a16:creationId xmlns:a16="http://schemas.microsoft.com/office/drawing/2014/main" id="{9BB4F97E-611B-4D57-A178-BE4E9CFF71FA}"/>
              </a:ext>
            </a:extLst>
          </p:cNvPr>
          <p:cNvSpPr txBox="1"/>
          <p:nvPr/>
        </p:nvSpPr>
        <p:spPr>
          <a:xfrm>
            <a:off x="1222938" y="3805822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ADDR</a:t>
            </a:r>
            <a:endParaRPr lang="zh-TW" altLang="en-US" sz="1400" dirty="0"/>
          </a:p>
        </p:txBody>
      </p:sp>
      <p:cxnSp>
        <p:nvCxnSpPr>
          <p:cNvPr id="422" name="接點: 肘形 421">
            <a:extLst>
              <a:ext uri="{FF2B5EF4-FFF2-40B4-BE49-F238E27FC236}">
                <a16:creationId xmlns:a16="http://schemas.microsoft.com/office/drawing/2014/main" id="{F099E5F3-B8D3-443D-BC7F-18A442BFFB86}"/>
              </a:ext>
            </a:extLst>
          </p:cNvPr>
          <p:cNvCxnSpPr>
            <a:stCxn id="225" idx="3"/>
          </p:cNvCxnSpPr>
          <p:nvPr/>
        </p:nvCxnSpPr>
        <p:spPr>
          <a:xfrm>
            <a:off x="6567486" y="3729070"/>
            <a:ext cx="541495" cy="2306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接點: 肘形 425">
            <a:extLst>
              <a:ext uri="{FF2B5EF4-FFF2-40B4-BE49-F238E27FC236}">
                <a16:creationId xmlns:a16="http://schemas.microsoft.com/office/drawing/2014/main" id="{F77A3A7C-8139-4FC1-A636-153A9EE4EF57}"/>
              </a:ext>
            </a:extLst>
          </p:cNvPr>
          <p:cNvCxnSpPr/>
          <p:nvPr/>
        </p:nvCxnSpPr>
        <p:spPr>
          <a:xfrm flipV="1">
            <a:off x="7329486" y="6288878"/>
            <a:ext cx="1299424" cy="401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接點: 肘形 427">
            <a:extLst>
              <a:ext uri="{FF2B5EF4-FFF2-40B4-BE49-F238E27FC236}">
                <a16:creationId xmlns:a16="http://schemas.microsoft.com/office/drawing/2014/main" id="{497FE037-3FD1-45A4-80CD-673435C8079A}"/>
              </a:ext>
            </a:extLst>
          </p:cNvPr>
          <p:cNvCxnSpPr>
            <a:stCxn id="226" idx="3"/>
          </p:cNvCxnSpPr>
          <p:nvPr/>
        </p:nvCxnSpPr>
        <p:spPr>
          <a:xfrm>
            <a:off x="6569629" y="4425848"/>
            <a:ext cx="539352" cy="288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763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90</Words>
  <Application>Microsoft Office PowerPoint</Application>
  <PresentationFormat>自訂</PresentationFormat>
  <Paragraphs>82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ytlWin</dc:creator>
  <cp:lastModifiedBy>ytlWin</cp:lastModifiedBy>
  <cp:revision>21</cp:revision>
  <dcterms:created xsi:type="dcterms:W3CDTF">2020-06-22T05:33:05Z</dcterms:created>
  <dcterms:modified xsi:type="dcterms:W3CDTF">2020-06-22T08:00:56Z</dcterms:modified>
</cp:coreProperties>
</file>