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9" r:id="rId4"/>
    <p:sldId id="294" r:id="rId5"/>
    <p:sldId id="297" r:id="rId6"/>
    <p:sldId id="295" r:id="rId7"/>
    <p:sldId id="296" r:id="rId8"/>
    <p:sldId id="298" r:id="rId9"/>
    <p:sldId id="300" r:id="rId10"/>
    <p:sldId id="302" r:id="rId11"/>
    <p:sldId id="262" r:id="rId12"/>
    <p:sldId id="30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21" autoAdjust="0"/>
  </p:normalViewPr>
  <p:slideViewPr>
    <p:cSldViewPr snapToGrid="0" showGuides="1">
      <p:cViewPr varScale="1">
        <p:scale>
          <a:sx n="107" d="100"/>
          <a:sy n="107" d="100"/>
        </p:scale>
        <p:origin x="510" y="108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4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9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3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9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6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2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9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1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7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9F53-BC26-4875-8B94-7D6001B529B5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B8A-7637-41BD-871F-FF9E92593CCF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0168-AE19-419E-A757-ECBB97BDFC90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6C52-4065-423B-8CF5-7377E31B2EE0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762-348F-4233-8354-A735A5203380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7D93-FBAF-4DC4-BE9A-98B13CD554B4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6C1-9169-4A12-B165-73255C4BC3B6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25CA-18D2-4204-8FF8-E416E75D55A0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B81-2CCE-4226-9BB7-F176F91AED6F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01E2-6E26-4A7D-96BE-76FB6B56D3A6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6C25-073B-41CC-9C72-AC4FBCB9DEE4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1EA3-A3B1-4F0E-B3BB-F2307B18ADF5}" type="datetime1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4400" y="2462576"/>
            <a:ext cx="1063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1C488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2023</a:t>
            </a:r>
            <a:r>
              <a:rPr lang="zh-TW" altLang="en-US" sz="4800" dirty="0">
                <a:solidFill>
                  <a:srgbClr val="1C488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>
                <a:solidFill>
                  <a:srgbClr val="1C488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Machine Learning</a:t>
            </a:r>
            <a:endParaRPr lang="en-US" altLang="zh-CN" sz="4800" dirty="0">
              <a:solidFill>
                <a:srgbClr val="1C4885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CN" sz="4800" dirty="0">
                <a:solidFill>
                  <a:srgbClr val="1C488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Assignment #3 – Adaptive Boosting</a:t>
            </a:r>
            <a:endParaRPr lang="zh-CN" altLang="en-US" sz="4800" dirty="0">
              <a:solidFill>
                <a:srgbClr val="1C4885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4156161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102" y="447756"/>
            <a:ext cx="111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Problem 4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30643" y="1226463"/>
            <a:ext cx="11661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4. Following 3), list the blending weights of these three decision stumps.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Explain how their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blending weights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are decided and what are their actual values in the program?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B5DF27-7CF0-4BB3-910B-04276B0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C68B0B-BEE7-4433-AC07-32F74CD3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01" y="4962089"/>
            <a:ext cx="6878010" cy="1609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A63B6B5-EF3A-4C0B-8061-5D9D7909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88" y="2769325"/>
            <a:ext cx="887853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552" y="447756"/>
            <a:ext cx="586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FZZhengHeiS-DB-GB" panose="02000000000000000000" pitchFamily="2" charset="0"/>
              </a:rPr>
              <a:t>Where can I find the answer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60552" y="1421324"/>
            <a:ext cx="11364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E-Course2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會上傳註解版本的程式碼與此簡報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CN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0F6F34-BB66-4D29-ACC8-566F2372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3122" y="2826503"/>
            <a:ext cx="11385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>
                <a:solidFill>
                  <a:srgbClr val="1C488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 &amp; A</a:t>
            </a:r>
            <a:endParaRPr lang="zh-CN" altLang="en-US" sz="8000" dirty="0">
              <a:solidFill>
                <a:srgbClr val="1C4885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936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102" y="447756"/>
            <a:ext cx="111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Structure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30643" y="1226463"/>
            <a:ext cx="11661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└───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Adaboosting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adaBoost.m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#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adaBoost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主程式，會回傳訓練完成的模型與權重</a:t>
            </a:r>
            <a:endParaRPr lang="en-US" altLang="zh-TW" sz="24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getError.m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		#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計算訓練後模型的最終錯誤率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(Loss)</a:t>
            </a: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main.m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			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#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主程式</a:t>
            </a:r>
            <a:endParaRPr lang="en-US" altLang="zh-TW" sz="24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runAdaBoosting.m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	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#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執行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adaBoost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的前處理與答案的後處理</a:t>
            </a:r>
            <a:endParaRPr lang="en-US" altLang="zh-TW" sz="24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usps.mat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			#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weakLearner.m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		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#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挑選出最弱的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Learner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B5DF27-7CF0-4BB3-910B-04276B0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102" y="447756"/>
            <a:ext cx="111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Problem 1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30643" y="1226463"/>
            <a:ext cx="11661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1. List all parameters that should be set before running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Adaboost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. Explain the meanings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of those parameters.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B5DF27-7CF0-4BB3-910B-04276B0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7502D3-E828-4FF9-9297-F991EE04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05" y="2251392"/>
            <a:ext cx="7382905" cy="2600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DD9800-C066-40C4-A05B-08044B2244C7}"/>
              </a:ext>
            </a:extLst>
          </p:cNvPr>
          <p:cNvSpPr/>
          <p:nvPr/>
        </p:nvSpPr>
        <p:spPr>
          <a:xfrm>
            <a:off x="681318" y="2761129"/>
            <a:ext cx="1873623" cy="667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82090E-14D3-4CE5-BD43-799AC416B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797" y="3337299"/>
            <a:ext cx="3680011" cy="428873"/>
          </a:xfrm>
          <a:prstGeom prst="rect">
            <a:avLst/>
          </a:prstGeom>
        </p:spPr>
      </p:pic>
      <p:sp>
        <p:nvSpPr>
          <p:cNvPr id="9" name="文本框 42">
            <a:extLst>
              <a:ext uri="{FF2B5EF4-FFF2-40B4-BE49-F238E27FC236}">
                <a16:creationId xmlns:a16="http://schemas.microsoft.com/office/drawing/2014/main" id="{80688BE3-1C7A-4CD6-B2D7-90C3D7C593D1}"/>
              </a:ext>
            </a:extLst>
          </p:cNvPr>
          <p:cNvSpPr txBox="1"/>
          <p:nvPr/>
        </p:nvSpPr>
        <p:spPr>
          <a:xfrm>
            <a:off x="681318" y="5021425"/>
            <a:ext cx="11130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模型每次讀取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筆的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train 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作為輸入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Cycles: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adaBoost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演算法的迴圈次數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訓練次數、迭代次數、更新權重的次數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81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102" y="447756"/>
            <a:ext cx="111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Problem 2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30643" y="1226463"/>
            <a:ext cx="1166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2 - 1. How each weak learner is decided and trained in each iteration?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B5DF27-7CF0-4BB3-910B-04276B0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E05B77-98F8-4667-AA99-4F4ECC8A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08" y="1742022"/>
            <a:ext cx="9463015" cy="46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102" y="447756"/>
            <a:ext cx="111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Problem 2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530643" y="1226463"/>
                <a:ext cx="11661357" cy="541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2 - 1. 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在每次迭代中，如何決定和訓練每個弱學習器呢？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初始化權重：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在訓練開始時，為每個樣本分配相同的權重，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Code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設定為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訓練弱學習器：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根據當前樣本的權重訓練一個弱學習器。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計算弱學習器的權重：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使用誤差率計算出弱學習器的權重，其中誤差率越小的弱學習器獲得的權重越大。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更新樣本權重：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將分類錯誤的樣本的權重增加，而分類正確的樣本的權重減少，以便下一個弱學習器能夠更好地關注被錯誤分類的樣本。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更新總體模型的預測結果：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將當前弱學習器的預測結果與之前的弱學習器的預測結果加權求和，得到當前總體模型的預測結果。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3" y="1226463"/>
                <a:ext cx="11661357" cy="5417189"/>
              </a:xfrm>
              <a:prstGeom prst="rect">
                <a:avLst/>
              </a:prstGeom>
              <a:blipFill>
                <a:blip r:embed="rId3"/>
                <a:stretch>
                  <a:fillRect l="-784" t="-900" r="-1725" b="-15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B5DF27-7CF0-4BB3-910B-04276B0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53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102" y="447756"/>
            <a:ext cx="111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Problem 2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30643" y="1226463"/>
            <a:ext cx="11661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2. What is the learning algorithm A?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algorithm A: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挑選弱分類器的演算法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算出每個樣本與對應分類器的錯誤率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(error)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找出錯誤率與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0.5(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也就是亂猜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差距最大的樣本與對應的弱分類器來更新權重。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B5DF27-7CF0-4BB3-910B-04276B0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C72744-8E3E-442C-8110-AA2917BF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06" y="3942925"/>
            <a:ext cx="1034559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102" y="447756"/>
            <a:ext cx="111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Problem 2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30643" y="1226463"/>
                <a:ext cx="116613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-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3. Does it use bootstrapped dataset? If not, 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𝐷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obtained for each iteration?</a:t>
                </a: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3" y="1226463"/>
                <a:ext cx="11661357" cy="461665"/>
              </a:xfrm>
              <a:prstGeom prst="rect">
                <a:avLst/>
              </a:prstGeom>
              <a:blipFill>
                <a:blip r:embed="rId3"/>
                <a:stretch>
                  <a:fillRect l="-78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B5DF27-7CF0-4BB3-910B-04276B0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D3057D-CC1D-41F2-836D-8FD7BB897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03" y="2708078"/>
            <a:ext cx="8952220" cy="1834113"/>
          </a:xfrm>
          <a:prstGeom prst="rect">
            <a:avLst/>
          </a:prstGeom>
        </p:spPr>
      </p:pic>
      <p:sp>
        <p:nvSpPr>
          <p:cNvPr id="7" name="文本框 42">
            <a:extLst>
              <a:ext uri="{FF2B5EF4-FFF2-40B4-BE49-F238E27FC236}">
                <a16:creationId xmlns:a16="http://schemas.microsoft.com/office/drawing/2014/main" id="{610AEDBE-9C56-41D3-83DB-45A1F7DBEDB9}"/>
              </a:ext>
            </a:extLst>
          </p:cNvPr>
          <p:cNvSpPr txBox="1"/>
          <p:nvPr/>
        </p:nvSpPr>
        <p:spPr>
          <a:xfrm>
            <a:off x="0" y="5367166"/>
            <a:ext cx="12191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本程式並沒有使用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bootstrap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技巧，此程式的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一次取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筆，總共取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次，共使用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1000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筆資料做訓練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7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102" y="447756"/>
            <a:ext cx="111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Problem 3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30643" y="1226463"/>
                <a:ext cx="116613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3. List the first three weak learners when the learning iteration stops. 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   Explain these decision stumps by their three parameters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𝑖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𝜃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𝑠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3" y="1226463"/>
                <a:ext cx="11661357" cy="830997"/>
              </a:xfrm>
              <a:prstGeom prst="rect">
                <a:avLst/>
              </a:prstGeom>
              <a:blipFill>
                <a:blip r:embed="rId3"/>
                <a:stretch>
                  <a:fillRect l="-784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B5DF27-7CF0-4BB3-910B-04276B0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A09F4B-1299-4F5F-A073-C5CC9509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51" y="2765059"/>
            <a:ext cx="9657097" cy="31785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A4B79AB-4970-4305-9C9F-5FD0B9102CE4}"/>
              </a:ext>
            </a:extLst>
          </p:cNvPr>
          <p:cNvSpPr/>
          <p:nvPr/>
        </p:nvSpPr>
        <p:spPr>
          <a:xfrm>
            <a:off x="1568824" y="4123764"/>
            <a:ext cx="8722658" cy="8516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D80746-DC2B-42DB-97E7-E0DCC0DD5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382" y="21485"/>
            <a:ext cx="2658131" cy="2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102" y="447756"/>
            <a:ext cx="1113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Problem 3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8604" y="393244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30643" y="1226463"/>
            <a:ext cx="1166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3. Answer: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B5DF27-7CF0-4BB3-910B-04276B0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B50BFB-8001-4683-9C39-E46FEC98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89" y="1882060"/>
            <a:ext cx="6677957" cy="8478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E014FB-1944-4390-B28E-2D7E62D4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89" y="3122001"/>
            <a:ext cx="6677957" cy="9240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981B89-6E64-40D0-947F-4E9957A37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88" y="4314516"/>
            <a:ext cx="6677957" cy="8764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97D7DEA-94C5-4133-B991-7D92BF396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653" y="22078"/>
            <a:ext cx="7193347" cy="16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570</Words>
  <Application>Microsoft Office PowerPoint</Application>
  <PresentationFormat>寬螢幕</PresentationFormat>
  <Paragraphs>72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FZZhengHeiS-DB-GB</vt:lpstr>
      <vt:lpstr>新細明體</vt:lpstr>
      <vt:lpstr>標楷體</vt:lpstr>
      <vt:lpstr>Arial</vt:lpstr>
      <vt:lpstr>Cambria Math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岳霖 楊</dc:creator>
  <cp:lastModifiedBy>Ricky</cp:lastModifiedBy>
  <cp:revision>173</cp:revision>
  <dcterms:created xsi:type="dcterms:W3CDTF">2022-12-02T13:28:57Z</dcterms:created>
  <dcterms:modified xsi:type="dcterms:W3CDTF">2023-05-01T09:29:43Z</dcterms:modified>
</cp:coreProperties>
</file>