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b21f9deb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b21f9deb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b21f9deb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b21f9deb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b21f9deb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b21f9deb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b21f9deb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b21f9deb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b21f9de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b21f9de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b21f9deb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b21f9deb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b21f9deb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b21f9deb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b21f9deb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b21f9deb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b21f9deb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b21f9deb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b21f9deb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b21f9deb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b21f9deba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b21f9deba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b21f9deba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b21f9deba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KV260  Video Streaming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2025.8.18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525" y="2797172"/>
            <a:ext cx="4180949" cy="22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 Software Design Vitis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 Xilinx 提供的 IP 驅動程式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程式從 main 函數開始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平台初始化：init_platform()。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驅動初始化：driverInit() 函數初始化 TPG 和 VTC IP。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視訊串流參數設定：設定視訊模式為 XVIDC_VM_UHD_30_P (4K)。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TPG 配置：ConfigTpg() 函數設定 TPG 的高度、寬度、顏色格式（RGB）、背景 ID（彩色條紋）、疊加 ID、方塊大小和運動速度，然後啟用並啟動 TPG。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VTC 配置：ConfigVtc() 函數設定 VTC 的視訊時序參數，如水平和垂直有效像素、前廊、同步寬度等，然後啟用 VTC。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運行 DPPSU 函數：呼叫 run_dppsu() 函數來啟動 DP 視訊輸出。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平台清理：cleanup_platform()。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2.1 Initialization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TPG VTC 由於這些 IP 具有 AXI-Lite 介面，因此它們需要從軟體端進行初始化和配置。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DP 介面需要手動初始化和配置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DP 解析度設定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2.2 Import source file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Xilinx 提供了 DP 介面的軟體 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2.3 Export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成功建構應用程式會產生 .elf 檔案，該檔案將與位元流檔案一起載入到開發板中。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 Hardware Design Vivado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1.1 IP Integrator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1.1.1 Zynq UltraScale+ MPSoC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作為系統的核心處理器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Display Port (DP) 是從 PS 側輸出的。為了將可程式邏輯（PL）側的視訊資料傳送到 DP，需要啟用 PS 中的「Live Mode」。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4048" y="1152475"/>
            <a:ext cx="4816126" cy="36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1.1.2 Video Test Pattern Generator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作為視訊來源，用於產生測試圖案。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1.1.3 Clocking Wizard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clk_out1：100MHz (用於 Axilite 介面)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clk_300：300MHz (用於 AXI Stream)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clk_297：297MHz (用於視訊時脈)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1.1.4 Video Timing Controller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負責產生視訊時序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1.1.5 AXI4-Stream to Video Out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接收 AXI4 Stream 視訊資料和視訊時序作為輸入，並將其轉換為平行視訊輸出，然後連接到 Zynq PS 區塊的 DP 視訊介面。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1.2 </a:t>
            </a:r>
            <a:r>
              <a:rPr lang="zh-TW"/>
              <a:t>Connections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平行視訊與 DP 視訊介面連線：Axis2Video 的平行視訊輸出（vid_active_video、vid_data、vid_hsync、vid_vsync）連接到 Zynq UltraScale+ MPSoC PS 的 DP Live Video 輸入（dp_live_video_in_de、dp_live_video_in_pixel1[35:0]、dp_live_video_in_hsync、dp_live_video_in_vsync）。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AXI Stream 連線：VTPG 的 m_axis_video 連接到 Axis2Video 的 video_in。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時脈連線：Clocking Wizard 生成的三個時脈（100MHz、300MHz、297MHz）按設計需求連接到各 IP。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自動連線與重設：使用「Run Connection Automation」自動連線所有 IP 的 AXI Lite 介面到 Zynq PS 的 Master AXI Port。處理器系統重設 IP 也會自動添加，其 ext_reset_in 引腳需連接到 Zynq PS 區塊的 pl_resetn 引腳。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