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heme/theme2.xml" ContentType="application/vnd.openxmlformats-officedocument.them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3"/>
  </p:notesMasterIdLst>
  <p:sldIdLst>
    <p:sldId id="256" r:id="rId2"/>
    <p:sldId id="258" r:id="rId3"/>
    <p:sldId id="259" r:id="rId4"/>
    <p:sldId id="265" r:id="rId5"/>
    <p:sldId id="266" r:id="rId6"/>
    <p:sldId id="267" r:id="rId7"/>
    <p:sldId id="268" r:id="rId8"/>
    <p:sldId id="269" r:id="rId9"/>
    <p:sldId id="270" r:id="rId10"/>
    <p:sldId id="271" r:id="rId11"/>
    <p:sldId id="272"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48">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37" d="100"/>
          <a:sy n="37" d="100"/>
        </p:scale>
        <p:origin x="1304" y="36"/>
      </p:cViewPr>
      <p:guideLst>
        <p:guide orient="horz" pos="2148"/>
        <p:guide pos="2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21DA9E4-30BE-4025-8B22-F0153F6975D1}"/>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 name="日期占位符 2">
            <a:extLst>
              <a:ext uri="{FF2B5EF4-FFF2-40B4-BE49-F238E27FC236}">
                <a16:creationId xmlns:a16="http://schemas.microsoft.com/office/drawing/2014/main" id="{82B3D0F4-4F0F-46C8-AD73-3BE2D1508CF9}"/>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D69244E-10E3-489B-9D32-DA35BCD3E7A3}" type="datetime1">
              <a:rPr lang="zh-CN" altLang="en-US"/>
              <a:pPr/>
              <a:t>2019/8/12</a:t>
            </a:fld>
            <a:endParaRPr lang="zh-CN" altLang="en-US"/>
          </a:p>
        </p:txBody>
      </p:sp>
      <p:sp>
        <p:nvSpPr>
          <p:cNvPr id="11268" name="幻灯片图像占位符 3">
            <a:extLst>
              <a:ext uri="{FF2B5EF4-FFF2-40B4-BE49-F238E27FC236}">
                <a16:creationId xmlns:a16="http://schemas.microsoft.com/office/drawing/2014/main" id="{55804478-F84F-462A-9DD2-A2012BF6CE6A}"/>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1269" name="备注占位符 4">
            <a:extLst>
              <a:ext uri="{FF2B5EF4-FFF2-40B4-BE49-F238E27FC236}">
                <a16:creationId xmlns:a16="http://schemas.microsoft.com/office/drawing/2014/main" id="{F68CE1E3-6D0C-4DD8-8C3C-C73DE10DDD51}"/>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EBB20294-DE52-4639-80E2-269591E65CF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7" name="灯片编号占位符 6">
            <a:extLst>
              <a:ext uri="{FF2B5EF4-FFF2-40B4-BE49-F238E27FC236}">
                <a16:creationId xmlns:a16="http://schemas.microsoft.com/office/drawing/2014/main" id="{32372CFE-0D33-4EBA-8B0B-E16CEBD73E5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29390D7-304B-454F-B0F1-B07DA159BCA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SimSun" panose="02010600030101010101" pitchFamily="2" charset="-122"/>
        <a:cs typeface="+mn-cs"/>
      </a:defRPr>
    </a:lvl1pPr>
    <a:lvl2pPr marL="457200" algn="l" rtl="0" fontAlgn="base">
      <a:spcBef>
        <a:spcPct val="0"/>
      </a:spcBef>
      <a:spcAft>
        <a:spcPct val="0"/>
      </a:spcAft>
      <a:defRPr sz="1200" kern="1200">
        <a:solidFill>
          <a:schemeClr val="tx1"/>
        </a:solidFill>
        <a:latin typeface="+mn-lt"/>
        <a:ea typeface="SimSun" panose="02010600030101010101" pitchFamily="2" charset="-122"/>
        <a:cs typeface="+mn-cs"/>
      </a:defRPr>
    </a:lvl2pPr>
    <a:lvl3pPr marL="914400" algn="l" rtl="0" fontAlgn="base">
      <a:spcBef>
        <a:spcPct val="0"/>
      </a:spcBef>
      <a:spcAft>
        <a:spcPct val="0"/>
      </a:spcAft>
      <a:defRPr sz="1200" kern="1200">
        <a:solidFill>
          <a:schemeClr val="tx1"/>
        </a:solidFill>
        <a:latin typeface="+mn-lt"/>
        <a:ea typeface="SimSun" panose="02010600030101010101" pitchFamily="2" charset="-122"/>
        <a:cs typeface="+mn-cs"/>
      </a:defRPr>
    </a:lvl3pPr>
    <a:lvl4pPr marL="1371600" algn="l" rtl="0" fontAlgn="base">
      <a:spcBef>
        <a:spcPct val="0"/>
      </a:spcBef>
      <a:spcAft>
        <a:spcPct val="0"/>
      </a:spcAft>
      <a:defRPr sz="1200" kern="1200">
        <a:solidFill>
          <a:schemeClr val="tx1"/>
        </a:solidFill>
        <a:latin typeface="+mn-lt"/>
        <a:ea typeface="SimSun" panose="02010600030101010101" pitchFamily="2" charset="-122"/>
        <a:cs typeface="+mn-cs"/>
      </a:defRPr>
    </a:lvl4pPr>
    <a:lvl5pPr marL="1828800" algn="l" rtl="0" fontAlgn="base">
      <a:spcBef>
        <a:spcPct val="0"/>
      </a:spcBef>
      <a:spcAft>
        <a:spcPct val="0"/>
      </a:spcAft>
      <a:defRPr sz="1200" kern="1200">
        <a:solidFill>
          <a:schemeClr val="tx1"/>
        </a:solidFill>
        <a:latin typeface="+mn-lt"/>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FEEEF5DD-0850-438D-9936-EAA42E54A942}"/>
              </a:ext>
            </a:extLst>
          </p:cNvPr>
          <p:cNvSpPr>
            <a:spLocks noGrp="1" noRot="1" noChangeAspect="1" noChangeArrowheads="1"/>
          </p:cNvSpPr>
          <p:nvPr>
            <p:ph type="sldImg" idx="4294967295"/>
          </p:nvPr>
        </p:nvSpPr>
        <p:spPr>
          <a:ln>
            <a:miter lim="800000"/>
          </a:ln>
        </p:spPr>
      </p:sp>
      <p:sp>
        <p:nvSpPr>
          <p:cNvPr id="14338" name="备注占位符 2">
            <a:extLst>
              <a:ext uri="{FF2B5EF4-FFF2-40B4-BE49-F238E27FC236}">
                <a16:creationId xmlns:a16="http://schemas.microsoft.com/office/drawing/2014/main" id="{A0D4B572-9491-4F09-A990-8C316180D4D5}"/>
              </a:ext>
            </a:extLst>
          </p:cNvPr>
          <p:cNvSpPr>
            <a:spLocks noGrp="1" noChangeArrowheads="1"/>
          </p:cNvSpPr>
          <p:nvPr>
            <p:ph type="body" idx="4294967295"/>
          </p:nvPr>
        </p:nvSpPr>
        <p:spPr/>
        <p:txBody>
          <a:bodyPr/>
          <a:lstStyle/>
          <a:p>
            <a:endParaRPr lang="en-US" altLang="zh-CN"/>
          </a:p>
        </p:txBody>
      </p:sp>
      <p:sp>
        <p:nvSpPr>
          <p:cNvPr id="14339" name="灯片编号占位符 3">
            <a:extLst>
              <a:ext uri="{FF2B5EF4-FFF2-40B4-BE49-F238E27FC236}">
                <a16:creationId xmlns:a16="http://schemas.microsoft.com/office/drawing/2014/main" id="{EE89910E-BD75-4BD6-81DB-3C01C85D83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8DD0B4-E79A-4C2D-B587-0407AB526708}" type="slidenum">
              <a:rPr lang="zh-CN" altLang="en-US"/>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3.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slideMaster" Target="../slideMasters/slideMaster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Master" Target="../slideMasters/slideMaster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19" Type="http://schemas.openxmlformats.org/officeDocument/2006/relationships/image" Target="../media/image1.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6" name="等腰三角形 10">
            <a:extLst>
              <a:ext uri="{FF2B5EF4-FFF2-40B4-BE49-F238E27FC236}">
                <a16:creationId xmlns:a16="http://schemas.microsoft.com/office/drawing/2014/main" id="{7BF64493-BF18-4E8C-8EE2-60E32D09796B}"/>
              </a:ext>
            </a:extLst>
          </p:cNvPr>
          <p:cNvSpPr/>
          <p:nvPr>
            <p:custDataLst>
              <p:tags r:id="rId1"/>
            </p:custDataLst>
          </p:nvPr>
        </p:nvSpPr>
        <p:spPr>
          <a:xfrm flipH="1">
            <a:off x="5126038" y="4281488"/>
            <a:ext cx="4017962" cy="25765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pic>
        <p:nvPicPr>
          <p:cNvPr id="7" name="图片 5">
            <a:extLst>
              <a:ext uri="{FF2B5EF4-FFF2-40B4-BE49-F238E27FC236}">
                <a16:creationId xmlns:a16="http://schemas.microsoft.com/office/drawing/2014/main" id="{4A4B8CA8-9FB7-48DD-9C70-9518248496C7}"/>
              </a:ext>
            </a:extLst>
          </p:cNvPr>
          <p:cNvPicPr>
            <a:picLocks noChangeAspect="1" noChangeArrowheads="1"/>
          </p:cNvPicPr>
          <p:nvPr>
            <p:custDataLst>
              <p:tags r:id="rId2"/>
            </p:custDataLst>
          </p:nvPr>
        </p:nvPicPr>
        <p:blipFill>
          <a:blip r:embed="rId14">
            <a:extLst>
              <a:ext uri="{28A0092B-C50C-407E-A947-70E740481C1C}">
                <a14:useLocalDpi xmlns:a14="http://schemas.microsoft.com/office/drawing/2010/main" val="0"/>
              </a:ext>
            </a:extLst>
          </a:blip>
          <a:srcRect/>
          <a:stretch>
            <a:fillRect/>
          </a:stretch>
        </p:blipFill>
        <p:spPr bwMode="auto">
          <a:xfrm>
            <a:off x="7096125" y="1798638"/>
            <a:ext cx="20478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直角三角形 6">
            <a:extLst>
              <a:ext uri="{FF2B5EF4-FFF2-40B4-BE49-F238E27FC236}">
                <a16:creationId xmlns:a16="http://schemas.microsoft.com/office/drawing/2014/main" id="{8492F60C-1ADE-4283-AB91-64AF77FBDB88}"/>
              </a:ext>
            </a:extLst>
          </p:cNvPr>
          <p:cNvSpPr/>
          <p:nvPr>
            <p:custDataLst>
              <p:tags r:id="rId3"/>
            </p:custDataLst>
          </p:nvPr>
        </p:nvSpPr>
        <p:spPr>
          <a:xfrm flipV="1">
            <a:off x="0" y="0"/>
            <a:ext cx="2705100" cy="273208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9" name="任意多边形: 形状 42">
            <a:extLst>
              <a:ext uri="{FF2B5EF4-FFF2-40B4-BE49-F238E27FC236}">
                <a16:creationId xmlns:a16="http://schemas.microsoft.com/office/drawing/2014/main" id="{59F5EF41-99AC-4502-A19F-BBDC26C93A25}"/>
              </a:ext>
            </a:extLst>
          </p:cNvPr>
          <p:cNvSpPr/>
          <p:nvPr>
            <p:custDataLst>
              <p:tags r:id="rId4"/>
            </p:custDataLst>
          </p:nvPr>
        </p:nvSpPr>
        <p:spPr>
          <a:xfrm rot="2783063" flipH="1">
            <a:off x="6998494" y="273844"/>
            <a:ext cx="85725" cy="7866063"/>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nvGrpSpPr>
          <p:cNvPr id="10" name="组合 43">
            <a:extLst>
              <a:ext uri="{FF2B5EF4-FFF2-40B4-BE49-F238E27FC236}">
                <a16:creationId xmlns:a16="http://schemas.microsoft.com/office/drawing/2014/main" id="{16562AA6-F8F6-44C1-93DB-B22A757A6C79}"/>
              </a:ext>
            </a:extLst>
          </p:cNvPr>
          <p:cNvGrpSpPr>
            <a:grpSpLocks/>
          </p:cNvGrpSpPr>
          <p:nvPr>
            <p:custDataLst>
              <p:tags r:id="rId5"/>
            </p:custDataLst>
          </p:nvPr>
        </p:nvGrpSpPr>
        <p:grpSpPr bwMode="auto">
          <a:xfrm rot="5400000">
            <a:off x="204788" y="1704975"/>
            <a:ext cx="1370012" cy="3036888"/>
            <a:chOff x="1712800" y="4635950"/>
            <a:chExt cx="1499948" cy="2494226"/>
          </a:xfrm>
        </p:grpSpPr>
        <p:sp>
          <p:nvSpPr>
            <p:cNvPr id="11" name="任意多边形: 形状 44">
              <a:extLst>
                <a:ext uri="{FF2B5EF4-FFF2-40B4-BE49-F238E27FC236}">
                  <a16:creationId xmlns:a16="http://schemas.microsoft.com/office/drawing/2014/main" id="{F055DC74-5D92-49F3-A84D-902A3DC2D098}"/>
                </a:ext>
              </a:extLst>
            </p:cNvPr>
            <p:cNvSpPr/>
            <p:nvPr>
              <p:custDataLst>
                <p:tags r:id="rId11"/>
              </p:custDataLst>
            </p:nvPr>
          </p:nvSpPr>
          <p:spPr>
            <a:xfrm rot="2161930">
              <a:off x="1712801" y="4635950"/>
              <a:ext cx="114712"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4" name="任意多边形: 形状 45">
              <a:extLst>
                <a:ext uri="{FF2B5EF4-FFF2-40B4-BE49-F238E27FC236}">
                  <a16:creationId xmlns:a16="http://schemas.microsoft.com/office/drawing/2014/main" id="{EDC014F5-F5D6-401E-9BEC-0BA025C7903D}"/>
                </a:ext>
              </a:extLst>
            </p:cNvPr>
            <p:cNvSpPr/>
            <p:nvPr>
              <p:custDataLst>
                <p:tags r:id="rId12"/>
              </p:custDataLst>
            </p:nvPr>
          </p:nvSpPr>
          <p:spPr>
            <a:xfrm rot="19438070" flipH="1">
              <a:off x="3098036" y="4671154"/>
              <a:ext cx="114712" cy="2453807"/>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sp>
        <p:nvSpPr>
          <p:cNvPr id="15" name="任意多边形: 形状 50">
            <a:extLst>
              <a:ext uri="{FF2B5EF4-FFF2-40B4-BE49-F238E27FC236}">
                <a16:creationId xmlns:a16="http://schemas.microsoft.com/office/drawing/2014/main" id="{1B1F6213-0BB0-4DDC-8202-A346F989E386}"/>
              </a:ext>
            </a:extLst>
          </p:cNvPr>
          <p:cNvSpPr/>
          <p:nvPr>
            <p:custDataLst>
              <p:tags r:id="rId6"/>
            </p:custDataLst>
          </p:nvPr>
        </p:nvSpPr>
        <p:spPr>
          <a:xfrm rot="7561930">
            <a:off x="594519" y="1491456"/>
            <a:ext cx="104775" cy="2233613"/>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6" name="任意多边形: 形状 52">
            <a:extLst>
              <a:ext uri="{FF2B5EF4-FFF2-40B4-BE49-F238E27FC236}">
                <a16:creationId xmlns:a16="http://schemas.microsoft.com/office/drawing/2014/main" id="{42BA4BB9-D917-455A-B6E5-73307EF95639}"/>
              </a:ext>
            </a:extLst>
          </p:cNvPr>
          <p:cNvSpPr/>
          <p:nvPr>
            <p:custDataLst>
              <p:tags r:id="rId7"/>
            </p:custDataLst>
          </p:nvPr>
        </p:nvSpPr>
        <p:spPr>
          <a:xfrm rot="3238070" flipH="1">
            <a:off x="580231" y="2731294"/>
            <a:ext cx="103188" cy="2184400"/>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9801" name="副标题 2"/>
          <p:cNvSpPr>
            <a:spLocks noGrp="1"/>
          </p:cNvSpPr>
          <p:nvPr>
            <p:ph type="subTitle" idx="1"/>
          </p:nvPr>
        </p:nvSpPr>
        <p:spPr>
          <a:xfrm>
            <a:off x="2563102" y="3233168"/>
            <a:ext cx="4017796" cy="675763"/>
          </a:xfrm>
        </p:spPr>
        <p:txBody>
          <a:bodyPr>
            <a:normAutofit/>
          </a:bodyPr>
          <a:lstStyle>
            <a:lvl1pPr marL="0" indent="0" algn="l">
              <a:buNone/>
              <a:defRPr sz="2100" baseline="0">
                <a:solidFill>
                  <a:schemeClr val="tx1">
                    <a:lumMod val="85000"/>
                    <a:lumOff val="15000"/>
                  </a:schemeClr>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en-US" noProof="1"/>
          </a:p>
        </p:txBody>
      </p:sp>
      <p:sp>
        <p:nvSpPr>
          <p:cNvPr id="9802" name="标题 1"/>
          <p:cNvSpPr>
            <a:spLocks noGrp="1"/>
          </p:cNvSpPr>
          <p:nvPr>
            <p:ph type="ctrTitle" hasCustomPrompt="1"/>
          </p:nvPr>
        </p:nvSpPr>
        <p:spPr>
          <a:xfrm>
            <a:off x="2563102" y="2188029"/>
            <a:ext cx="4017796" cy="984565"/>
          </a:xfrm>
        </p:spPr>
        <p:txBody>
          <a:bodyPr anchor="b">
            <a:normAutofit/>
          </a:bodyPr>
          <a:lstStyle>
            <a:lvl1pPr algn="l">
              <a:defRPr sz="3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noProof="1"/>
              <a:t>单击此处编辑标题</a:t>
            </a:r>
          </a:p>
        </p:txBody>
      </p:sp>
      <p:sp>
        <p:nvSpPr>
          <p:cNvPr id="12" name="文本占位符 13"/>
          <p:cNvSpPr>
            <a:spLocks noGrp="1"/>
          </p:cNvSpPr>
          <p:nvPr>
            <p:ph type="body" sz="quarter" idx="10" hasCustomPrompt="1"/>
          </p:nvPr>
        </p:nvSpPr>
        <p:spPr>
          <a:xfrm>
            <a:off x="2563102" y="4275982"/>
            <a:ext cx="1420449" cy="524863"/>
          </a:xfrm>
          <a:prstGeom prst="roundRect">
            <a:avLst>
              <a:gd name="adj" fmla="val 50000"/>
            </a:avLst>
          </a:prstGeom>
          <a:solidFill>
            <a:schemeClr val="accent1"/>
          </a:solidFill>
        </p:spPr>
        <p:txBody>
          <a:bodyPr tIns="0" bIns="0" anchor="ctr">
            <a:normAutofit/>
          </a:bodyPr>
          <a:lstStyle>
            <a:lvl1pPr marL="0" indent="0" algn="l">
              <a:buNone/>
              <a:defRPr sz="1500" b="0" baseline="0">
                <a:solidFill>
                  <a:schemeClr val="bg1"/>
                </a:solidFill>
                <a:latin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编辑文本</a:t>
            </a:r>
            <a:endParaRPr lang="en-US" altLang="zh-CN" noProof="1"/>
          </a:p>
        </p:txBody>
      </p:sp>
      <p:sp>
        <p:nvSpPr>
          <p:cNvPr id="13" name="文本占位符 13"/>
          <p:cNvSpPr>
            <a:spLocks noGrp="1"/>
          </p:cNvSpPr>
          <p:nvPr>
            <p:ph type="body" sz="quarter" idx="11" hasCustomPrompt="1"/>
          </p:nvPr>
        </p:nvSpPr>
        <p:spPr>
          <a:xfrm>
            <a:off x="2607346" y="4902268"/>
            <a:ext cx="1420449" cy="524863"/>
          </a:xfrm>
        </p:spPr>
        <p:txBody>
          <a:bodyPr anchor="ctr">
            <a:normAutofit/>
          </a:bodyPr>
          <a:lstStyle>
            <a:lvl1pPr marL="0" indent="0" algn="l">
              <a:buNone/>
              <a:defRPr sz="1500" b="0" baseline="0">
                <a:solidFill>
                  <a:schemeClr val="tx1">
                    <a:lumMod val="85000"/>
                    <a:lumOff val="15000"/>
                  </a:schemeClr>
                </a:solidFill>
                <a:latin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编辑文本</a:t>
            </a:r>
          </a:p>
        </p:txBody>
      </p:sp>
      <p:sp>
        <p:nvSpPr>
          <p:cNvPr id="17" name="日期占位符 1">
            <a:extLst>
              <a:ext uri="{FF2B5EF4-FFF2-40B4-BE49-F238E27FC236}">
                <a16:creationId xmlns:a16="http://schemas.microsoft.com/office/drawing/2014/main" id="{F69EF2B2-D5FC-4595-8887-C6E54CD578D7}"/>
              </a:ext>
            </a:extLst>
          </p:cNvPr>
          <p:cNvSpPr>
            <a:spLocks noGrp="1"/>
          </p:cNvSpPr>
          <p:nvPr>
            <p:ph type="dt" sz="half" idx="12"/>
            <p:custDataLst>
              <p:tags r:id="rId8"/>
            </p:custDataLst>
          </p:nvPr>
        </p:nvSpPr>
        <p:spPr/>
        <p:txBody>
          <a:bodyPr/>
          <a:lstStyle>
            <a:lvl1pPr>
              <a:defRPr/>
            </a:lvl1pPr>
          </a:lstStyle>
          <a:p>
            <a:fld id="{54B9FB5A-A01D-411B-B758-C8746CCC055D}" type="datetime1">
              <a:rPr lang="zh-CN" altLang="en-US"/>
              <a:pPr/>
              <a:t>2019/8/12</a:t>
            </a:fld>
            <a:endParaRPr lang="zh-CN" altLang="en-US"/>
          </a:p>
        </p:txBody>
      </p:sp>
      <p:sp>
        <p:nvSpPr>
          <p:cNvPr id="18" name="页脚占位符 2">
            <a:extLst>
              <a:ext uri="{FF2B5EF4-FFF2-40B4-BE49-F238E27FC236}">
                <a16:creationId xmlns:a16="http://schemas.microsoft.com/office/drawing/2014/main" id="{2327C960-3377-449C-AFC5-568C3971F1D1}"/>
              </a:ext>
            </a:extLst>
          </p:cNvPr>
          <p:cNvSpPr>
            <a:spLocks noGrp="1"/>
          </p:cNvSpPr>
          <p:nvPr>
            <p:ph type="ftr" sz="quarter" idx="13"/>
            <p:custDataLst>
              <p:tags r:id="rId9"/>
            </p:custDataLst>
          </p:nvPr>
        </p:nvSpPr>
        <p:spPr/>
        <p:txBody>
          <a:bodyPr/>
          <a:lstStyle>
            <a:lvl1pPr>
              <a:defRPr/>
            </a:lvl1pPr>
          </a:lstStyle>
          <a:p>
            <a:endParaRPr lang="zh-CN" altLang="en-US"/>
          </a:p>
        </p:txBody>
      </p:sp>
      <p:sp>
        <p:nvSpPr>
          <p:cNvPr id="19" name="灯片编号占位符 3">
            <a:extLst>
              <a:ext uri="{FF2B5EF4-FFF2-40B4-BE49-F238E27FC236}">
                <a16:creationId xmlns:a16="http://schemas.microsoft.com/office/drawing/2014/main" id="{3B7DD786-24F5-4910-B7F9-4EF59FF13148}"/>
              </a:ext>
            </a:extLst>
          </p:cNvPr>
          <p:cNvSpPr>
            <a:spLocks noGrp="1"/>
          </p:cNvSpPr>
          <p:nvPr>
            <p:ph type="sldNum" sz="quarter" idx="14"/>
            <p:custDataLst>
              <p:tags r:id="rId10"/>
            </p:custDataLst>
          </p:nvPr>
        </p:nvSpPr>
        <p:spPr/>
        <p:txBody>
          <a:bodyPr/>
          <a:lstStyle>
            <a:lvl1pPr>
              <a:defRPr/>
            </a:lvl1pPr>
          </a:lstStyle>
          <a:p>
            <a:fld id="{B9C54753-B34F-425E-981F-9E57220C6539}" type="slidenum">
              <a:rPr lang="zh-CN" altLang="en-US"/>
              <a:pPr/>
              <a:t>‹#›</a:t>
            </a:fld>
            <a:endParaRPr lang="zh-CN" altLang="en-US"/>
          </a:p>
        </p:txBody>
      </p:sp>
    </p:spTree>
    <p:extLst>
      <p:ext uri="{BB962C8B-B14F-4D97-AF65-F5344CB8AC3E}">
        <p14:creationId xmlns:p14="http://schemas.microsoft.com/office/powerpoint/2010/main" val="7322858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67094933-9D4E-4354-B05C-C0733E501EDB}"/>
              </a:ext>
            </a:extLst>
          </p:cNvPr>
          <p:cNvSpPr>
            <a:spLocks noGrp="1"/>
          </p:cNvSpPr>
          <p:nvPr>
            <p:ph type="dt" sz="half" idx="14"/>
            <p:custDataLst>
              <p:tags r:id="rId1"/>
            </p:custDataLst>
          </p:nvPr>
        </p:nvSpPr>
        <p:spPr/>
        <p:txBody>
          <a:bodyPr/>
          <a:lstStyle>
            <a:lvl1pPr>
              <a:defRPr/>
            </a:lvl1pPr>
          </a:lstStyle>
          <a:p>
            <a:fld id="{99549BFF-F942-4B38-8FC0-E3BA730DAE0D}" type="datetime1">
              <a:rPr lang="zh-CN" altLang="en-US"/>
              <a:pPr/>
              <a:t>2019/8/12</a:t>
            </a:fld>
            <a:endParaRPr lang="zh-CN" altLang="en-US"/>
          </a:p>
        </p:txBody>
      </p:sp>
      <p:sp>
        <p:nvSpPr>
          <p:cNvPr id="4" name="页脚占位符 4">
            <a:extLst>
              <a:ext uri="{FF2B5EF4-FFF2-40B4-BE49-F238E27FC236}">
                <a16:creationId xmlns:a16="http://schemas.microsoft.com/office/drawing/2014/main" id="{5B359700-F7FC-4D6C-B682-F41BDBB38D56}"/>
              </a:ext>
            </a:extLst>
          </p:cNvPr>
          <p:cNvSpPr>
            <a:spLocks noGrp="1"/>
          </p:cNvSpPr>
          <p:nvPr>
            <p:ph type="ftr" sz="quarter" idx="15"/>
            <p:custDataLst>
              <p:tags r:id="rId2"/>
            </p:custDataLst>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2691F0A2-94E3-4783-84B3-6CF12BD4AA01}"/>
              </a:ext>
            </a:extLst>
          </p:cNvPr>
          <p:cNvSpPr>
            <a:spLocks noGrp="1"/>
          </p:cNvSpPr>
          <p:nvPr>
            <p:ph type="sldNum" sz="quarter" idx="16"/>
            <p:custDataLst>
              <p:tags r:id="rId3"/>
            </p:custDataLst>
          </p:nvPr>
        </p:nvSpPr>
        <p:spPr/>
        <p:txBody>
          <a:bodyPr/>
          <a:lstStyle>
            <a:lvl1pPr>
              <a:defRPr/>
            </a:lvl1pPr>
          </a:lstStyle>
          <a:p>
            <a:fld id="{2849DF60-6780-44F0-8859-AE98D0B49A21}" type="slidenum">
              <a:rPr lang="zh-CN" altLang="en-US"/>
              <a:pPr/>
              <a:t>‹#›</a:t>
            </a:fld>
            <a:endParaRPr lang="zh-CN" altLang="en-US"/>
          </a:p>
        </p:txBody>
      </p:sp>
    </p:spTree>
    <p:extLst>
      <p:ext uri="{BB962C8B-B14F-4D97-AF65-F5344CB8AC3E}">
        <p14:creationId xmlns:p14="http://schemas.microsoft.com/office/powerpoint/2010/main" val="391027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6">
            <a:extLst>
              <a:ext uri="{FF2B5EF4-FFF2-40B4-BE49-F238E27FC236}">
                <a16:creationId xmlns:a16="http://schemas.microsoft.com/office/drawing/2014/main" id="{045E7ED4-7880-4E60-AA53-7B89242BD135}"/>
              </a:ext>
            </a:extLst>
          </p:cNvPr>
          <p:cNvSpPr/>
          <p:nvPr>
            <p:custDataLst>
              <p:tags r:id="rId1"/>
            </p:custDataLst>
          </p:nvPr>
        </p:nvSpPr>
        <p:spPr>
          <a:xfrm>
            <a:off x="0" y="4287838"/>
            <a:ext cx="4017963" cy="25749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pic>
        <p:nvPicPr>
          <p:cNvPr id="4" name="图片 9">
            <a:extLst>
              <a:ext uri="{FF2B5EF4-FFF2-40B4-BE49-F238E27FC236}">
                <a16:creationId xmlns:a16="http://schemas.microsoft.com/office/drawing/2014/main" id="{6E8BA423-2AF1-49EC-841E-B2872F4CF542}"/>
              </a:ext>
            </a:extLst>
          </p:cNvPr>
          <p:cNvPicPr>
            <a:picLocks noChangeAspect="1"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0" y="1804988"/>
            <a:ext cx="204787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任意多边形: 形状 15">
            <a:extLst>
              <a:ext uri="{FF2B5EF4-FFF2-40B4-BE49-F238E27FC236}">
                <a16:creationId xmlns:a16="http://schemas.microsoft.com/office/drawing/2014/main" id="{A0B77019-7495-4870-BFD4-4D4565BF5D4A}"/>
              </a:ext>
            </a:extLst>
          </p:cNvPr>
          <p:cNvSpPr/>
          <p:nvPr>
            <p:custDataLst>
              <p:tags r:id="rId3"/>
            </p:custDataLst>
          </p:nvPr>
        </p:nvSpPr>
        <p:spPr>
          <a:xfrm rot="18816937">
            <a:off x="2043112" y="288925"/>
            <a:ext cx="85725" cy="7820026"/>
          </a:xfrm>
          <a:custGeom>
            <a:avLst/>
            <a:gdLst>
              <a:gd name="connsiteX0" fmla="*/ 114195 w 114195"/>
              <a:gd name="connsiteY0" fmla="*/ 0 h 7820842"/>
              <a:gd name="connsiteX1" fmla="*/ 114195 w 114195"/>
              <a:gd name="connsiteY1" fmla="*/ 7820842 h 7820842"/>
              <a:gd name="connsiteX2" fmla="*/ 0 w 114195"/>
              <a:gd name="connsiteY2" fmla="*/ 7700991 h 7820842"/>
              <a:gd name="connsiteX3" fmla="*/ 0 w 114195"/>
              <a:gd name="connsiteY3" fmla="*/ 106626 h 7820842"/>
            </a:gdLst>
            <a:ahLst/>
            <a:cxnLst>
              <a:cxn ang="0">
                <a:pos x="connsiteX0" y="connsiteY0"/>
              </a:cxn>
              <a:cxn ang="0">
                <a:pos x="connsiteX1" y="connsiteY1"/>
              </a:cxn>
              <a:cxn ang="0">
                <a:pos x="connsiteX2" y="connsiteY2"/>
              </a:cxn>
              <a:cxn ang="0">
                <a:pos x="connsiteX3" y="connsiteY3"/>
              </a:cxn>
            </a:cxnLst>
            <a:rect l="l" t="t" r="r" b="b"/>
            <a:pathLst>
              <a:path w="114195" h="7820842">
                <a:moveTo>
                  <a:pt x="114195" y="0"/>
                </a:moveTo>
                <a:lnTo>
                  <a:pt x="114195" y="7820842"/>
                </a:lnTo>
                <a:lnTo>
                  <a:pt x="0" y="7700991"/>
                </a:lnTo>
                <a:lnTo>
                  <a:pt x="0" y="1066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nvGrpSpPr>
          <p:cNvPr id="6" name="组合 16">
            <a:extLst>
              <a:ext uri="{FF2B5EF4-FFF2-40B4-BE49-F238E27FC236}">
                <a16:creationId xmlns:a16="http://schemas.microsoft.com/office/drawing/2014/main" id="{6597C583-5037-474F-85E0-036427F8B3E0}"/>
              </a:ext>
            </a:extLst>
          </p:cNvPr>
          <p:cNvGrpSpPr>
            <a:grpSpLocks/>
          </p:cNvGrpSpPr>
          <p:nvPr>
            <p:custDataLst>
              <p:tags r:id="rId4"/>
            </p:custDataLst>
          </p:nvPr>
        </p:nvGrpSpPr>
        <p:grpSpPr bwMode="auto">
          <a:xfrm flipH="1" flipV="1">
            <a:off x="6604000" y="-282575"/>
            <a:ext cx="1123950" cy="2493963"/>
            <a:chOff x="1712800" y="4635950"/>
            <a:chExt cx="1499948" cy="2494226"/>
          </a:xfrm>
        </p:grpSpPr>
        <p:sp>
          <p:nvSpPr>
            <p:cNvPr id="7" name="任意多边形: 形状 17">
              <a:extLst>
                <a:ext uri="{FF2B5EF4-FFF2-40B4-BE49-F238E27FC236}">
                  <a16:creationId xmlns:a16="http://schemas.microsoft.com/office/drawing/2014/main" id="{DD02589C-2583-48BF-98D8-99E47A0EFED2}"/>
                </a:ext>
              </a:extLst>
            </p:cNvPr>
            <p:cNvSpPr/>
            <p:nvPr>
              <p:custDataLst>
                <p:tags r:id="rId10"/>
              </p:custDataLst>
            </p:nvPr>
          </p:nvSpPr>
          <p:spPr>
            <a:xfrm rot="2161930">
              <a:off x="1712800" y="4635950"/>
              <a:ext cx="114403"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8" name="任意多边形: 形状 18">
              <a:extLst>
                <a:ext uri="{FF2B5EF4-FFF2-40B4-BE49-F238E27FC236}">
                  <a16:creationId xmlns:a16="http://schemas.microsoft.com/office/drawing/2014/main" id="{D5DF5FC0-D38C-46D9-91BE-E9818CDC4A9D}"/>
                </a:ext>
              </a:extLst>
            </p:cNvPr>
            <p:cNvSpPr/>
            <p:nvPr>
              <p:custDataLst>
                <p:tags r:id="rId11"/>
              </p:custDataLst>
            </p:nvPr>
          </p:nvSpPr>
          <p:spPr>
            <a:xfrm rot="19438070" flipH="1">
              <a:off x="3098345" y="4672467"/>
              <a:ext cx="114403" cy="245453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sp>
        <p:nvSpPr>
          <p:cNvPr id="9" name="矩形 2">
            <a:extLst>
              <a:ext uri="{FF2B5EF4-FFF2-40B4-BE49-F238E27FC236}">
                <a16:creationId xmlns:a16="http://schemas.microsoft.com/office/drawing/2014/main" id="{C156DCE8-E0A7-48E6-9D50-49E57A019E2F}"/>
              </a:ext>
            </a:extLst>
          </p:cNvPr>
          <p:cNvSpPr/>
          <p:nvPr>
            <p:custDataLst>
              <p:tags r:id="rId5"/>
            </p:custDataLst>
          </p:nvPr>
        </p:nvSpPr>
        <p:spPr>
          <a:xfrm rot="3266646">
            <a:off x="5530851" y="1114425"/>
            <a:ext cx="1079500" cy="117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0" name="任意多边形: 形状 20">
            <a:extLst>
              <a:ext uri="{FF2B5EF4-FFF2-40B4-BE49-F238E27FC236}">
                <a16:creationId xmlns:a16="http://schemas.microsoft.com/office/drawing/2014/main" id="{17F0AC61-2DB9-488A-B589-A49AC014FB28}"/>
              </a:ext>
            </a:extLst>
          </p:cNvPr>
          <p:cNvSpPr/>
          <p:nvPr>
            <p:custDataLst>
              <p:tags r:id="rId6"/>
            </p:custDataLst>
          </p:nvPr>
        </p:nvSpPr>
        <p:spPr>
          <a:xfrm rot="3266646">
            <a:off x="5564982" y="397669"/>
            <a:ext cx="903287" cy="117475"/>
          </a:xfrm>
          <a:custGeom>
            <a:avLst/>
            <a:gdLst>
              <a:gd name="connsiteX0" fmla="*/ 0 w 1205704"/>
              <a:gd name="connsiteY0" fmla="*/ 117549 h 117549"/>
              <a:gd name="connsiteX1" fmla="*/ 84020 w 1205704"/>
              <a:gd name="connsiteY1" fmla="*/ 0 h 117549"/>
              <a:gd name="connsiteX2" fmla="*/ 1205704 w 1205704"/>
              <a:gd name="connsiteY2" fmla="*/ 0 h 117549"/>
              <a:gd name="connsiteX3" fmla="*/ 1205704 w 1205704"/>
              <a:gd name="connsiteY3" fmla="*/ 117549 h 117549"/>
            </a:gdLst>
            <a:ahLst/>
            <a:cxnLst>
              <a:cxn ang="0">
                <a:pos x="connsiteX0" y="connsiteY0"/>
              </a:cxn>
              <a:cxn ang="0">
                <a:pos x="connsiteX1" y="connsiteY1"/>
              </a:cxn>
              <a:cxn ang="0">
                <a:pos x="connsiteX2" y="connsiteY2"/>
              </a:cxn>
              <a:cxn ang="0">
                <a:pos x="connsiteX3" y="connsiteY3"/>
              </a:cxn>
            </a:cxnLst>
            <a:rect l="l" t="t" r="r" b="b"/>
            <a:pathLst>
              <a:path w="1205704" h="117549">
                <a:moveTo>
                  <a:pt x="0" y="117549"/>
                </a:moveTo>
                <a:lnTo>
                  <a:pt x="84020" y="0"/>
                </a:lnTo>
                <a:lnTo>
                  <a:pt x="1205704" y="0"/>
                </a:lnTo>
                <a:lnTo>
                  <a:pt x="1205704" y="1175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3" name="标题 1"/>
          <p:cNvSpPr>
            <a:spLocks noGrp="1"/>
          </p:cNvSpPr>
          <p:nvPr>
            <p:ph type="ctrTitle" hasCustomPrompt="1"/>
          </p:nvPr>
        </p:nvSpPr>
        <p:spPr>
          <a:xfrm>
            <a:off x="3814319" y="2349886"/>
            <a:ext cx="4476513" cy="2158229"/>
          </a:xfrm>
        </p:spPr>
        <p:txBody>
          <a:bodyPr anchor="ctr">
            <a:normAutofit/>
          </a:bodyPr>
          <a:lstStyle>
            <a:lvl1pPr marL="0" indent="0" algn="ctr">
              <a:buFont typeface="Arial" panose="020B0604020202020204" pitchFamily="34" charset="0"/>
              <a:buNone/>
              <a:defRPr sz="72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noProof="1"/>
              <a:t>编辑标题</a:t>
            </a:r>
          </a:p>
        </p:txBody>
      </p:sp>
      <p:sp>
        <p:nvSpPr>
          <p:cNvPr id="11" name="日期占位符 1">
            <a:extLst>
              <a:ext uri="{FF2B5EF4-FFF2-40B4-BE49-F238E27FC236}">
                <a16:creationId xmlns:a16="http://schemas.microsoft.com/office/drawing/2014/main" id="{193FA411-062E-4441-AD2C-E17BDB5307A8}"/>
              </a:ext>
            </a:extLst>
          </p:cNvPr>
          <p:cNvSpPr>
            <a:spLocks noGrp="1"/>
          </p:cNvSpPr>
          <p:nvPr>
            <p:ph type="dt" sz="half" idx="10"/>
            <p:custDataLst>
              <p:tags r:id="rId7"/>
            </p:custDataLst>
          </p:nvPr>
        </p:nvSpPr>
        <p:spPr/>
        <p:txBody>
          <a:bodyPr/>
          <a:lstStyle>
            <a:lvl1pPr>
              <a:defRPr/>
            </a:lvl1pPr>
          </a:lstStyle>
          <a:p>
            <a:fld id="{66D7C2B5-5C87-4D39-8F1A-88F03F34EDFF}" type="datetime1">
              <a:rPr lang="zh-CN" altLang="en-US"/>
              <a:pPr/>
              <a:t>2019/8/12</a:t>
            </a:fld>
            <a:endParaRPr lang="zh-CN" altLang="en-US"/>
          </a:p>
        </p:txBody>
      </p:sp>
      <p:sp>
        <p:nvSpPr>
          <p:cNvPr id="12" name="页脚占位符 3">
            <a:extLst>
              <a:ext uri="{FF2B5EF4-FFF2-40B4-BE49-F238E27FC236}">
                <a16:creationId xmlns:a16="http://schemas.microsoft.com/office/drawing/2014/main" id="{DCF2D350-FAAD-409C-B890-46387E374469}"/>
              </a:ext>
            </a:extLst>
          </p:cNvPr>
          <p:cNvSpPr>
            <a:spLocks noGrp="1"/>
          </p:cNvSpPr>
          <p:nvPr>
            <p:ph type="ftr" sz="quarter" idx="11"/>
            <p:custDataLst>
              <p:tags r:id="rId8"/>
            </p:custDataLst>
          </p:nvPr>
        </p:nvSpPr>
        <p:spPr/>
        <p:txBody>
          <a:bodyPr/>
          <a:lstStyle>
            <a:lvl1pPr>
              <a:defRPr/>
            </a:lvl1pPr>
          </a:lstStyle>
          <a:p>
            <a:endParaRPr lang="zh-CN" altLang="en-US"/>
          </a:p>
        </p:txBody>
      </p:sp>
      <p:sp>
        <p:nvSpPr>
          <p:cNvPr id="14" name="灯片编号占位符 8">
            <a:extLst>
              <a:ext uri="{FF2B5EF4-FFF2-40B4-BE49-F238E27FC236}">
                <a16:creationId xmlns:a16="http://schemas.microsoft.com/office/drawing/2014/main" id="{3B7B3FAC-A645-4FF3-9D19-1A0CCB3DC01B}"/>
              </a:ext>
            </a:extLst>
          </p:cNvPr>
          <p:cNvSpPr>
            <a:spLocks noGrp="1"/>
          </p:cNvSpPr>
          <p:nvPr>
            <p:ph type="sldNum" sz="quarter" idx="12"/>
            <p:custDataLst>
              <p:tags r:id="rId9"/>
            </p:custDataLst>
          </p:nvPr>
        </p:nvSpPr>
        <p:spPr/>
        <p:txBody>
          <a:bodyPr/>
          <a:lstStyle>
            <a:lvl1pPr>
              <a:defRPr/>
            </a:lvl1pPr>
          </a:lstStyle>
          <a:p>
            <a:fld id="{77FE9D3C-6A86-4E25-8D83-B0657132DA2A}" type="slidenum">
              <a:rPr lang="zh-CN" altLang="en-US"/>
              <a:pPr/>
              <a:t>‹#›</a:t>
            </a:fld>
            <a:endParaRPr lang="zh-CN" altLang="en-US"/>
          </a:p>
        </p:txBody>
      </p:sp>
    </p:spTree>
    <p:extLst>
      <p:ext uri="{BB962C8B-B14F-4D97-AF65-F5344CB8AC3E}">
        <p14:creationId xmlns:p14="http://schemas.microsoft.com/office/powerpoint/2010/main" val="20903122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形状 59">
            <a:extLst>
              <a:ext uri="{FF2B5EF4-FFF2-40B4-BE49-F238E27FC236}">
                <a16:creationId xmlns:a16="http://schemas.microsoft.com/office/drawing/2014/main" id="{E0B9F14E-C82D-4B8C-AACF-084B5B0D48EB}"/>
              </a:ext>
            </a:extLst>
          </p:cNvPr>
          <p:cNvSpPr/>
          <p:nvPr>
            <p:custDataLst>
              <p:tags r:id="rId1"/>
            </p:custDataLst>
          </p:nvPr>
        </p:nvSpPr>
        <p:spPr>
          <a:xfrm rot="19013494" flipH="1" flipV="1">
            <a:off x="8863013" y="252413"/>
            <a:ext cx="34925" cy="1065212"/>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5" name="任意多边形: 形状 60">
            <a:extLst>
              <a:ext uri="{FF2B5EF4-FFF2-40B4-BE49-F238E27FC236}">
                <a16:creationId xmlns:a16="http://schemas.microsoft.com/office/drawing/2014/main" id="{F8CC2571-8336-4A8D-9465-3B648F0DBDEF}"/>
              </a:ext>
            </a:extLst>
          </p:cNvPr>
          <p:cNvSpPr/>
          <p:nvPr>
            <p:custDataLst>
              <p:tags r:id="rId2"/>
            </p:custDataLst>
          </p:nvPr>
        </p:nvSpPr>
        <p:spPr>
          <a:xfrm rot="19013494" flipH="1" flipV="1">
            <a:off x="8896350" y="136525"/>
            <a:ext cx="33338" cy="938213"/>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6" name="任意多边形: 形状 61">
            <a:extLst>
              <a:ext uri="{FF2B5EF4-FFF2-40B4-BE49-F238E27FC236}">
                <a16:creationId xmlns:a16="http://schemas.microsoft.com/office/drawing/2014/main" id="{94F134DB-5C19-4B7B-A4EC-8B4421CA08EC}"/>
              </a:ext>
            </a:extLst>
          </p:cNvPr>
          <p:cNvSpPr/>
          <p:nvPr>
            <p:custDataLst>
              <p:tags r:id="rId3"/>
            </p:custDataLst>
          </p:nvPr>
        </p:nvSpPr>
        <p:spPr>
          <a:xfrm rot="19013494" flipH="1" flipV="1">
            <a:off x="8929688" y="17463"/>
            <a:ext cx="33337" cy="819150"/>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7" name="任意多边形: 形状 62">
            <a:extLst>
              <a:ext uri="{FF2B5EF4-FFF2-40B4-BE49-F238E27FC236}">
                <a16:creationId xmlns:a16="http://schemas.microsoft.com/office/drawing/2014/main" id="{3AD28FB4-E456-4B01-AB37-93CC7F7330CA}"/>
              </a:ext>
            </a:extLst>
          </p:cNvPr>
          <p:cNvSpPr/>
          <p:nvPr>
            <p:custDataLst>
              <p:tags r:id="rId4"/>
            </p:custDataLst>
          </p:nvPr>
        </p:nvSpPr>
        <p:spPr>
          <a:xfrm rot="13114061" flipH="1" flipV="1">
            <a:off x="9047163" y="130175"/>
            <a:ext cx="34925" cy="384175"/>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8" name="任意多边形: 形状 63">
            <a:extLst>
              <a:ext uri="{FF2B5EF4-FFF2-40B4-BE49-F238E27FC236}">
                <a16:creationId xmlns:a16="http://schemas.microsoft.com/office/drawing/2014/main" id="{324B5BA7-12C5-4D8C-B2D6-DAC6EAE3A7BF}"/>
              </a:ext>
            </a:extLst>
          </p:cNvPr>
          <p:cNvSpPr/>
          <p:nvPr>
            <p:custDataLst>
              <p:tags r:id="rId5"/>
            </p:custDataLst>
          </p:nvPr>
        </p:nvSpPr>
        <p:spPr>
          <a:xfrm rot="13114061" flipH="1" flipV="1">
            <a:off x="8988425" y="-71438"/>
            <a:ext cx="33338" cy="482601"/>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9" name="任意多边形: 形状 64">
            <a:extLst>
              <a:ext uri="{FF2B5EF4-FFF2-40B4-BE49-F238E27FC236}">
                <a16:creationId xmlns:a16="http://schemas.microsoft.com/office/drawing/2014/main" id="{EF6F25DD-06C1-4BE5-8E1B-B8DF2AE9F9F9}"/>
              </a:ext>
            </a:extLst>
          </p:cNvPr>
          <p:cNvSpPr/>
          <p:nvPr>
            <p:custDataLst>
              <p:tags r:id="rId6"/>
            </p:custDataLst>
          </p:nvPr>
        </p:nvSpPr>
        <p:spPr>
          <a:xfrm rot="13114061" flipH="1" flipV="1">
            <a:off x="8872538" y="-57150"/>
            <a:ext cx="34925" cy="346075"/>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nvGrpSpPr>
          <p:cNvPr id="10" name="组合 65">
            <a:extLst>
              <a:ext uri="{FF2B5EF4-FFF2-40B4-BE49-F238E27FC236}">
                <a16:creationId xmlns:a16="http://schemas.microsoft.com/office/drawing/2014/main" id="{C3604431-5D42-43DE-951A-49BE29693217}"/>
              </a:ext>
            </a:extLst>
          </p:cNvPr>
          <p:cNvGrpSpPr>
            <a:grpSpLocks/>
          </p:cNvGrpSpPr>
          <p:nvPr>
            <p:custDataLst>
              <p:tags r:id="rId7"/>
            </p:custDataLst>
          </p:nvPr>
        </p:nvGrpSpPr>
        <p:grpSpPr bwMode="auto">
          <a:xfrm flipH="1" flipV="1">
            <a:off x="8169275" y="-114300"/>
            <a:ext cx="454025" cy="1004888"/>
            <a:chOff x="1712800" y="4635950"/>
            <a:chExt cx="1499948" cy="2494226"/>
          </a:xfrm>
        </p:grpSpPr>
        <p:sp>
          <p:nvSpPr>
            <p:cNvPr id="11" name="任意多边形: 形状 69">
              <a:extLst>
                <a:ext uri="{FF2B5EF4-FFF2-40B4-BE49-F238E27FC236}">
                  <a16:creationId xmlns:a16="http://schemas.microsoft.com/office/drawing/2014/main" id="{C5BB72F5-A07D-492D-9512-98991681BC86}"/>
                </a:ext>
              </a:extLst>
            </p:cNvPr>
            <p:cNvSpPr/>
            <p:nvPr>
              <p:custDataLst>
                <p:tags r:id="rId19"/>
              </p:custDataLst>
            </p:nvPr>
          </p:nvSpPr>
          <p:spPr>
            <a:xfrm rot="2161930">
              <a:off x="1712800" y="4635950"/>
              <a:ext cx="115381"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2" name="任意多边形: 形状 70">
              <a:extLst>
                <a:ext uri="{FF2B5EF4-FFF2-40B4-BE49-F238E27FC236}">
                  <a16:creationId xmlns:a16="http://schemas.microsoft.com/office/drawing/2014/main" id="{0CFCD904-CDE9-450F-B7B8-245C0D92BBA1}"/>
                </a:ext>
              </a:extLst>
            </p:cNvPr>
            <p:cNvSpPr/>
            <p:nvPr>
              <p:custDataLst>
                <p:tags r:id="rId20"/>
              </p:custDataLst>
            </p:nvPr>
          </p:nvSpPr>
          <p:spPr>
            <a:xfrm rot="19438070" flipH="1">
              <a:off x="3097367" y="4671414"/>
              <a:ext cx="115381" cy="2454823"/>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grpSp>
        <p:nvGrpSpPr>
          <p:cNvPr id="13" name="组合 66">
            <a:extLst>
              <a:ext uri="{FF2B5EF4-FFF2-40B4-BE49-F238E27FC236}">
                <a16:creationId xmlns:a16="http://schemas.microsoft.com/office/drawing/2014/main" id="{4B99FB21-9DCF-4CAE-8A36-3ACECB34B946}"/>
              </a:ext>
            </a:extLst>
          </p:cNvPr>
          <p:cNvGrpSpPr>
            <a:grpSpLocks/>
          </p:cNvGrpSpPr>
          <p:nvPr>
            <p:custDataLst>
              <p:tags r:id="rId8"/>
            </p:custDataLst>
          </p:nvPr>
        </p:nvGrpSpPr>
        <p:grpSpPr bwMode="auto">
          <a:xfrm flipH="1" flipV="1">
            <a:off x="7908925" y="-117475"/>
            <a:ext cx="454025" cy="1003300"/>
            <a:chOff x="1712800" y="4635950"/>
            <a:chExt cx="1499948" cy="2494226"/>
          </a:xfrm>
        </p:grpSpPr>
        <p:sp>
          <p:nvSpPr>
            <p:cNvPr id="14" name="任意多边形: 形状 67">
              <a:extLst>
                <a:ext uri="{FF2B5EF4-FFF2-40B4-BE49-F238E27FC236}">
                  <a16:creationId xmlns:a16="http://schemas.microsoft.com/office/drawing/2014/main" id="{6529CD6E-B4AC-4D48-BC9F-BC42782DBADA}"/>
                </a:ext>
              </a:extLst>
            </p:cNvPr>
            <p:cNvSpPr/>
            <p:nvPr>
              <p:custDataLst>
                <p:tags r:id="rId17"/>
              </p:custDataLst>
            </p:nvPr>
          </p:nvSpPr>
          <p:spPr>
            <a:xfrm rot="2161930">
              <a:off x="1712800" y="4635950"/>
              <a:ext cx="115381"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5" name="任意多边形: 形状 68">
              <a:extLst>
                <a:ext uri="{FF2B5EF4-FFF2-40B4-BE49-F238E27FC236}">
                  <a16:creationId xmlns:a16="http://schemas.microsoft.com/office/drawing/2014/main" id="{9F3FCE2C-AB55-4901-AF48-123743B26146}"/>
                </a:ext>
              </a:extLst>
            </p:cNvPr>
            <p:cNvSpPr/>
            <p:nvPr>
              <p:custDataLst>
                <p:tags r:id="rId18"/>
              </p:custDataLst>
            </p:nvPr>
          </p:nvSpPr>
          <p:spPr>
            <a:xfrm rot="19438070" flipH="1">
              <a:off x="3097367" y="4671468"/>
              <a:ext cx="115381" cy="2454763"/>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sp>
        <p:nvSpPr>
          <p:cNvPr id="16" name="任意多边形: 形状 54">
            <a:extLst>
              <a:ext uri="{FF2B5EF4-FFF2-40B4-BE49-F238E27FC236}">
                <a16:creationId xmlns:a16="http://schemas.microsoft.com/office/drawing/2014/main" id="{229F2F19-2A56-4CE2-81B5-095E2D8CF0AE}"/>
              </a:ext>
            </a:extLst>
          </p:cNvPr>
          <p:cNvSpPr/>
          <p:nvPr>
            <p:custDataLst>
              <p:tags r:id="rId9"/>
            </p:custDataLst>
          </p:nvPr>
        </p:nvSpPr>
        <p:spPr>
          <a:xfrm rot="8183063" flipH="1">
            <a:off x="282575" y="5708650"/>
            <a:ext cx="85725" cy="1379538"/>
          </a:xfrm>
          <a:custGeom>
            <a:avLst/>
            <a:gdLst>
              <a:gd name="connsiteX0" fmla="*/ 115200 w 115200"/>
              <a:gd name="connsiteY0" fmla="*/ 1380051 h 1380051"/>
              <a:gd name="connsiteX1" fmla="*/ 115200 w 115200"/>
              <a:gd name="connsiteY1" fmla="*/ 0 h 1380051"/>
              <a:gd name="connsiteX2" fmla="*/ 0 w 115200"/>
              <a:gd name="connsiteY2" fmla="*/ 109764 h 1380051"/>
              <a:gd name="connsiteX3" fmla="*/ 0 w 115200"/>
              <a:gd name="connsiteY3" fmla="*/ 1259145 h 1380051"/>
            </a:gdLst>
            <a:ahLst/>
            <a:cxnLst>
              <a:cxn ang="0">
                <a:pos x="connsiteX0" y="connsiteY0"/>
              </a:cxn>
              <a:cxn ang="0">
                <a:pos x="connsiteX1" y="connsiteY1"/>
              </a:cxn>
              <a:cxn ang="0">
                <a:pos x="connsiteX2" y="connsiteY2"/>
              </a:cxn>
              <a:cxn ang="0">
                <a:pos x="connsiteX3" y="connsiteY3"/>
              </a:cxn>
            </a:cxnLst>
            <a:rect l="l" t="t" r="r" b="b"/>
            <a:pathLst>
              <a:path w="115200" h="1380051">
                <a:moveTo>
                  <a:pt x="115200" y="1380051"/>
                </a:moveTo>
                <a:lnTo>
                  <a:pt x="115200" y="0"/>
                </a:lnTo>
                <a:lnTo>
                  <a:pt x="0" y="109764"/>
                </a:lnTo>
                <a:lnTo>
                  <a:pt x="0" y="12591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7" name="任意多边形: 形状 56">
            <a:extLst>
              <a:ext uri="{FF2B5EF4-FFF2-40B4-BE49-F238E27FC236}">
                <a16:creationId xmlns:a16="http://schemas.microsoft.com/office/drawing/2014/main" id="{D97D5F26-EBFC-4866-8A8F-39A4FA05E4C3}"/>
              </a:ext>
            </a:extLst>
          </p:cNvPr>
          <p:cNvSpPr/>
          <p:nvPr>
            <p:custDataLst>
              <p:tags r:id="rId10"/>
            </p:custDataLst>
          </p:nvPr>
        </p:nvSpPr>
        <p:spPr>
          <a:xfrm rot="8183063" flipH="1">
            <a:off x="96838" y="6324600"/>
            <a:ext cx="87312" cy="665163"/>
          </a:xfrm>
          <a:custGeom>
            <a:avLst/>
            <a:gdLst>
              <a:gd name="connsiteX0" fmla="*/ 115200 w 115200"/>
              <a:gd name="connsiteY0" fmla="*/ 665322 h 665322"/>
              <a:gd name="connsiteX1" fmla="*/ 115200 w 115200"/>
              <a:gd name="connsiteY1" fmla="*/ 0 h 665322"/>
              <a:gd name="connsiteX2" fmla="*/ 0 w 115200"/>
              <a:gd name="connsiteY2" fmla="*/ 109764 h 665322"/>
              <a:gd name="connsiteX3" fmla="*/ 0 w 115200"/>
              <a:gd name="connsiteY3" fmla="*/ 544417 h 665322"/>
            </a:gdLst>
            <a:ahLst/>
            <a:cxnLst>
              <a:cxn ang="0">
                <a:pos x="connsiteX0" y="connsiteY0"/>
              </a:cxn>
              <a:cxn ang="0">
                <a:pos x="connsiteX1" y="connsiteY1"/>
              </a:cxn>
              <a:cxn ang="0">
                <a:pos x="connsiteX2" y="connsiteY2"/>
              </a:cxn>
              <a:cxn ang="0">
                <a:pos x="connsiteX3" y="connsiteY3"/>
              </a:cxn>
            </a:cxnLst>
            <a:rect l="l" t="t" r="r" b="b"/>
            <a:pathLst>
              <a:path w="115200" h="665322">
                <a:moveTo>
                  <a:pt x="115200" y="665322"/>
                </a:moveTo>
                <a:lnTo>
                  <a:pt x="115200" y="0"/>
                </a:lnTo>
                <a:lnTo>
                  <a:pt x="0" y="109764"/>
                </a:lnTo>
                <a:lnTo>
                  <a:pt x="0" y="5444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8" name="直角三角形 57">
            <a:extLst>
              <a:ext uri="{FF2B5EF4-FFF2-40B4-BE49-F238E27FC236}">
                <a16:creationId xmlns:a16="http://schemas.microsoft.com/office/drawing/2014/main" id="{D76499EC-CE00-4807-83EE-313A6FF9687E}"/>
              </a:ext>
            </a:extLst>
          </p:cNvPr>
          <p:cNvSpPr/>
          <p:nvPr>
            <p:custDataLst>
              <p:tags r:id="rId11"/>
            </p:custDataLst>
          </p:nvPr>
        </p:nvSpPr>
        <p:spPr>
          <a:xfrm rot="10800000" flipV="1">
            <a:off x="7694613" y="5394325"/>
            <a:ext cx="1449387" cy="1463675"/>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9" name="等腰三角形 35">
            <a:extLst>
              <a:ext uri="{FF2B5EF4-FFF2-40B4-BE49-F238E27FC236}">
                <a16:creationId xmlns:a16="http://schemas.microsoft.com/office/drawing/2014/main" id="{15512A5D-15CA-42A0-B86F-B3572C192E0E}"/>
              </a:ext>
            </a:extLst>
          </p:cNvPr>
          <p:cNvSpPr/>
          <p:nvPr>
            <p:custDataLst>
              <p:tags r:id="rId12"/>
            </p:custDataLst>
          </p:nvPr>
        </p:nvSpPr>
        <p:spPr>
          <a:xfrm rot="10800000" flipH="1">
            <a:off x="0" y="0"/>
            <a:ext cx="1023938" cy="65563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pic>
        <p:nvPicPr>
          <p:cNvPr id="20" name="图片 36">
            <a:extLst>
              <a:ext uri="{FF2B5EF4-FFF2-40B4-BE49-F238E27FC236}">
                <a16:creationId xmlns:a16="http://schemas.microsoft.com/office/drawing/2014/main" id="{CEC68DF9-C99A-4777-A48C-A5A20B1FC3D7}"/>
              </a:ext>
            </a:extLst>
          </p:cNvPr>
          <p:cNvPicPr>
            <a:picLocks noChangeAspect="1" noChangeArrowheads="1"/>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flipH="1">
            <a:off x="0" y="0"/>
            <a:ext cx="522288"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noProof="1">
                <a:sym typeface="+mn-ea"/>
              </a:rPr>
              <a:t>单击此处编辑母版标题样式</a:t>
            </a:r>
          </a:p>
        </p:txBody>
      </p:sp>
      <p:sp>
        <p:nvSpPr>
          <p:cNvPr id="3" name="内容占位符 2"/>
          <p:cNvSpPr>
            <a:spLocks noGrp="1"/>
          </p:cNvSpPr>
          <p:nvPr>
            <p:ph idx="1"/>
          </p:nvPr>
        </p:nvSpPr>
        <p:spPr>
          <a:xfrm>
            <a:off x="502412" y="952508"/>
            <a:ext cx="8139178" cy="5388907"/>
          </a:xfrm>
        </p:spPr>
        <p:txBody>
          <a:bodyPr rtlCol="0">
            <a:norm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21" name="日期占位符 3">
            <a:extLst>
              <a:ext uri="{FF2B5EF4-FFF2-40B4-BE49-F238E27FC236}">
                <a16:creationId xmlns:a16="http://schemas.microsoft.com/office/drawing/2014/main" id="{5BBB13F5-D02C-4DCB-8C6F-03051E509BBF}"/>
              </a:ext>
            </a:extLst>
          </p:cNvPr>
          <p:cNvSpPr>
            <a:spLocks noGrp="1"/>
          </p:cNvSpPr>
          <p:nvPr>
            <p:ph type="dt" sz="half" idx="10"/>
            <p:custDataLst>
              <p:tags r:id="rId14"/>
            </p:custDataLst>
          </p:nvPr>
        </p:nvSpPr>
        <p:spPr/>
        <p:txBody>
          <a:bodyPr/>
          <a:lstStyle>
            <a:lvl1pPr>
              <a:defRPr/>
            </a:lvl1pPr>
          </a:lstStyle>
          <a:p>
            <a:fld id="{DA231FFF-C5E6-4640-937D-AFC95F9DF354}" type="datetime1">
              <a:rPr lang="zh-CN" altLang="en-US"/>
              <a:pPr/>
              <a:t>2019/8/12</a:t>
            </a:fld>
            <a:endParaRPr lang="zh-CN" altLang="en-US"/>
          </a:p>
        </p:txBody>
      </p:sp>
      <p:sp>
        <p:nvSpPr>
          <p:cNvPr id="22" name="页脚占位符 4">
            <a:extLst>
              <a:ext uri="{FF2B5EF4-FFF2-40B4-BE49-F238E27FC236}">
                <a16:creationId xmlns:a16="http://schemas.microsoft.com/office/drawing/2014/main" id="{C612855F-4A79-4230-8FC9-0079D6478AD0}"/>
              </a:ext>
            </a:extLst>
          </p:cNvPr>
          <p:cNvSpPr>
            <a:spLocks noGrp="1"/>
          </p:cNvSpPr>
          <p:nvPr>
            <p:ph type="ftr" sz="quarter" idx="11"/>
            <p:custDataLst>
              <p:tags r:id="rId15"/>
            </p:custDataLst>
          </p:nvPr>
        </p:nvSpPr>
        <p:spPr/>
        <p:txBody>
          <a:bodyPr/>
          <a:lstStyle>
            <a:lvl1pPr>
              <a:defRPr/>
            </a:lvl1pPr>
          </a:lstStyle>
          <a:p>
            <a:endParaRPr lang="zh-CN" altLang="en-US"/>
          </a:p>
        </p:txBody>
      </p:sp>
      <p:sp>
        <p:nvSpPr>
          <p:cNvPr id="23" name="灯片编号占位符 5">
            <a:extLst>
              <a:ext uri="{FF2B5EF4-FFF2-40B4-BE49-F238E27FC236}">
                <a16:creationId xmlns:a16="http://schemas.microsoft.com/office/drawing/2014/main" id="{1816E549-D08B-447C-B1BC-30B392A88D35}"/>
              </a:ext>
            </a:extLst>
          </p:cNvPr>
          <p:cNvSpPr>
            <a:spLocks noGrp="1"/>
          </p:cNvSpPr>
          <p:nvPr>
            <p:ph type="sldNum" sz="quarter" idx="12"/>
            <p:custDataLst>
              <p:tags r:id="rId16"/>
            </p:custDataLst>
          </p:nvPr>
        </p:nvSpPr>
        <p:spPr/>
        <p:txBody>
          <a:bodyPr/>
          <a:lstStyle>
            <a:lvl1pPr>
              <a:defRPr/>
            </a:lvl1pPr>
          </a:lstStyle>
          <a:p>
            <a:fld id="{3AC54911-AD4C-40BA-82E0-201F956FAB43}" type="slidenum">
              <a:rPr lang="zh-CN" altLang="en-US"/>
              <a:pPr/>
              <a:t>‹#›</a:t>
            </a:fld>
            <a:endParaRPr lang="zh-CN" altLang="en-US"/>
          </a:p>
        </p:txBody>
      </p:sp>
    </p:spTree>
    <p:extLst>
      <p:ext uri="{BB962C8B-B14F-4D97-AF65-F5344CB8AC3E}">
        <p14:creationId xmlns:p14="http://schemas.microsoft.com/office/powerpoint/2010/main" val="148291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71B79CE3-43D2-4D47-BC37-FE4E91E986BD}"/>
              </a:ext>
            </a:extLst>
          </p:cNvPr>
          <p:cNvSpPr/>
          <p:nvPr>
            <p:custDataLst>
              <p:tags r:id="rId1"/>
            </p:custDataLst>
          </p:nvPr>
        </p:nvSpPr>
        <p:spPr>
          <a:xfrm flipH="1" flipV="1">
            <a:off x="5126038" y="7938"/>
            <a:ext cx="4017962" cy="25749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pic>
        <p:nvPicPr>
          <p:cNvPr id="5" name="图片 8">
            <a:extLst>
              <a:ext uri="{FF2B5EF4-FFF2-40B4-BE49-F238E27FC236}">
                <a16:creationId xmlns:a16="http://schemas.microsoft.com/office/drawing/2014/main" id="{F7D15E42-2613-4E92-9AC7-D78D2EECE5E0}"/>
              </a:ext>
            </a:extLst>
          </p:cNvPr>
          <p:cNvPicPr>
            <a:picLocks noChangeAspect="1" noChangeArrowheads="1"/>
          </p:cNvPicPr>
          <p:nvPr>
            <p:custDataLst>
              <p:tags r:id="rId2"/>
            </p:custDataLst>
          </p:nvPr>
        </p:nvPicPr>
        <p:blipFill>
          <a:blip r:embed="rId19">
            <a:extLst>
              <a:ext uri="{28A0092B-C50C-407E-A947-70E740481C1C}">
                <a14:useLocalDpi xmlns:a14="http://schemas.microsoft.com/office/drawing/2010/main" val="0"/>
              </a:ext>
            </a:extLst>
          </a:blip>
          <a:srcRect/>
          <a:stretch>
            <a:fillRect/>
          </a:stretch>
        </p:blipFill>
        <p:spPr bwMode="auto">
          <a:xfrm>
            <a:off x="7096125" y="0"/>
            <a:ext cx="2047875"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任意多边形: 形状 54">
            <a:extLst>
              <a:ext uri="{FF2B5EF4-FFF2-40B4-BE49-F238E27FC236}">
                <a16:creationId xmlns:a16="http://schemas.microsoft.com/office/drawing/2014/main" id="{443C3A2A-3A9E-4B4C-895B-A1D281F25E02}"/>
              </a:ext>
            </a:extLst>
          </p:cNvPr>
          <p:cNvSpPr/>
          <p:nvPr>
            <p:custDataLst>
              <p:tags r:id="rId3"/>
            </p:custDataLst>
          </p:nvPr>
        </p:nvSpPr>
        <p:spPr>
          <a:xfrm rot="19013494">
            <a:off x="603250" y="3575050"/>
            <a:ext cx="85725" cy="2643188"/>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7" name="任意多边形: 形状 56">
            <a:extLst>
              <a:ext uri="{FF2B5EF4-FFF2-40B4-BE49-F238E27FC236}">
                <a16:creationId xmlns:a16="http://schemas.microsoft.com/office/drawing/2014/main" id="{1DFD770E-EFFD-4DC8-8DC2-139639070D49}"/>
              </a:ext>
            </a:extLst>
          </p:cNvPr>
          <p:cNvSpPr/>
          <p:nvPr>
            <p:custDataLst>
              <p:tags r:id="rId4"/>
            </p:custDataLst>
          </p:nvPr>
        </p:nvSpPr>
        <p:spPr>
          <a:xfrm rot="19013494">
            <a:off x="522288" y="4175125"/>
            <a:ext cx="85725" cy="2330450"/>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8" name="任意多边形: 形状 58">
            <a:extLst>
              <a:ext uri="{FF2B5EF4-FFF2-40B4-BE49-F238E27FC236}">
                <a16:creationId xmlns:a16="http://schemas.microsoft.com/office/drawing/2014/main" id="{770B3B9A-51AE-4B5E-860C-BF6FFCB9DD31}"/>
              </a:ext>
            </a:extLst>
          </p:cNvPr>
          <p:cNvSpPr/>
          <p:nvPr>
            <p:custDataLst>
              <p:tags r:id="rId5"/>
            </p:custDataLst>
          </p:nvPr>
        </p:nvSpPr>
        <p:spPr>
          <a:xfrm rot="19013494">
            <a:off x="441325" y="4770438"/>
            <a:ext cx="85725" cy="2032000"/>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9" name="任意多边形: 形状 33">
            <a:extLst>
              <a:ext uri="{FF2B5EF4-FFF2-40B4-BE49-F238E27FC236}">
                <a16:creationId xmlns:a16="http://schemas.microsoft.com/office/drawing/2014/main" id="{1B2CCEEC-15D8-4EDE-A9EA-E1BA8260336B}"/>
              </a:ext>
            </a:extLst>
          </p:cNvPr>
          <p:cNvSpPr/>
          <p:nvPr>
            <p:custDataLst>
              <p:tags r:id="rId6"/>
            </p:custDataLst>
          </p:nvPr>
        </p:nvSpPr>
        <p:spPr>
          <a:xfrm rot="13114061">
            <a:off x="146050" y="5568950"/>
            <a:ext cx="85725" cy="954088"/>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0" name="任意多边形: 形状 36">
            <a:extLst>
              <a:ext uri="{FF2B5EF4-FFF2-40B4-BE49-F238E27FC236}">
                <a16:creationId xmlns:a16="http://schemas.microsoft.com/office/drawing/2014/main" id="{8F7C186E-2129-4825-AF52-D477180AAEEE}"/>
              </a:ext>
            </a:extLst>
          </p:cNvPr>
          <p:cNvSpPr/>
          <p:nvPr>
            <p:custDataLst>
              <p:tags r:id="rId7"/>
            </p:custDataLst>
          </p:nvPr>
        </p:nvSpPr>
        <p:spPr>
          <a:xfrm rot="13114061">
            <a:off x="293688" y="5826125"/>
            <a:ext cx="85725" cy="1198563"/>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1" name="任意多边形: 形状 39">
            <a:extLst>
              <a:ext uri="{FF2B5EF4-FFF2-40B4-BE49-F238E27FC236}">
                <a16:creationId xmlns:a16="http://schemas.microsoft.com/office/drawing/2014/main" id="{7BE6EB12-0C2D-4866-9A51-396767C6977D}"/>
              </a:ext>
            </a:extLst>
          </p:cNvPr>
          <p:cNvSpPr/>
          <p:nvPr>
            <p:custDataLst>
              <p:tags r:id="rId8"/>
            </p:custDataLst>
          </p:nvPr>
        </p:nvSpPr>
        <p:spPr>
          <a:xfrm rot="13114061">
            <a:off x="581025" y="6129338"/>
            <a:ext cx="85725" cy="857250"/>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nvGrpSpPr>
          <p:cNvPr id="12" name="组合 59">
            <a:extLst>
              <a:ext uri="{FF2B5EF4-FFF2-40B4-BE49-F238E27FC236}">
                <a16:creationId xmlns:a16="http://schemas.microsoft.com/office/drawing/2014/main" id="{88509F02-ADA2-4543-8491-79E2A696E141}"/>
              </a:ext>
            </a:extLst>
          </p:cNvPr>
          <p:cNvGrpSpPr>
            <a:grpSpLocks/>
          </p:cNvGrpSpPr>
          <p:nvPr>
            <p:custDataLst>
              <p:tags r:id="rId9"/>
            </p:custDataLst>
          </p:nvPr>
        </p:nvGrpSpPr>
        <p:grpSpPr bwMode="auto">
          <a:xfrm>
            <a:off x="1284288" y="4635500"/>
            <a:ext cx="1125537" cy="2493963"/>
            <a:chOff x="1712800" y="4635950"/>
            <a:chExt cx="1499948" cy="2494226"/>
          </a:xfrm>
        </p:grpSpPr>
        <p:sp>
          <p:nvSpPr>
            <p:cNvPr id="13" name="任意多边形: 形状 44">
              <a:extLst>
                <a:ext uri="{FF2B5EF4-FFF2-40B4-BE49-F238E27FC236}">
                  <a16:creationId xmlns:a16="http://schemas.microsoft.com/office/drawing/2014/main" id="{7A8B7978-D38B-43B9-BD80-548DFE22B5AC}"/>
                </a:ext>
              </a:extLst>
            </p:cNvPr>
            <p:cNvSpPr/>
            <p:nvPr>
              <p:custDataLst>
                <p:tags r:id="rId16"/>
              </p:custDataLst>
            </p:nvPr>
          </p:nvSpPr>
          <p:spPr>
            <a:xfrm rot="2161930">
              <a:off x="1712800" y="4635950"/>
              <a:ext cx="114242"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4" name="任意多边形: 形状 48">
              <a:extLst>
                <a:ext uri="{FF2B5EF4-FFF2-40B4-BE49-F238E27FC236}">
                  <a16:creationId xmlns:a16="http://schemas.microsoft.com/office/drawing/2014/main" id="{D141CD1B-33C3-40DF-A773-DAD529801484}"/>
                </a:ext>
              </a:extLst>
            </p:cNvPr>
            <p:cNvSpPr/>
            <p:nvPr>
              <p:custDataLst>
                <p:tags r:id="rId17"/>
              </p:custDataLst>
            </p:nvPr>
          </p:nvSpPr>
          <p:spPr>
            <a:xfrm rot="19438070" flipH="1">
              <a:off x="3098506" y="4672467"/>
              <a:ext cx="114242" cy="245453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grpSp>
        <p:nvGrpSpPr>
          <p:cNvPr id="15" name="组合 60">
            <a:extLst>
              <a:ext uri="{FF2B5EF4-FFF2-40B4-BE49-F238E27FC236}">
                <a16:creationId xmlns:a16="http://schemas.microsoft.com/office/drawing/2014/main" id="{9FA24186-BCBD-469D-A1C1-F3B14A18F950}"/>
              </a:ext>
            </a:extLst>
          </p:cNvPr>
          <p:cNvGrpSpPr>
            <a:grpSpLocks/>
          </p:cNvGrpSpPr>
          <p:nvPr>
            <p:custDataLst>
              <p:tags r:id="rId10"/>
            </p:custDataLst>
          </p:nvPr>
        </p:nvGrpSpPr>
        <p:grpSpPr bwMode="auto">
          <a:xfrm>
            <a:off x="1931988" y="4645025"/>
            <a:ext cx="1125537" cy="2493963"/>
            <a:chOff x="1712800" y="4635950"/>
            <a:chExt cx="1499948" cy="2494226"/>
          </a:xfrm>
        </p:grpSpPr>
        <p:sp>
          <p:nvSpPr>
            <p:cNvPr id="16" name="任意多边形: 形状 61">
              <a:extLst>
                <a:ext uri="{FF2B5EF4-FFF2-40B4-BE49-F238E27FC236}">
                  <a16:creationId xmlns:a16="http://schemas.microsoft.com/office/drawing/2014/main" id="{91A27BEB-934C-4913-8B2A-BF252C73FFC8}"/>
                </a:ext>
              </a:extLst>
            </p:cNvPr>
            <p:cNvSpPr/>
            <p:nvPr>
              <p:custDataLst>
                <p:tags r:id="rId14"/>
              </p:custDataLst>
            </p:nvPr>
          </p:nvSpPr>
          <p:spPr>
            <a:xfrm rot="2161930">
              <a:off x="1712800" y="4635950"/>
              <a:ext cx="114242"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
          <p:nvSpPr>
            <p:cNvPr id="17" name="任意多边形: 形状 62">
              <a:extLst>
                <a:ext uri="{FF2B5EF4-FFF2-40B4-BE49-F238E27FC236}">
                  <a16:creationId xmlns:a16="http://schemas.microsoft.com/office/drawing/2014/main" id="{78908E89-E266-4B8C-A422-D39415321490}"/>
                </a:ext>
              </a:extLst>
            </p:cNvPr>
            <p:cNvSpPr/>
            <p:nvPr>
              <p:custDataLst>
                <p:tags r:id="rId15"/>
              </p:custDataLst>
            </p:nvPr>
          </p:nvSpPr>
          <p:spPr>
            <a:xfrm rot="19438070" flipH="1">
              <a:off x="3098506" y="4672467"/>
              <a:ext cx="114242" cy="245453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grpSp>
      <p:sp>
        <p:nvSpPr>
          <p:cNvPr id="20" name="标题 1"/>
          <p:cNvSpPr>
            <a:spLocks noGrp="1"/>
          </p:cNvSpPr>
          <p:nvPr>
            <p:ph type="title" hasCustomPrompt="1"/>
          </p:nvPr>
        </p:nvSpPr>
        <p:spPr>
          <a:xfrm>
            <a:off x="2942603" y="2590806"/>
            <a:ext cx="4215795" cy="1082219"/>
          </a:xfrm>
        </p:spPr>
        <p:txBody>
          <a:bodyPr anchor="b">
            <a:normAutofit/>
          </a:bodyPr>
          <a:lstStyle>
            <a:lvl1pPr algn="l">
              <a:defRPr sz="36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noProof="1"/>
              <a:t>单击此处编辑标题</a:t>
            </a:r>
          </a:p>
        </p:txBody>
      </p:sp>
      <p:sp>
        <p:nvSpPr>
          <p:cNvPr id="21" name="文本占位符 2"/>
          <p:cNvSpPr>
            <a:spLocks noGrp="1"/>
          </p:cNvSpPr>
          <p:nvPr>
            <p:ph type="body" idx="1"/>
          </p:nvPr>
        </p:nvSpPr>
        <p:spPr>
          <a:xfrm>
            <a:off x="2942603" y="3781884"/>
            <a:ext cx="4215795" cy="712852"/>
          </a:xfrm>
        </p:spPr>
        <p:txBody>
          <a:bodyPr>
            <a:normAutofit/>
          </a:bodyPr>
          <a:lstStyle>
            <a:lvl1pPr marL="0" indent="0" algn="l">
              <a:lnSpc>
                <a:spcPct val="100000"/>
              </a:lnSpc>
              <a:buNone/>
              <a:defRPr sz="2100" baseline="0">
                <a:solidFill>
                  <a:schemeClr val="tx1">
                    <a:lumMod val="85000"/>
                    <a:lumOff val="15000"/>
                  </a:schemeClr>
                </a:solidFill>
                <a:latin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en-US" noProof="1"/>
          </a:p>
        </p:txBody>
      </p:sp>
      <p:sp>
        <p:nvSpPr>
          <p:cNvPr id="18" name="日期占位符 2">
            <a:extLst>
              <a:ext uri="{FF2B5EF4-FFF2-40B4-BE49-F238E27FC236}">
                <a16:creationId xmlns:a16="http://schemas.microsoft.com/office/drawing/2014/main" id="{91AD515C-C56A-4498-8FA1-E46587C4377B}"/>
              </a:ext>
            </a:extLst>
          </p:cNvPr>
          <p:cNvSpPr>
            <a:spLocks noGrp="1"/>
          </p:cNvSpPr>
          <p:nvPr>
            <p:ph type="dt" sz="half" idx="10"/>
            <p:custDataLst>
              <p:tags r:id="rId11"/>
            </p:custDataLst>
          </p:nvPr>
        </p:nvSpPr>
        <p:spPr/>
        <p:txBody>
          <a:bodyPr/>
          <a:lstStyle>
            <a:lvl1pPr>
              <a:defRPr/>
            </a:lvl1pPr>
          </a:lstStyle>
          <a:p>
            <a:fld id="{0924D3A4-74AA-47DF-B77C-0D7590E7C836}" type="datetime1">
              <a:rPr lang="zh-CN" altLang="en-US"/>
              <a:pPr/>
              <a:t>2019/8/12</a:t>
            </a:fld>
            <a:endParaRPr lang="zh-CN" altLang="en-US"/>
          </a:p>
        </p:txBody>
      </p:sp>
      <p:sp>
        <p:nvSpPr>
          <p:cNvPr id="19" name="页脚占位符 5">
            <a:extLst>
              <a:ext uri="{FF2B5EF4-FFF2-40B4-BE49-F238E27FC236}">
                <a16:creationId xmlns:a16="http://schemas.microsoft.com/office/drawing/2014/main" id="{BBE679DE-A0BF-4DFC-B1C8-949D4D298D02}"/>
              </a:ext>
            </a:extLst>
          </p:cNvPr>
          <p:cNvSpPr>
            <a:spLocks noGrp="1"/>
          </p:cNvSpPr>
          <p:nvPr>
            <p:ph type="ftr" sz="quarter" idx="11"/>
            <p:custDataLst>
              <p:tags r:id="rId12"/>
            </p:custDataLst>
          </p:nvPr>
        </p:nvSpPr>
        <p:spPr/>
        <p:txBody>
          <a:bodyPr/>
          <a:lstStyle>
            <a:lvl1pPr>
              <a:defRPr/>
            </a:lvl1pPr>
          </a:lstStyle>
          <a:p>
            <a:endParaRPr lang="zh-CN" altLang="en-US"/>
          </a:p>
        </p:txBody>
      </p:sp>
      <p:sp>
        <p:nvSpPr>
          <p:cNvPr id="22" name="灯片编号占位符 6">
            <a:extLst>
              <a:ext uri="{FF2B5EF4-FFF2-40B4-BE49-F238E27FC236}">
                <a16:creationId xmlns:a16="http://schemas.microsoft.com/office/drawing/2014/main" id="{3780C913-EF2B-4D04-8FB6-D70B8F17BBC1}"/>
              </a:ext>
            </a:extLst>
          </p:cNvPr>
          <p:cNvSpPr>
            <a:spLocks noGrp="1"/>
          </p:cNvSpPr>
          <p:nvPr>
            <p:ph type="sldNum" sz="quarter" idx="12"/>
            <p:custDataLst>
              <p:tags r:id="rId13"/>
            </p:custDataLst>
          </p:nvPr>
        </p:nvSpPr>
        <p:spPr/>
        <p:txBody>
          <a:bodyPr/>
          <a:lstStyle>
            <a:lvl1pPr>
              <a:defRPr/>
            </a:lvl1pPr>
          </a:lstStyle>
          <a:p>
            <a:fld id="{2D5ECAC4-869A-4F18-AF9A-73AC3C09D5F4}" type="slidenum">
              <a:rPr lang="zh-CN" altLang="en-US"/>
              <a:pPr/>
              <a:t>‹#›</a:t>
            </a:fld>
            <a:endParaRPr lang="zh-CN" altLang="en-US"/>
          </a:p>
        </p:txBody>
      </p:sp>
    </p:spTree>
    <p:extLst>
      <p:ext uri="{BB962C8B-B14F-4D97-AF65-F5344CB8AC3E}">
        <p14:creationId xmlns:p14="http://schemas.microsoft.com/office/powerpoint/2010/main" val="32177676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lIns="101600" tIns="38100" rIns="76200" bIns="38100" rtlCol="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p>
        </p:txBody>
      </p:sp>
      <p:sp>
        <p:nvSpPr>
          <p:cNvPr id="3" name="内容占位符 2"/>
          <p:cNvSpPr>
            <a:spLocks noGrp="1"/>
          </p:cNvSpPr>
          <p:nvPr>
            <p:ph sz="half" idx="1"/>
          </p:nvPr>
        </p:nvSpPr>
        <p:spPr>
          <a:xfrm>
            <a:off x="502448" y="952508"/>
            <a:ext cx="3962432" cy="5388907"/>
          </a:xfrm>
        </p:spPr>
        <p:txBody>
          <a:bodyPr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4679158" y="952508"/>
            <a:ext cx="3962432" cy="5388907"/>
          </a:xfrm>
        </p:spPr>
        <p:txBody>
          <a:bodyPr>
            <a:noAutofit/>
          </a:bodyPr>
          <a:lstStyle>
            <a:lvl1pPr>
              <a:lnSpc>
                <a:spcPct val="120000"/>
              </a:lnSpc>
              <a:defRPr sz="12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2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2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2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BFEEE13B-2E19-4BBE-959F-A5F2ACCFB320}"/>
              </a:ext>
            </a:extLst>
          </p:cNvPr>
          <p:cNvSpPr>
            <a:spLocks noGrp="1"/>
          </p:cNvSpPr>
          <p:nvPr>
            <p:ph type="dt" sz="half" idx="10"/>
            <p:custDataLst>
              <p:tags r:id="rId1"/>
            </p:custDataLst>
          </p:nvPr>
        </p:nvSpPr>
        <p:spPr/>
        <p:txBody>
          <a:bodyPr/>
          <a:lstStyle>
            <a:lvl1pPr>
              <a:defRPr/>
            </a:lvl1pPr>
          </a:lstStyle>
          <a:p>
            <a:fld id="{DA592FAE-B5F6-4E1D-9C3F-0F5306188ADE}" type="datetime1">
              <a:rPr lang="zh-CN" altLang="en-US"/>
              <a:pPr/>
              <a:t>2019/8/12</a:t>
            </a:fld>
            <a:endParaRPr lang="zh-CN" altLang="en-US"/>
          </a:p>
        </p:txBody>
      </p:sp>
      <p:sp>
        <p:nvSpPr>
          <p:cNvPr id="6" name="页脚占位符 5">
            <a:extLst>
              <a:ext uri="{FF2B5EF4-FFF2-40B4-BE49-F238E27FC236}">
                <a16:creationId xmlns:a16="http://schemas.microsoft.com/office/drawing/2014/main" id="{4EF4B85C-2F46-4AF1-B37F-731CBA132435}"/>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1F5E28B9-9E11-4028-BEA0-55BF9F943C9D}"/>
              </a:ext>
            </a:extLst>
          </p:cNvPr>
          <p:cNvSpPr>
            <a:spLocks noGrp="1"/>
          </p:cNvSpPr>
          <p:nvPr>
            <p:ph type="sldNum" sz="quarter" idx="12"/>
            <p:custDataLst>
              <p:tags r:id="rId3"/>
            </p:custDataLst>
          </p:nvPr>
        </p:nvSpPr>
        <p:spPr/>
        <p:txBody>
          <a:bodyPr/>
          <a:lstStyle>
            <a:lvl1pPr>
              <a:defRPr/>
            </a:lvl1pPr>
          </a:lstStyle>
          <a:p>
            <a:fld id="{4ABB2CCF-EB28-4CBC-8ED3-851C4087BADA}" type="slidenum">
              <a:rPr lang="zh-CN" altLang="en-US"/>
              <a:pPr/>
              <a:t>‹#›</a:t>
            </a:fld>
            <a:endParaRPr lang="zh-CN" altLang="en-US"/>
          </a:p>
        </p:txBody>
      </p:sp>
    </p:spTree>
    <p:extLst>
      <p:ext uri="{BB962C8B-B14F-4D97-AF65-F5344CB8AC3E}">
        <p14:creationId xmlns:p14="http://schemas.microsoft.com/office/powerpoint/2010/main" val="34654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lIns="101600" tIns="38100" rIns="76200" bIns="38100" rtlCol="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p>
        </p:txBody>
      </p:sp>
      <p:sp>
        <p:nvSpPr>
          <p:cNvPr id="3" name="文本占位符 2"/>
          <p:cNvSpPr>
            <a:spLocks noGrp="1"/>
          </p:cNvSpPr>
          <p:nvPr>
            <p:ph type="body" idx="1" hasCustomPrompt="1"/>
          </p:nvPr>
        </p:nvSpPr>
        <p:spPr>
          <a:xfrm>
            <a:off x="502448" y="952508"/>
            <a:ext cx="3962432" cy="381003"/>
          </a:xfrm>
        </p:spPr>
        <p:txBody>
          <a:bodyPr lIns="101600" tIns="38100" rIns="76200" bIns="38100">
            <a:noAutofit/>
          </a:bodyPr>
          <a:lstStyle>
            <a:lvl1pPr marL="0" indent="0" eaLnBrk="1" fontAlgn="auto" latinLnBrk="0" hangingPunct="1">
              <a:lnSpc>
                <a:spcPct val="12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p>
        </p:txBody>
      </p:sp>
      <p:sp>
        <p:nvSpPr>
          <p:cNvPr id="4" name="内容占位符 3"/>
          <p:cNvSpPr>
            <a:spLocks noGrp="1"/>
          </p:cNvSpPr>
          <p:nvPr>
            <p:ph sz="half" idx="2"/>
          </p:nvPr>
        </p:nvSpPr>
        <p:spPr>
          <a:xfrm>
            <a:off x="502444" y="1406525"/>
            <a:ext cx="3962400" cy="4934752"/>
          </a:xfrm>
        </p:spPr>
        <p:txBody>
          <a:bodyPr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hasCustomPrompt="1"/>
          </p:nvPr>
        </p:nvSpPr>
        <p:spPr>
          <a:xfrm>
            <a:off x="4676813" y="952508"/>
            <a:ext cx="3962432" cy="381003"/>
          </a:xfrm>
        </p:spPr>
        <p:txBody>
          <a:bodyPr lIns="101600" tIns="38100" rIns="76200" bIns="38100" rtlCol="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p>
        </p:txBody>
      </p:sp>
      <p:sp>
        <p:nvSpPr>
          <p:cNvPr id="6" name="内容占位符 5"/>
          <p:cNvSpPr>
            <a:spLocks noGrp="1"/>
          </p:cNvSpPr>
          <p:nvPr>
            <p:ph sz="quarter" idx="4"/>
          </p:nvPr>
        </p:nvSpPr>
        <p:spPr>
          <a:xfrm>
            <a:off x="4676813" y="1406525"/>
            <a:ext cx="3962432" cy="4934752"/>
          </a:xfrm>
        </p:spPr>
        <p:txBody>
          <a:bodyPr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6">
            <a:extLst>
              <a:ext uri="{FF2B5EF4-FFF2-40B4-BE49-F238E27FC236}">
                <a16:creationId xmlns:a16="http://schemas.microsoft.com/office/drawing/2014/main" id="{594A0F9E-3B32-4B57-9E2E-2790D7B7B2CD}"/>
              </a:ext>
            </a:extLst>
          </p:cNvPr>
          <p:cNvSpPr>
            <a:spLocks noGrp="1"/>
          </p:cNvSpPr>
          <p:nvPr>
            <p:ph type="dt" sz="half" idx="10"/>
            <p:custDataLst>
              <p:tags r:id="rId1"/>
            </p:custDataLst>
          </p:nvPr>
        </p:nvSpPr>
        <p:spPr/>
        <p:txBody>
          <a:bodyPr/>
          <a:lstStyle>
            <a:lvl1pPr>
              <a:defRPr/>
            </a:lvl1pPr>
          </a:lstStyle>
          <a:p>
            <a:fld id="{5F712B9D-8C65-48F0-9E86-3B7CF17017D1}" type="datetime1">
              <a:rPr lang="zh-CN" altLang="en-US"/>
              <a:pPr/>
              <a:t>2019/8/12</a:t>
            </a:fld>
            <a:endParaRPr lang="zh-CN" altLang="en-US"/>
          </a:p>
        </p:txBody>
      </p:sp>
      <p:sp>
        <p:nvSpPr>
          <p:cNvPr id="8" name="页脚占位符 7">
            <a:extLst>
              <a:ext uri="{FF2B5EF4-FFF2-40B4-BE49-F238E27FC236}">
                <a16:creationId xmlns:a16="http://schemas.microsoft.com/office/drawing/2014/main" id="{98329B88-E280-433E-A8B9-903BF6FB372C}"/>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76BEFD95-8618-452B-A0BB-5C72210774F7}"/>
              </a:ext>
            </a:extLst>
          </p:cNvPr>
          <p:cNvSpPr>
            <a:spLocks noGrp="1"/>
          </p:cNvSpPr>
          <p:nvPr>
            <p:ph type="sldNum" sz="quarter" idx="12"/>
            <p:custDataLst>
              <p:tags r:id="rId3"/>
            </p:custDataLst>
          </p:nvPr>
        </p:nvSpPr>
        <p:spPr/>
        <p:txBody>
          <a:bodyPr/>
          <a:lstStyle>
            <a:lvl1pPr>
              <a:defRPr/>
            </a:lvl1pPr>
          </a:lstStyle>
          <a:p>
            <a:fld id="{F649E8BE-460A-45B1-98B2-1AEEF7057039}" type="slidenum">
              <a:rPr lang="zh-CN" altLang="en-US"/>
              <a:pPr/>
              <a:t>‹#›</a:t>
            </a:fld>
            <a:endParaRPr lang="zh-CN" altLang="en-US"/>
          </a:p>
        </p:txBody>
      </p:sp>
    </p:spTree>
    <p:extLst>
      <p:ext uri="{BB962C8B-B14F-4D97-AF65-F5344CB8AC3E}">
        <p14:creationId xmlns:p14="http://schemas.microsoft.com/office/powerpoint/2010/main" val="23613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lIns="101600" tIns="38100" rIns="76200" bIns="38100" rtlCol="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p>
        </p:txBody>
      </p:sp>
      <p:sp>
        <p:nvSpPr>
          <p:cNvPr id="3" name="日期占位符 2">
            <a:extLst>
              <a:ext uri="{FF2B5EF4-FFF2-40B4-BE49-F238E27FC236}">
                <a16:creationId xmlns:a16="http://schemas.microsoft.com/office/drawing/2014/main" id="{185E6A4C-7ECE-4D88-8E79-FB544358F289}"/>
              </a:ext>
            </a:extLst>
          </p:cNvPr>
          <p:cNvSpPr>
            <a:spLocks noGrp="1"/>
          </p:cNvSpPr>
          <p:nvPr>
            <p:ph type="dt" sz="half" idx="10"/>
            <p:custDataLst>
              <p:tags r:id="rId1"/>
            </p:custDataLst>
          </p:nvPr>
        </p:nvSpPr>
        <p:spPr/>
        <p:txBody>
          <a:bodyPr/>
          <a:lstStyle>
            <a:lvl1pPr>
              <a:defRPr/>
            </a:lvl1pPr>
          </a:lstStyle>
          <a:p>
            <a:fld id="{68BE3391-D6F8-4401-8F71-FAF882EC0E9F}" type="datetime1">
              <a:rPr lang="zh-CN" altLang="en-US"/>
              <a:pPr/>
              <a:t>2019/8/12</a:t>
            </a:fld>
            <a:endParaRPr lang="zh-CN" altLang="en-US"/>
          </a:p>
        </p:txBody>
      </p:sp>
      <p:sp>
        <p:nvSpPr>
          <p:cNvPr id="4" name="页脚占位符 3">
            <a:extLst>
              <a:ext uri="{FF2B5EF4-FFF2-40B4-BE49-F238E27FC236}">
                <a16:creationId xmlns:a16="http://schemas.microsoft.com/office/drawing/2014/main" id="{0BA68EE2-0CD6-4045-BA31-ADE9D98FBA94}"/>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3CD9D9D8-3A72-4E63-A78C-75063632993D}"/>
              </a:ext>
            </a:extLst>
          </p:cNvPr>
          <p:cNvSpPr>
            <a:spLocks noGrp="1"/>
          </p:cNvSpPr>
          <p:nvPr>
            <p:ph type="sldNum" sz="quarter" idx="12"/>
            <p:custDataLst>
              <p:tags r:id="rId3"/>
            </p:custDataLst>
          </p:nvPr>
        </p:nvSpPr>
        <p:spPr/>
        <p:txBody>
          <a:bodyPr/>
          <a:lstStyle>
            <a:lvl1pPr>
              <a:defRPr/>
            </a:lvl1pPr>
          </a:lstStyle>
          <a:p>
            <a:fld id="{351DDEBA-A734-4892-8D8B-100DB0ACBDF0}" type="slidenum">
              <a:rPr lang="zh-CN" altLang="en-US"/>
              <a:pPr/>
              <a:t>‹#›</a:t>
            </a:fld>
            <a:endParaRPr lang="zh-CN" altLang="en-US"/>
          </a:p>
        </p:txBody>
      </p:sp>
    </p:spTree>
    <p:extLst>
      <p:ext uri="{BB962C8B-B14F-4D97-AF65-F5344CB8AC3E}">
        <p14:creationId xmlns:p14="http://schemas.microsoft.com/office/powerpoint/2010/main" val="38972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D20856A-5BF2-4222-A7F5-399C0757529D}"/>
              </a:ext>
            </a:extLst>
          </p:cNvPr>
          <p:cNvSpPr>
            <a:spLocks noGrp="1"/>
          </p:cNvSpPr>
          <p:nvPr>
            <p:ph type="dt" sz="half" idx="10"/>
            <p:custDataLst>
              <p:tags r:id="rId1"/>
            </p:custDataLst>
          </p:nvPr>
        </p:nvSpPr>
        <p:spPr/>
        <p:txBody>
          <a:bodyPr/>
          <a:lstStyle>
            <a:lvl1pPr>
              <a:defRPr/>
            </a:lvl1pPr>
          </a:lstStyle>
          <a:p>
            <a:fld id="{99549BFF-F942-4B38-8FC0-E3BA730DAE0D}" type="datetime1">
              <a:rPr lang="zh-CN" altLang="en-US"/>
              <a:pPr/>
              <a:t>2019/8/12</a:t>
            </a:fld>
            <a:endParaRPr lang="zh-CN" altLang="en-US"/>
          </a:p>
        </p:txBody>
      </p:sp>
      <p:sp>
        <p:nvSpPr>
          <p:cNvPr id="3" name="页脚占位符 4">
            <a:extLst>
              <a:ext uri="{FF2B5EF4-FFF2-40B4-BE49-F238E27FC236}">
                <a16:creationId xmlns:a16="http://schemas.microsoft.com/office/drawing/2014/main" id="{D276A7F0-58EC-4F4A-8709-BDF0260906CF}"/>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a:extLst>
              <a:ext uri="{FF2B5EF4-FFF2-40B4-BE49-F238E27FC236}">
                <a16:creationId xmlns:a16="http://schemas.microsoft.com/office/drawing/2014/main" id="{5D781500-CB12-4A3C-8BD4-8D3536A8BDDD}"/>
              </a:ext>
            </a:extLst>
          </p:cNvPr>
          <p:cNvSpPr>
            <a:spLocks noGrp="1"/>
          </p:cNvSpPr>
          <p:nvPr>
            <p:ph type="sldNum" sz="quarter" idx="12"/>
            <p:custDataLst>
              <p:tags r:id="rId3"/>
            </p:custDataLst>
          </p:nvPr>
        </p:nvSpPr>
        <p:spPr/>
        <p:txBody>
          <a:bodyPr/>
          <a:lstStyle>
            <a:lvl1pPr>
              <a:defRPr/>
            </a:lvl1pPr>
          </a:lstStyle>
          <a:p>
            <a:fld id="{F7754BE6-04F6-4975-9BB1-9AB988FF4237}" type="slidenum">
              <a:rPr lang="zh-CN" altLang="en-US"/>
              <a:pPr/>
              <a:t>‹#›</a:t>
            </a:fld>
            <a:endParaRPr lang="zh-CN" altLang="en-US"/>
          </a:p>
        </p:txBody>
      </p:sp>
    </p:spTree>
    <p:extLst>
      <p:ext uri="{BB962C8B-B14F-4D97-AF65-F5344CB8AC3E}">
        <p14:creationId xmlns:p14="http://schemas.microsoft.com/office/powerpoint/2010/main" val="297604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lIns="101600" tIns="38100" rIns="76200" bIns="38100" rtlCol="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p>
        </p:txBody>
      </p:sp>
      <p:sp>
        <p:nvSpPr>
          <p:cNvPr id="3" name="图片占位符 2"/>
          <p:cNvSpPr>
            <a:spLocks noGrp="1"/>
          </p:cNvSpPr>
          <p:nvPr>
            <p:ph type="pic" idx="1"/>
          </p:nvPr>
        </p:nvSpPr>
        <p:spPr>
          <a:xfrm>
            <a:off x="502448" y="952508"/>
            <a:ext cx="3962432" cy="5388907"/>
          </a:xfrm>
        </p:spPr>
        <p:txBody>
          <a:bodyPr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noProof="1">
              <a:sym typeface="+mn-ea"/>
            </a:endParaRPr>
          </a:p>
        </p:txBody>
      </p:sp>
      <p:sp>
        <p:nvSpPr>
          <p:cNvPr id="4" name="文本占位符 3"/>
          <p:cNvSpPr>
            <a:spLocks noGrp="1"/>
          </p:cNvSpPr>
          <p:nvPr>
            <p:ph type="body" sz="half" idx="2"/>
          </p:nvPr>
        </p:nvSpPr>
        <p:spPr>
          <a:xfrm>
            <a:off x="4679194" y="952508"/>
            <a:ext cx="3962432" cy="5388907"/>
          </a:xfrm>
        </p:spPr>
        <p:txBody>
          <a:bodyPr lIns="101600" tIns="0" rIns="82550" bIns="0" rtlCol="0">
            <a:norm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noProof="1">
                <a:sym typeface="+mn-ea"/>
              </a:rPr>
              <a:t>单击此处编辑母版文本样式</a:t>
            </a:r>
          </a:p>
        </p:txBody>
      </p:sp>
      <p:sp>
        <p:nvSpPr>
          <p:cNvPr id="5" name="日期占位符 4">
            <a:extLst>
              <a:ext uri="{FF2B5EF4-FFF2-40B4-BE49-F238E27FC236}">
                <a16:creationId xmlns:a16="http://schemas.microsoft.com/office/drawing/2014/main" id="{021DCCB9-CF2D-45C9-9083-001B69767D8C}"/>
              </a:ext>
            </a:extLst>
          </p:cNvPr>
          <p:cNvSpPr>
            <a:spLocks noGrp="1"/>
          </p:cNvSpPr>
          <p:nvPr>
            <p:ph type="dt" sz="half" idx="10"/>
            <p:custDataLst>
              <p:tags r:id="rId1"/>
            </p:custDataLst>
          </p:nvPr>
        </p:nvSpPr>
        <p:spPr/>
        <p:txBody>
          <a:bodyPr/>
          <a:lstStyle>
            <a:lvl1pPr>
              <a:defRPr/>
            </a:lvl1pPr>
          </a:lstStyle>
          <a:p>
            <a:fld id="{27B321C4-DFA3-44E6-A9DA-CC44529554DB}" type="datetime1">
              <a:rPr lang="zh-CN" altLang="en-US"/>
              <a:pPr/>
              <a:t>2019/8/12</a:t>
            </a:fld>
            <a:endParaRPr lang="zh-CN" altLang="en-US"/>
          </a:p>
        </p:txBody>
      </p:sp>
      <p:sp>
        <p:nvSpPr>
          <p:cNvPr id="6" name="页脚占位符 5">
            <a:extLst>
              <a:ext uri="{FF2B5EF4-FFF2-40B4-BE49-F238E27FC236}">
                <a16:creationId xmlns:a16="http://schemas.microsoft.com/office/drawing/2014/main" id="{C05C475B-96D5-42CC-A320-D6AFD3645646}"/>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43D0DBD0-9868-4A31-BBE6-17BC2BC9DA2D}"/>
              </a:ext>
            </a:extLst>
          </p:cNvPr>
          <p:cNvSpPr>
            <a:spLocks noGrp="1"/>
          </p:cNvSpPr>
          <p:nvPr>
            <p:ph type="sldNum" sz="quarter" idx="12"/>
            <p:custDataLst>
              <p:tags r:id="rId3"/>
            </p:custDataLst>
          </p:nvPr>
        </p:nvSpPr>
        <p:spPr/>
        <p:txBody>
          <a:bodyPr/>
          <a:lstStyle>
            <a:lvl1pPr>
              <a:defRPr/>
            </a:lvl1pPr>
          </a:lstStyle>
          <a:p>
            <a:fld id="{BF12FBF9-2989-48BE-8E3C-EA59B3B34BE9}" type="slidenum">
              <a:rPr lang="zh-CN" altLang="en-US"/>
              <a:pPr/>
              <a:t>‹#›</a:t>
            </a:fld>
            <a:endParaRPr lang="zh-CN" altLang="en-US"/>
          </a:p>
        </p:txBody>
      </p:sp>
    </p:spTree>
    <p:extLst>
      <p:ext uri="{BB962C8B-B14F-4D97-AF65-F5344CB8AC3E}">
        <p14:creationId xmlns:p14="http://schemas.microsoft.com/office/powerpoint/2010/main" val="333287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lIns="101600" tIns="38100" rIns="76200" bIns="38100" rtlCol="0" anchor="ctr">
            <a:noAutofit/>
          </a:bodyPr>
          <a:lstStyle>
            <a:lvl1pPr marL="0" marR="0" lvl="0" algn="l" defTabSz="914400" rtl="0" eaLnBrk="1" fontAlgn="auto" latinLnBrk="0" hangingPunct="1">
              <a:lnSpc>
                <a:spcPct val="12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E382852-C86D-44CC-AE17-FDEA5CC27411}"/>
              </a:ext>
            </a:extLst>
          </p:cNvPr>
          <p:cNvSpPr>
            <a:spLocks noGrp="1"/>
          </p:cNvSpPr>
          <p:nvPr>
            <p:ph type="dt" sz="half" idx="10"/>
            <p:custDataLst>
              <p:tags r:id="rId1"/>
            </p:custDataLst>
          </p:nvPr>
        </p:nvSpPr>
        <p:spPr/>
        <p:txBody>
          <a:bodyPr/>
          <a:lstStyle>
            <a:lvl1pPr>
              <a:defRPr/>
            </a:lvl1pPr>
          </a:lstStyle>
          <a:p>
            <a:fld id="{653F7D39-3E93-4F4F-91D7-2AF00E0A0B79}" type="datetime1">
              <a:rPr lang="zh-CN" altLang="en-US"/>
              <a:pPr/>
              <a:t>2019/8/12</a:t>
            </a:fld>
            <a:endParaRPr lang="zh-CN" altLang="en-US"/>
          </a:p>
        </p:txBody>
      </p:sp>
      <p:sp>
        <p:nvSpPr>
          <p:cNvPr id="5" name="页脚占位符 4">
            <a:extLst>
              <a:ext uri="{FF2B5EF4-FFF2-40B4-BE49-F238E27FC236}">
                <a16:creationId xmlns:a16="http://schemas.microsoft.com/office/drawing/2014/main" id="{A792A7BB-1E61-4A76-A388-60553E808CF0}"/>
              </a:ext>
            </a:extLst>
          </p:cNvPr>
          <p:cNvSpPr>
            <a:spLocks noGrp="1"/>
          </p:cNvSpPr>
          <p:nvPr>
            <p:ph type="ftr" sz="quarter" idx="11"/>
            <p:custDataLst>
              <p:tags r:id="rId2"/>
            </p:custDataLst>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E1E8632A-8DE7-451D-8996-13F6FB535148}"/>
              </a:ext>
            </a:extLst>
          </p:cNvPr>
          <p:cNvSpPr>
            <a:spLocks noGrp="1"/>
          </p:cNvSpPr>
          <p:nvPr>
            <p:ph type="sldNum" sz="quarter" idx="12"/>
            <p:custDataLst>
              <p:tags r:id="rId3"/>
            </p:custDataLst>
          </p:nvPr>
        </p:nvSpPr>
        <p:spPr/>
        <p:txBody>
          <a:bodyPr/>
          <a:lstStyle>
            <a:lvl1pPr>
              <a:defRPr/>
            </a:lvl1pPr>
          </a:lstStyle>
          <a:p>
            <a:fld id="{E121B75F-158A-4740-BB70-1CFBAA981747}" type="slidenum">
              <a:rPr lang="zh-CN" altLang="en-US"/>
              <a:pPr/>
              <a:t>‹#›</a:t>
            </a:fld>
            <a:endParaRPr lang="zh-CN" altLang="en-US"/>
          </a:p>
        </p:txBody>
      </p:sp>
    </p:spTree>
    <p:extLst>
      <p:ext uri="{BB962C8B-B14F-4D97-AF65-F5344CB8AC3E}">
        <p14:creationId xmlns:p14="http://schemas.microsoft.com/office/powerpoint/2010/main" val="5460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E722C2E-DF01-4511-A904-87CBA88C6CE1}"/>
              </a:ext>
            </a:extLst>
          </p:cNvPr>
          <p:cNvSpPr>
            <a:spLocks noGrp="1" noChangeArrowheads="1"/>
          </p:cNvSpPr>
          <p:nvPr>
            <p:ph type="title" idx="4294967295"/>
            <p:custDataLst>
              <p:tags r:id="rId13"/>
            </p:custDataLst>
          </p:nvPr>
        </p:nvSpPr>
        <p:spPr bwMode="auto">
          <a:xfrm>
            <a:off x="501650" y="442913"/>
            <a:ext cx="8140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B75FFB-C110-499A-AE87-50DA094EF986}"/>
              </a:ext>
            </a:extLst>
          </p:cNvPr>
          <p:cNvSpPr>
            <a:spLocks noGrp="1" noChangeArrowheads="1"/>
          </p:cNvSpPr>
          <p:nvPr>
            <p:ph type="body" idx="4294967295"/>
            <p:custDataLst>
              <p:tags r:id="rId14"/>
            </p:custDataLst>
          </p:nvPr>
        </p:nvSpPr>
        <p:spPr bwMode="auto">
          <a:xfrm>
            <a:off x="501650" y="952500"/>
            <a:ext cx="814070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406245-AA18-4DFB-8C8A-A5384134BB6F}"/>
              </a:ext>
            </a:extLst>
          </p:cNvPr>
          <p:cNvSpPr>
            <a:spLocks noGrp="1"/>
          </p:cNvSpPr>
          <p:nvPr>
            <p:ph type="dt" sz="half" idx="2"/>
            <p:custDataLst>
              <p:tags r:id="rId15"/>
            </p:custDataLst>
          </p:nvPr>
        </p:nvSpPr>
        <p:spPr>
          <a:xfrm>
            <a:off x="660400" y="6350000"/>
            <a:ext cx="2024063" cy="315913"/>
          </a:xfrm>
          <a:prstGeom prst="rect">
            <a:avLst/>
          </a:prstGeom>
        </p:spPr>
        <p:txBody>
          <a:bodyPr vert="horz" wrap="square" lIns="90000" tIns="46800" rIns="90000" bIns="46800" numCol="1" anchor="ctr" anchorCtr="0" compatLnSpc="1">
            <a:prstTxWarp prst="textNoShape">
              <a:avLst/>
            </a:prstTxWarp>
            <a:normAutofit/>
          </a:bodyPr>
          <a:lstStyle>
            <a:lvl1pPr>
              <a:lnSpc>
                <a:spcPct val="120000"/>
              </a:lnSpc>
              <a:defRPr sz="900">
                <a:solidFill>
                  <a:srgbClr val="898989"/>
                </a:solidFill>
              </a:defRPr>
            </a:lvl1pPr>
          </a:lstStyle>
          <a:p>
            <a:fld id="{99549BFF-F942-4B38-8FC0-E3BA730DAE0D}" type="datetime1">
              <a:rPr lang="zh-CN" altLang="en-US"/>
              <a:pPr/>
              <a:t>2019/8/12</a:t>
            </a:fld>
            <a:endParaRPr lang="zh-CN" altLang="en-US"/>
          </a:p>
        </p:txBody>
      </p:sp>
      <p:sp>
        <p:nvSpPr>
          <p:cNvPr id="5" name="页脚占位符 4">
            <a:extLst>
              <a:ext uri="{FF2B5EF4-FFF2-40B4-BE49-F238E27FC236}">
                <a16:creationId xmlns:a16="http://schemas.microsoft.com/office/drawing/2014/main" id="{E3CEEEA0-D7C9-4F2F-9A03-D3C427F79E5D}"/>
              </a:ext>
            </a:extLst>
          </p:cNvPr>
          <p:cNvSpPr>
            <a:spLocks noGrp="1"/>
          </p:cNvSpPr>
          <p:nvPr>
            <p:ph type="ftr" sz="quarter" idx="3"/>
            <p:custDataLst>
              <p:tags r:id="rId16"/>
            </p:custDataLst>
          </p:nvPr>
        </p:nvSpPr>
        <p:spPr>
          <a:xfrm>
            <a:off x="3087688" y="6350000"/>
            <a:ext cx="2968625" cy="315913"/>
          </a:xfrm>
          <a:prstGeom prst="rect">
            <a:avLst/>
          </a:prstGeom>
        </p:spPr>
        <p:txBody>
          <a:bodyPr vert="horz" wrap="square" lIns="90000" tIns="46800" rIns="90000" bIns="46800" numCol="1" anchor="ctr" anchorCtr="0" compatLnSpc="1">
            <a:prstTxWarp prst="textNoShape">
              <a:avLst/>
            </a:prstTxWarp>
            <a:normAutofit/>
          </a:bodyPr>
          <a:lstStyle>
            <a:lvl1pPr algn="ctr">
              <a:lnSpc>
                <a:spcPct val="120000"/>
              </a:lnSpc>
              <a:defRPr sz="900">
                <a:solidFill>
                  <a:srgbClr val="898989"/>
                </a:solidFill>
              </a:defRPr>
            </a:lvl1pPr>
          </a:lstStyle>
          <a:p>
            <a:endParaRPr lang="zh-CN" altLang="en-US"/>
          </a:p>
        </p:txBody>
      </p:sp>
      <p:sp>
        <p:nvSpPr>
          <p:cNvPr id="6" name="灯片编号占位符 5">
            <a:extLst>
              <a:ext uri="{FF2B5EF4-FFF2-40B4-BE49-F238E27FC236}">
                <a16:creationId xmlns:a16="http://schemas.microsoft.com/office/drawing/2014/main" id="{4762FAB2-E29F-432F-B91F-F4B1A7E8A08B}"/>
              </a:ext>
            </a:extLst>
          </p:cNvPr>
          <p:cNvSpPr>
            <a:spLocks noGrp="1"/>
          </p:cNvSpPr>
          <p:nvPr>
            <p:ph type="sldNum" sz="quarter" idx="4"/>
            <p:custDataLst>
              <p:tags r:id="rId17"/>
            </p:custDataLst>
          </p:nvPr>
        </p:nvSpPr>
        <p:spPr>
          <a:xfrm>
            <a:off x="6457950" y="6350000"/>
            <a:ext cx="2025650" cy="315913"/>
          </a:xfrm>
          <a:prstGeom prst="rect">
            <a:avLst/>
          </a:prstGeom>
        </p:spPr>
        <p:txBody>
          <a:bodyPr vert="horz" wrap="square" lIns="90000" tIns="46800" rIns="90000" bIns="46800" numCol="1" anchor="ctr" anchorCtr="0" compatLnSpc="1">
            <a:prstTxWarp prst="textNoShape">
              <a:avLst/>
            </a:prstTxWarp>
            <a:normAutofit/>
          </a:bodyPr>
          <a:lstStyle>
            <a:lvl1pPr algn="r">
              <a:lnSpc>
                <a:spcPct val="120000"/>
              </a:lnSpc>
              <a:defRPr sz="900">
                <a:solidFill>
                  <a:srgbClr val="898989"/>
                </a:solidFill>
              </a:defRPr>
            </a:lvl1pPr>
          </a:lstStyle>
          <a:p>
            <a:fld id="{DBB64756-C897-4857-84CD-9C44AE7120C7}" type="slidenum">
              <a:rPr lang="zh-CN" altLang="en-US"/>
              <a:pPr/>
              <a:t>‹#›</a:t>
            </a:fld>
            <a:endParaRPr lang="zh-CN" altLang="en-US"/>
          </a:p>
        </p:txBody>
      </p:sp>
      <p:sp>
        <p:nvSpPr>
          <p:cNvPr id="7" name="KSO_TEMPLATE" hidden="1">
            <a:extLst>
              <a:ext uri="{FF2B5EF4-FFF2-40B4-BE49-F238E27FC236}">
                <a16:creationId xmlns:a16="http://schemas.microsoft.com/office/drawing/2014/main" id="{C14BD97B-1BC3-40F5-93FE-93067F25E7FB}"/>
              </a:ext>
            </a:extLst>
          </p:cNvPr>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2" r:id="rId7"/>
    <p:sldLayoutId id="2147483859" r:id="rId8"/>
    <p:sldLayoutId id="2147483860" r:id="rId9"/>
    <p:sldLayoutId id="2147483851" r:id="rId10"/>
    <p:sldLayoutId id="2147483861" r:id="rId11"/>
  </p:sldLayoutIdLst>
  <p:txStyles>
    <p:titleStyle>
      <a:lvl1pPr algn="l" defTabSz="685800" rtl="0" fontAlgn="base">
        <a:lnSpc>
          <a:spcPct val="120000"/>
        </a:lnSpc>
        <a:spcBef>
          <a:spcPct val="0"/>
        </a:spcBef>
        <a:spcAft>
          <a:spcPct val="0"/>
        </a:spcAft>
        <a:defRPr b="1" kern="1200" spc="200">
          <a:solidFill>
            <a:srgbClr val="262626"/>
          </a:solidFill>
          <a:latin typeface="Arial" panose="020B0604020202020204" pitchFamily="34" charset="0"/>
          <a:ea typeface="Microsoft YaHei" panose="020B0503020204020204" pitchFamily="34" charset="-122"/>
          <a:cs typeface="+mj-cs"/>
        </a:defRPr>
      </a:lvl1pPr>
      <a:lvl2pPr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2pPr>
      <a:lvl3pPr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3pPr>
      <a:lvl4pPr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4pPr>
      <a:lvl5pPr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5pPr>
      <a:lvl6pPr marL="457200"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6pPr>
      <a:lvl7pPr marL="914400"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7pPr>
      <a:lvl8pPr marL="1371600"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8pPr>
      <a:lvl9pPr marL="1828800" algn="l" defTabSz="685800" rtl="0" fontAlgn="base">
        <a:lnSpc>
          <a:spcPct val="120000"/>
        </a:lnSpc>
        <a:spcBef>
          <a:spcPct val="0"/>
        </a:spcBef>
        <a:spcAft>
          <a:spcPct val="0"/>
        </a:spcAft>
        <a:defRPr b="1">
          <a:solidFill>
            <a:srgbClr val="262626"/>
          </a:solidFill>
          <a:latin typeface="Arial" panose="020B0604020202020204" pitchFamily="34" charset="0"/>
          <a:ea typeface="Microsoft YaHei" panose="020B0503020204020204" pitchFamily="34" charset="-122"/>
        </a:defRPr>
      </a:lvl9pPr>
    </p:titleStyle>
    <p:bodyStyle>
      <a:lvl1pPr marL="171450" indent="-171450" algn="l" defTabSz="685800" rtl="0" fontAlgn="base">
        <a:lnSpc>
          <a:spcPct val="120000"/>
        </a:lnSpc>
        <a:spcBef>
          <a:spcPct val="0"/>
        </a:spcBef>
        <a:spcAft>
          <a:spcPts val="1000"/>
        </a:spcAft>
        <a:buFont typeface="Arial" panose="020B0604020202020204" pitchFamily="34" charset="0"/>
        <a:buChar char="•"/>
        <a:defRPr sz="1200" kern="1200" spc="150">
          <a:solidFill>
            <a:srgbClr val="262626"/>
          </a:solidFill>
          <a:latin typeface="Arial" panose="020B0604020202020204" pitchFamily="34" charset="0"/>
          <a:ea typeface="Microsoft YaHei" panose="020B0503020204020204" pitchFamily="34" charset="-122"/>
          <a:cs typeface="+mn-cs"/>
        </a:defRPr>
      </a:lvl1pPr>
      <a:lvl2pPr marL="514350" indent="-171450" algn="l" defTabSz="685800" rtl="0" fontAlgn="base">
        <a:lnSpc>
          <a:spcPct val="120000"/>
        </a:lnSpc>
        <a:spcBef>
          <a:spcPct val="0"/>
        </a:spcBef>
        <a:spcAft>
          <a:spcPts val="1000"/>
        </a:spcAft>
        <a:buFont typeface="Arial" panose="020B0604020202020204" pitchFamily="34" charset="0"/>
        <a:buChar char="•"/>
        <a:tabLst>
          <a:tab pos="1206500" algn="l"/>
        </a:tabLst>
        <a:defRPr sz="1200" kern="1200" spc="150">
          <a:solidFill>
            <a:srgbClr val="262626"/>
          </a:solidFill>
          <a:latin typeface="Arial" panose="020B0604020202020204" pitchFamily="34" charset="0"/>
          <a:ea typeface="Microsoft YaHei" panose="020B0503020204020204" pitchFamily="34" charset="-122"/>
          <a:cs typeface="+mn-cs"/>
        </a:defRPr>
      </a:lvl2pPr>
      <a:lvl3pPr marL="857250" indent="-171450" algn="l" defTabSz="685800" rtl="0" fontAlgn="base">
        <a:lnSpc>
          <a:spcPct val="120000"/>
        </a:lnSpc>
        <a:spcBef>
          <a:spcPct val="0"/>
        </a:spcBef>
        <a:spcAft>
          <a:spcPts val="1000"/>
        </a:spcAft>
        <a:buFont typeface="Arial" panose="020B0604020202020204" pitchFamily="34" charset="0"/>
        <a:buChar char="•"/>
        <a:tabLst>
          <a:tab pos="1206500" algn="l"/>
        </a:tabLst>
        <a:defRPr sz="1200" kern="1200" spc="150">
          <a:solidFill>
            <a:srgbClr val="262626"/>
          </a:solidFill>
          <a:latin typeface="Arial" panose="020B0604020202020204" pitchFamily="34" charset="0"/>
          <a:ea typeface="Microsoft YaHei" panose="020B0503020204020204" pitchFamily="34" charset="-122"/>
          <a:cs typeface="+mn-cs"/>
        </a:defRPr>
      </a:lvl3pPr>
      <a:lvl4pPr marL="1200150" indent="-171450" algn="l" defTabSz="685800" rtl="0" fontAlgn="base">
        <a:lnSpc>
          <a:spcPct val="120000"/>
        </a:lnSpc>
        <a:spcBef>
          <a:spcPct val="0"/>
        </a:spcBef>
        <a:spcAft>
          <a:spcPts val="1000"/>
        </a:spcAft>
        <a:buFont typeface="Arial" panose="020B0604020202020204" pitchFamily="34" charset="0"/>
        <a:buChar char="•"/>
        <a:tabLst>
          <a:tab pos="1206500" algn="l"/>
        </a:tabLst>
        <a:defRPr sz="1200" kern="1200" spc="150">
          <a:solidFill>
            <a:srgbClr val="262626"/>
          </a:solidFill>
          <a:latin typeface="Arial" panose="020B0604020202020204" pitchFamily="34" charset="0"/>
          <a:ea typeface="Microsoft YaHei" panose="020B0503020204020204" pitchFamily="34" charset="-122"/>
          <a:cs typeface="+mn-cs"/>
        </a:defRPr>
      </a:lvl4pPr>
      <a:lvl5pPr marL="1543050" indent="-171450" algn="l" defTabSz="685800" rtl="0" fontAlgn="base">
        <a:lnSpc>
          <a:spcPct val="120000"/>
        </a:lnSpc>
        <a:spcBef>
          <a:spcPct val="0"/>
        </a:spcBef>
        <a:spcAft>
          <a:spcPts val="1000"/>
        </a:spcAft>
        <a:buFont typeface="Arial" panose="020B0604020202020204" pitchFamily="34" charset="0"/>
        <a:buChar char="•"/>
        <a:tabLst>
          <a:tab pos="1206500" algn="l"/>
        </a:tabLst>
        <a:defRPr sz="1200" kern="1200" spc="150">
          <a:solidFill>
            <a:srgbClr val="262626"/>
          </a:solidFill>
          <a:latin typeface="Arial" panose="020B0604020202020204" pitchFamily="34" charset="0"/>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5.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7.xml"/><Relationship Id="rId1" Type="http://schemas.openxmlformats.org/officeDocument/2006/relationships/tags" Target="../tags/tag126.xml"/></Relationships>
</file>

<file path=ppt/slides/_rels/slide2.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notesSlide" Target="../notesSlides/notesSlide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slideLayout" Target="../slideLayouts/slideLayout7.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s/_rels/slide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9.xml"/><Relationship Id="rId1" Type="http://schemas.openxmlformats.org/officeDocument/2006/relationships/tags" Target="../tags/tag1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84">
            <a:extLst>
              <a:ext uri="{FF2B5EF4-FFF2-40B4-BE49-F238E27FC236}">
                <a16:creationId xmlns:a16="http://schemas.microsoft.com/office/drawing/2014/main" id="{0501B351-8F6C-4858-A77E-F4278BA3B476}"/>
              </a:ext>
            </a:extLst>
          </p:cNvPr>
          <p:cNvSpPr txBox="1">
            <a:spLocks noChangeArrowheads="1"/>
          </p:cNvSpPr>
          <p:nvPr/>
        </p:nvSpPr>
        <p:spPr bwMode="auto">
          <a:xfrm>
            <a:off x="492125" y="387350"/>
            <a:ext cx="56499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Times New Roman" panose="02020603050405020304" pitchFamily="18" charset="0"/>
                <a:cs typeface="Times New Roman" panose="02020603050405020304" pitchFamily="18" charset="0"/>
              </a:rPr>
              <a:t>Applied Data Science </a:t>
            </a:r>
            <a:r>
              <a:rPr lang="zh-CN" altLang="en-US" sz="2400" dirty="0">
                <a:latin typeface="Times New Roman" panose="02020603050405020304" pitchFamily="18" charset="0"/>
                <a:cs typeface="Times New Roman" panose="02020603050405020304" pitchFamily="18" charset="0"/>
              </a:rPr>
              <a:t>Capstone Project </a:t>
            </a:r>
            <a:endParaRPr lang="en-GB"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The Battle of Neighborhoods</a:t>
            </a:r>
          </a:p>
        </p:txBody>
      </p:sp>
      <p:sp>
        <p:nvSpPr>
          <p:cNvPr id="12290" name="文本框 85">
            <a:extLst>
              <a:ext uri="{FF2B5EF4-FFF2-40B4-BE49-F238E27FC236}">
                <a16:creationId xmlns:a16="http://schemas.microsoft.com/office/drawing/2014/main" id="{0E0AD350-6206-4F05-BABA-DFED5F358AB1}"/>
              </a:ext>
            </a:extLst>
          </p:cNvPr>
          <p:cNvSpPr txBox="1">
            <a:spLocks noChangeArrowheads="1"/>
          </p:cNvSpPr>
          <p:nvPr/>
        </p:nvSpPr>
        <p:spPr bwMode="auto">
          <a:xfrm>
            <a:off x="2173288" y="2632075"/>
            <a:ext cx="63531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4000" b="1" dirty="0">
                <a:latin typeface="Times New Roman" panose="02020603050405020304" pitchFamily="18" charset="0"/>
                <a:cs typeface="Times New Roman" panose="02020603050405020304" pitchFamily="18" charset="0"/>
              </a:rPr>
              <a:t>Discovering Top Venues in Scarborough, Toronto, Ontario, Canada</a:t>
            </a:r>
          </a:p>
        </p:txBody>
      </p:sp>
      <p:sp>
        <p:nvSpPr>
          <p:cNvPr id="12291" name="文本框 86">
            <a:extLst>
              <a:ext uri="{FF2B5EF4-FFF2-40B4-BE49-F238E27FC236}">
                <a16:creationId xmlns:a16="http://schemas.microsoft.com/office/drawing/2014/main" id="{1C55090F-A43E-4A02-9CC0-205EA2612B66}"/>
              </a:ext>
            </a:extLst>
          </p:cNvPr>
          <p:cNvSpPr txBox="1">
            <a:spLocks noChangeArrowheads="1"/>
          </p:cNvSpPr>
          <p:nvPr/>
        </p:nvSpPr>
        <p:spPr bwMode="auto">
          <a:xfrm>
            <a:off x="7319963" y="5921375"/>
            <a:ext cx="1206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t>08/12/19</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8DD5FE-843D-40C6-868C-E262F4D99A4A}"/>
              </a:ext>
            </a:extLst>
          </p:cNvPr>
          <p:cNvSpPr txBox="1"/>
          <p:nvPr>
            <p:custDataLst>
              <p:tags r:id="rId2"/>
            </p:custDataLst>
          </p:nvPr>
        </p:nvSpPr>
        <p:spPr>
          <a:xfrm>
            <a:off x="1583690" y="1158875"/>
            <a:ext cx="274574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5</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Discussion</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3" name="TextBox 2">
            <a:extLst>
              <a:ext uri="{FF2B5EF4-FFF2-40B4-BE49-F238E27FC236}">
                <a16:creationId xmlns:a16="http://schemas.microsoft.com/office/drawing/2014/main" id="{6F4AB698-0895-4DB1-9AF6-DF1B1769762E}"/>
              </a:ext>
            </a:extLst>
          </p:cNvPr>
          <p:cNvSpPr txBox="1"/>
          <p:nvPr/>
        </p:nvSpPr>
        <p:spPr>
          <a:xfrm>
            <a:off x="1403648" y="1852038"/>
            <a:ext cx="5436582" cy="3046988"/>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It is fairly obvious that western restaurants and Asian cuisines are most common (and likely to be popular) in all these </a:t>
            </a:r>
            <a:r>
              <a:rPr lang="en-GB" sz="2400" dirty="0" err="1">
                <a:latin typeface="Times New Roman" panose="02020603050405020304" pitchFamily="18" charset="0"/>
                <a:cs typeface="Times New Roman" panose="02020603050405020304" pitchFamily="18" charset="0"/>
              </a:rPr>
              <a:t>neighborhoods</a:t>
            </a:r>
            <a:r>
              <a:rPr lang="en-GB" sz="2400" dirty="0">
                <a:latin typeface="Times New Roman" panose="02020603050405020304" pitchFamily="18" charset="0"/>
                <a:cs typeface="Times New Roman" panose="02020603050405020304" pitchFamily="18" charset="0"/>
              </a:rPr>
              <a:t>. In addition, lite shopping spots and places to chill out are also welcomed in all the areas, indicating that these </a:t>
            </a:r>
            <a:r>
              <a:rPr lang="en-GB" sz="2400" dirty="0" err="1">
                <a:latin typeface="Times New Roman" panose="02020603050405020304" pitchFamily="18" charset="0"/>
                <a:cs typeface="Times New Roman" panose="02020603050405020304" pitchFamily="18" charset="0"/>
              </a:rPr>
              <a:t>neighborhoods</a:t>
            </a:r>
            <a:r>
              <a:rPr lang="en-GB" sz="2400" dirty="0">
                <a:latin typeface="Times New Roman" panose="02020603050405020304" pitchFamily="18" charset="0"/>
                <a:cs typeface="Times New Roman" panose="02020603050405020304" pitchFamily="18" charset="0"/>
              </a:rPr>
              <a:t> should be visitor-friendly and sportive. </a:t>
            </a:r>
          </a:p>
        </p:txBody>
      </p:sp>
    </p:spTree>
    <p:custDataLst>
      <p:tags r:id="rId1"/>
    </p:custDataLst>
    <p:extLst>
      <p:ext uri="{BB962C8B-B14F-4D97-AF65-F5344CB8AC3E}">
        <p14:creationId xmlns:p14="http://schemas.microsoft.com/office/powerpoint/2010/main" val="184149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8DD5FE-843D-40C6-868C-E262F4D99A4A}"/>
              </a:ext>
            </a:extLst>
          </p:cNvPr>
          <p:cNvSpPr txBox="1"/>
          <p:nvPr>
            <p:custDataLst>
              <p:tags r:id="rId2"/>
            </p:custDataLst>
          </p:nvPr>
        </p:nvSpPr>
        <p:spPr>
          <a:xfrm>
            <a:off x="1583690" y="1158875"/>
            <a:ext cx="274574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6</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Conclusion</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3" name="TextBox 2">
            <a:extLst>
              <a:ext uri="{FF2B5EF4-FFF2-40B4-BE49-F238E27FC236}">
                <a16:creationId xmlns:a16="http://schemas.microsoft.com/office/drawing/2014/main" id="{4F08D362-FB3C-4D45-8881-0C5F1092F9C1}"/>
              </a:ext>
            </a:extLst>
          </p:cNvPr>
          <p:cNvSpPr txBox="1"/>
          <p:nvPr/>
        </p:nvSpPr>
        <p:spPr>
          <a:xfrm>
            <a:off x="1583690" y="1905506"/>
            <a:ext cx="5292566" cy="3046988"/>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The </a:t>
            </a:r>
            <a:r>
              <a:rPr lang="en-GB" sz="2400" dirty="0" err="1">
                <a:latin typeface="Times New Roman" panose="02020603050405020304" pitchFamily="18" charset="0"/>
                <a:cs typeface="Times New Roman" panose="02020603050405020304" pitchFamily="18" charset="0"/>
              </a:rPr>
              <a:t>neighborhoods</a:t>
            </a:r>
            <a:r>
              <a:rPr lang="en-GB" sz="2400" dirty="0">
                <a:latin typeface="Times New Roman" panose="02020603050405020304" pitchFamily="18" charset="0"/>
                <a:cs typeface="Times New Roman" panose="02020603050405020304" pitchFamily="18" charset="0"/>
              </a:rPr>
              <a:t> of Scarborough are indeed of high cultural diversity and have well established public constructions that suit both visitors and residents for their needs. Tourists fond of outdoor activities, lite shopping, and Asian/American cuisines should be able to enjoy their trips to Scarborough. </a:t>
            </a:r>
          </a:p>
        </p:txBody>
      </p:sp>
    </p:spTree>
    <p:custDataLst>
      <p:tags r:id="rId1"/>
    </p:custDataLst>
    <p:extLst>
      <p:ext uri="{BB962C8B-B14F-4D97-AF65-F5344CB8AC3E}">
        <p14:creationId xmlns:p14="http://schemas.microsoft.com/office/powerpoint/2010/main" val="86887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a:extLst>
              <a:ext uri="{FF2B5EF4-FFF2-40B4-BE49-F238E27FC236}">
                <a16:creationId xmlns:a16="http://schemas.microsoft.com/office/drawing/2014/main" id="{3562AC34-85B7-4434-9F87-4C4023A51E8B}"/>
              </a:ext>
            </a:extLst>
          </p:cNvPr>
          <p:cNvSpPr/>
          <p:nvPr>
            <p:custDataLst>
              <p:tags r:id="rId2"/>
            </p:custDataLst>
          </p:nvPr>
        </p:nvSpPr>
        <p:spPr>
          <a:xfrm>
            <a:off x="4287838" y="1419225"/>
            <a:ext cx="525462" cy="5254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a:bodyPr>
          <a:lstStyle/>
          <a:p>
            <a:pPr algn="ctr">
              <a:lnSpc>
                <a:spcPct val="110000"/>
              </a:lnSpc>
            </a:pPr>
            <a:r>
              <a:rPr lang="en-US" altLang="zh-CN" sz="900" b="1">
                <a:solidFill>
                  <a:schemeClr val="bg1"/>
                </a:solidFill>
                <a:latin typeface="Microsoft YaHei" panose="020B0503020204020204" pitchFamily="34" charset="-122"/>
              </a:rPr>
              <a:t>1</a:t>
            </a:r>
          </a:p>
        </p:txBody>
      </p:sp>
      <p:sp>
        <p:nvSpPr>
          <p:cNvPr id="13" name="菱形 12">
            <a:extLst>
              <a:ext uri="{FF2B5EF4-FFF2-40B4-BE49-F238E27FC236}">
                <a16:creationId xmlns:a16="http://schemas.microsoft.com/office/drawing/2014/main" id="{BE02E6E8-7CB0-49E3-B805-BE54F9860392}"/>
              </a:ext>
            </a:extLst>
          </p:cNvPr>
          <p:cNvSpPr/>
          <p:nvPr>
            <p:custDataLst>
              <p:tags r:id="rId3"/>
            </p:custDataLst>
          </p:nvPr>
        </p:nvSpPr>
        <p:spPr>
          <a:xfrm>
            <a:off x="4287838" y="2109788"/>
            <a:ext cx="525462" cy="52705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a:bodyPr>
          <a:lstStyle/>
          <a:p>
            <a:pPr algn="ctr">
              <a:lnSpc>
                <a:spcPct val="110000"/>
              </a:lnSpc>
            </a:pPr>
            <a:r>
              <a:rPr lang="en-US" altLang="zh-CN" sz="900" b="1">
                <a:solidFill>
                  <a:schemeClr val="bg1"/>
                </a:solidFill>
                <a:latin typeface="Microsoft YaHei" panose="020B0503020204020204" pitchFamily="34" charset="-122"/>
              </a:rPr>
              <a:t>2</a:t>
            </a:r>
          </a:p>
        </p:txBody>
      </p:sp>
      <p:sp>
        <p:nvSpPr>
          <p:cNvPr id="11" name="菱形 10">
            <a:extLst>
              <a:ext uri="{FF2B5EF4-FFF2-40B4-BE49-F238E27FC236}">
                <a16:creationId xmlns:a16="http://schemas.microsoft.com/office/drawing/2014/main" id="{F4EFC437-8A14-43E6-AA9B-86C4A081C898}"/>
              </a:ext>
            </a:extLst>
          </p:cNvPr>
          <p:cNvSpPr/>
          <p:nvPr>
            <p:custDataLst>
              <p:tags r:id="rId4"/>
            </p:custDataLst>
          </p:nvPr>
        </p:nvSpPr>
        <p:spPr>
          <a:xfrm>
            <a:off x="4287838" y="2801938"/>
            <a:ext cx="525462" cy="5254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a:bodyPr>
          <a:lstStyle/>
          <a:p>
            <a:pPr algn="ctr">
              <a:lnSpc>
                <a:spcPct val="110000"/>
              </a:lnSpc>
            </a:pPr>
            <a:r>
              <a:rPr lang="en-US" altLang="zh-CN" sz="900" b="1">
                <a:solidFill>
                  <a:schemeClr val="bg1"/>
                </a:solidFill>
                <a:latin typeface="Microsoft YaHei" panose="020B0503020204020204" pitchFamily="34" charset="-122"/>
              </a:rPr>
              <a:t>3</a:t>
            </a:r>
          </a:p>
        </p:txBody>
      </p:sp>
      <p:sp>
        <p:nvSpPr>
          <p:cNvPr id="9" name="菱形 8">
            <a:extLst>
              <a:ext uri="{FF2B5EF4-FFF2-40B4-BE49-F238E27FC236}">
                <a16:creationId xmlns:a16="http://schemas.microsoft.com/office/drawing/2014/main" id="{7BD9A4D2-F9EC-4C40-91A1-AD28DFC6E76B}"/>
              </a:ext>
            </a:extLst>
          </p:cNvPr>
          <p:cNvSpPr/>
          <p:nvPr>
            <p:custDataLst>
              <p:tags r:id="rId5"/>
            </p:custDataLst>
          </p:nvPr>
        </p:nvSpPr>
        <p:spPr>
          <a:xfrm>
            <a:off x="4287838" y="3494088"/>
            <a:ext cx="525462" cy="525462"/>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a:bodyPr>
          <a:lstStyle/>
          <a:p>
            <a:pPr algn="ctr">
              <a:lnSpc>
                <a:spcPct val="110000"/>
              </a:lnSpc>
            </a:pPr>
            <a:r>
              <a:rPr lang="en-US" altLang="zh-CN" sz="900" b="1">
                <a:solidFill>
                  <a:schemeClr val="bg1"/>
                </a:solidFill>
                <a:latin typeface="Microsoft YaHei" panose="020B0503020204020204" pitchFamily="34" charset="-122"/>
              </a:rPr>
              <a:t>4</a:t>
            </a:r>
          </a:p>
        </p:txBody>
      </p:sp>
      <p:sp>
        <p:nvSpPr>
          <p:cNvPr id="7" name="菱形 6">
            <a:extLst>
              <a:ext uri="{FF2B5EF4-FFF2-40B4-BE49-F238E27FC236}">
                <a16:creationId xmlns:a16="http://schemas.microsoft.com/office/drawing/2014/main" id="{C5E8B393-D9D6-49B5-A785-64FE141C5CE8}"/>
              </a:ext>
            </a:extLst>
          </p:cNvPr>
          <p:cNvSpPr/>
          <p:nvPr>
            <p:custDataLst>
              <p:tags r:id="rId6"/>
            </p:custDataLst>
          </p:nvPr>
        </p:nvSpPr>
        <p:spPr>
          <a:xfrm>
            <a:off x="4287838" y="4186238"/>
            <a:ext cx="525462" cy="5254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a:bodyPr>
          <a:lstStyle/>
          <a:p>
            <a:pPr algn="ctr">
              <a:lnSpc>
                <a:spcPct val="110000"/>
              </a:lnSpc>
            </a:pPr>
            <a:r>
              <a:rPr lang="en-US" altLang="zh-CN" sz="900" b="1">
                <a:solidFill>
                  <a:schemeClr val="bg1"/>
                </a:solidFill>
                <a:latin typeface="Microsoft YaHei" panose="020B0503020204020204" pitchFamily="34" charset="-122"/>
              </a:rPr>
              <a:t>5</a:t>
            </a:r>
          </a:p>
        </p:txBody>
      </p:sp>
      <p:sp>
        <p:nvSpPr>
          <p:cNvPr id="33" name="文本框 32">
            <a:extLst>
              <a:ext uri="{FF2B5EF4-FFF2-40B4-BE49-F238E27FC236}">
                <a16:creationId xmlns:a16="http://schemas.microsoft.com/office/drawing/2014/main" id="{178B1129-C980-4343-B6B0-BC64F2415D2B}"/>
              </a:ext>
            </a:extLst>
          </p:cNvPr>
          <p:cNvSpPr txBox="1"/>
          <p:nvPr>
            <p:custDataLst>
              <p:tags r:id="rId7"/>
            </p:custDataLst>
          </p:nvPr>
        </p:nvSpPr>
        <p:spPr bwMode="auto">
          <a:xfrm>
            <a:off x="4994275" y="1535113"/>
            <a:ext cx="3549650" cy="293687"/>
          </a:xfrm>
          <a:prstGeom prst="rect">
            <a:avLst/>
          </a:prstGeom>
          <a:noFill/>
        </p:spPr>
        <p:txBody>
          <a:bodyPr lIns="67500" tIns="0" rIns="67500" bIns="3510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fontAlgn="auto">
              <a:lnSpc>
                <a:spcPct val="120000"/>
              </a:lnSpc>
            </a:pPr>
            <a:r>
              <a:rPr lang="en-US" altLang="zh-CN" sz="2800" spc="150" noProof="1">
                <a:ea typeface="微软雅黑" panose="020B0503020204020204" charset="-122"/>
                <a:sym typeface="+mn-ea"/>
              </a:rPr>
              <a:t>Introduction</a:t>
            </a:r>
          </a:p>
        </p:txBody>
      </p:sp>
      <p:sp>
        <p:nvSpPr>
          <p:cNvPr id="39" name="文本框 38">
            <a:extLst>
              <a:ext uri="{FF2B5EF4-FFF2-40B4-BE49-F238E27FC236}">
                <a16:creationId xmlns:a16="http://schemas.microsoft.com/office/drawing/2014/main" id="{BA3C5D1F-A5FC-47A5-B54A-A4EC55CF190A}"/>
              </a:ext>
            </a:extLst>
          </p:cNvPr>
          <p:cNvSpPr txBox="1"/>
          <p:nvPr>
            <p:custDataLst>
              <p:tags r:id="rId8"/>
            </p:custDataLst>
          </p:nvPr>
        </p:nvSpPr>
        <p:spPr bwMode="auto">
          <a:xfrm>
            <a:off x="4994275" y="2227263"/>
            <a:ext cx="3549650" cy="293687"/>
          </a:xfrm>
          <a:prstGeom prst="rect">
            <a:avLst/>
          </a:prstGeom>
          <a:noFill/>
        </p:spPr>
        <p:txBody>
          <a:bodyPr lIns="67500" tIns="0" rIns="67500" bIns="3510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fontAlgn="auto">
              <a:lnSpc>
                <a:spcPct val="120000"/>
              </a:lnSpc>
            </a:pPr>
            <a:r>
              <a:rPr lang="en-US" altLang="zh-CN" sz="2800" spc="150" noProof="1">
                <a:ea typeface="微软雅黑" panose="020B0503020204020204" charset="-122"/>
                <a:sym typeface="+mn-ea"/>
              </a:rPr>
              <a:t>Data Review</a:t>
            </a:r>
          </a:p>
        </p:txBody>
      </p:sp>
      <p:sp>
        <p:nvSpPr>
          <p:cNvPr id="42" name="文本框 41">
            <a:extLst>
              <a:ext uri="{FF2B5EF4-FFF2-40B4-BE49-F238E27FC236}">
                <a16:creationId xmlns:a16="http://schemas.microsoft.com/office/drawing/2014/main" id="{95F29338-3C7B-4617-8803-186452E84653}"/>
              </a:ext>
            </a:extLst>
          </p:cNvPr>
          <p:cNvSpPr txBox="1"/>
          <p:nvPr>
            <p:custDataLst>
              <p:tags r:id="rId9"/>
            </p:custDataLst>
          </p:nvPr>
        </p:nvSpPr>
        <p:spPr bwMode="auto">
          <a:xfrm>
            <a:off x="4994275" y="2917825"/>
            <a:ext cx="3549650" cy="293688"/>
          </a:xfrm>
          <a:prstGeom prst="rect">
            <a:avLst/>
          </a:prstGeom>
          <a:noFill/>
        </p:spPr>
        <p:txBody>
          <a:bodyPr lIns="67500" tIns="0" rIns="67500" bIns="3510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fontAlgn="auto">
              <a:lnSpc>
                <a:spcPct val="120000"/>
              </a:lnSpc>
            </a:pPr>
            <a:r>
              <a:rPr lang="en-US" altLang="zh-CN" sz="2800" spc="150" noProof="1">
                <a:ea typeface="微软雅黑" panose="020B0503020204020204" charset="-122"/>
                <a:sym typeface="+mn-ea"/>
              </a:rPr>
              <a:t>Methodology</a:t>
            </a:r>
          </a:p>
        </p:txBody>
      </p:sp>
      <p:sp>
        <p:nvSpPr>
          <p:cNvPr id="45" name="文本框 44">
            <a:extLst>
              <a:ext uri="{FF2B5EF4-FFF2-40B4-BE49-F238E27FC236}">
                <a16:creationId xmlns:a16="http://schemas.microsoft.com/office/drawing/2014/main" id="{4A046E6D-5DD8-43AA-89A5-19B057EE7F39}"/>
              </a:ext>
            </a:extLst>
          </p:cNvPr>
          <p:cNvSpPr txBox="1"/>
          <p:nvPr>
            <p:custDataLst>
              <p:tags r:id="rId10"/>
            </p:custDataLst>
          </p:nvPr>
        </p:nvSpPr>
        <p:spPr bwMode="auto">
          <a:xfrm>
            <a:off x="4994275" y="3611563"/>
            <a:ext cx="3549650" cy="293687"/>
          </a:xfrm>
          <a:prstGeom prst="rect">
            <a:avLst/>
          </a:prstGeom>
          <a:noFill/>
        </p:spPr>
        <p:txBody>
          <a:bodyPr lIns="67500" tIns="0" rIns="67500" bIns="3510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fontAlgn="auto">
              <a:lnSpc>
                <a:spcPct val="120000"/>
              </a:lnSpc>
            </a:pPr>
            <a:r>
              <a:rPr lang="en-US" altLang="zh-CN" sz="2800" spc="150" noProof="1">
                <a:ea typeface="微软雅黑" panose="020B0503020204020204" charset="-122"/>
                <a:sym typeface="+mn-ea"/>
              </a:rPr>
              <a:t>Results</a:t>
            </a:r>
          </a:p>
        </p:txBody>
      </p:sp>
      <p:sp>
        <p:nvSpPr>
          <p:cNvPr id="48" name="文本框 47">
            <a:extLst>
              <a:ext uri="{FF2B5EF4-FFF2-40B4-BE49-F238E27FC236}">
                <a16:creationId xmlns:a16="http://schemas.microsoft.com/office/drawing/2014/main" id="{A38CA31D-7C83-44D8-9099-665671B7DF5C}"/>
              </a:ext>
            </a:extLst>
          </p:cNvPr>
          <p:cNvSpPr txBox="1"/>
          <p:nvPr>
            <p:custDataLst>
              <p:tags r:id="rId11"/>
            </p:custDataLst>
          </p:nvPr>
        </p:nvSpPr>
        <p:spPr bwMode="auto">
          <a:xfrm>
            <a:off x="4994275" y="4302125"/>
            <a:ext cx="3549650" cy="293688"/>
          </a:xfrm>
          <a:prstGeom prst="rect">
            <a:avLst/>
          </a:prstGeom>
          <a:noFill/>
        </p:spPr>
        <p:txBody>
          <a:bodyPr lIns="67500" tIns="0" rIns="67500" bIns="35100"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fontAlgn="auto">
              <a:lnSpc>
                <a:spcPct val="120000"/>
              </a:lnSpc>
            </a:pPr>
            <a:r>
              <a:rPr lang="en-US" altLang="zh-CN" sz="2800" spc="150" noProof="1">
                <a:ea typeface="微软雅黑" panose="020B0503020204020204" charset="-122"/>
                <a:sym typeface="+mn-ea"/>
              </a:rPr>
              <a:t>Discussion</a:t>
            </a:r>
          </a:p>
        </p:txBody>
      </p:sp>
      <p:cxnSp>
        <p:nvCxnSpPr>
          <p:cNvPr id="4" name="直接连接符 3">
            <a:extLst>
              <a:ext uri="{FF2B5EF4-FFF2-40B4-BE49-F238E27FC236}">
                <a16:creationId xmlns:a16="http://schemas.microsoft.com/office/drawing/2014/main" id="{10990366-C243-4FDA-AA79-25E6A7644BC1}"/>
              </a:ext>
            </a:extLst>
          </p:cNvPr>
          <p:cNvCxnSpPr/>
          <p:nvPr>
            <p:custDataLst>
              <p:tags r:id="rId12"/>
            </p:custDataLst>
          </p:nvPr>
        </p:nvCxnSpPr>
        <p:spPr>
          <a:xfrm>
            <a:off x="495300" y="2282825"/>
            <a:ext cx="3503613"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ECB3132-17F5-4ADB-921F-FF1BBCEFD86B}"/>
              </a:ext>
            </a:extLst>
          </p:cNvPr>
          <p:cNvCxnSpPr/>
          <p:nvPr>
            <p:custDataLst>
              <p:tags r:id="rId13"/>
            </p:custDataLst>
          </p:nvPr>
        </p:nvCxnSpPr>
        <p:spPr>
          <a:xfrm>
            <a:off x="4876800" y="2027238"/>
            <a:ext cx="354965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E7001DE-9FF4-4B77-A4C1-97F254B25312}"/>
              </a:ext>
            </a:extLst>
          </p:cNvPr>
          <p:cNvCxnSpPr/>
          <p:nvPr>
            <p:custDataLst>
              <p:tags r:id="rId14"/>
            </p:custDataLst>
          </p:nvPr>
        </p:nvCxnSpPr>
        <p:spPr>
          <a:xfrm>
            <a:off x="4876800" y="2719388"/>
            <a:ext cx="354965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EE770EC-E95D-4AC2-AD92-3D9EE668032A}"/>
              </a:ext>
            </a:extLst>
          </p:cNvPr>
          <p:cNvCxnSpPr/>
          <p:nvPr>
            <p:custDataLst>
              <p:tags r:id="rId15"/>
            </p:custDataLst>
          </p:nvPr>
        </p:nvCxnSpPr>
        <p:spPr>
          <a:xfrm>
            <a:off x="4876800" y="3411538"/>
            <a:ext cx="354965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96F04B5-58A8-4ED2-9137-8783B6C593CF}"/>
              </a:ext>
            </a:extLst>
          </p:cNvPr>
          <p:cNvCxnSpPr/>
          <p:nvPr>
            <p:custDataLst>
              <p:tags r:id="rId16"/>
            </p:custDataLst>
          </p:nvPr>
        </p:nvCxnSpPr>
        <p:spPr>
          <a:xfrm>
            <a:off x="4876800" y="4103688"/>
            <a:ext cx="354965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A090C1D-206A-4EFC-907A-5AFA729AB151}"/>
              </a:ext>
            </a:extLst>
          </p:cNvPr>
          <p:cNvCxnSpPr/>
          <p:nvPr>
            <p:custDataLst>
              <p:tags r:id="rId17"/>
            </p:custDataLst>
          </p:nvPr>
        </p:nvCxnSpPr>
        <p:spPr>
          <a:xfrm>
            <a:off x="4876800" y="4795838"/>
            <a:ext cx="354965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165B586-AC2A-42E2-8C84-2A4809A42777}"/>
              </a:ext>
            </a:extLst>
          </p:cNvPr>
          <p:cNvSpPr txBox="1"/>
          <p:nvPr>
            <p:custDataLst>
              <p:tags r:id="rId18"/>
            </p:custDataLst>
          </p:nvPr>
        </p:nvSpPr>
        <p:spPr bwMode="auto">
          <a:xfrm>
            <a:off x="495300" y="1716088"/>
            <a:ext cx="3503613" cy="566737"/>
          </a:xfrm>
          <a:prstGeom prst="rect">
            <a:avLst/>
          </a:prstGeom>
          <a:noFill/>
        </p:spPr>
        <p:txBody>
          <a:bodyPr lIns="67500" tIns="35100" rIns="67500" bIns="351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defTabSz="914400">
              <a:lnSpc>
                <a:spcPct val="120000"/>
              </a:lnSpc>
            </a:pPr>
            <a:r>
              <a:rPr lang="zh-CN" altLang="en-US" b="1" spc="300" noProof="1">
                <a:solidFill>
                  <a:schemeClr val="accent1"/>
                </a:solidFill>
                <a:ea typeface="微软雅黑" panose="020B0503020204020204" charset="-122"/>
                <a:sym typeface="+mn-ea"/>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占位符 5">
            <a:extLst>
              <a:ext uri="{FF2B5EF4-FFF2-40B4-BE49-F238E27FC236}">
                <a16:creationId xmlns:a16="http://schemas.microsoft.com/office/drawing/2014/main" id="{24DF341A-C6E0-4650-AE5E-4125949DDF8A}"/>
              </a:ext>
            </a:extLst>
          </p:cNvPr>
          <p:cNvSpPr>
            <a:spLocks noGrp="1" noChangeArrowheads="1"/>
          </p:cNvSpPr>
          <p:nvPr>
            <p:ph type="body" idx="1"/>
            <p:custDataLst>
              <p:tags r:id="rId2"/>
            </p:custDataLst>
          </p:nvPr>
        </p:nvSpPr>
        <p:spPr>
          <a:xfrm>
            <a:off x="1584325" y="2333625"/>
            <a:ext cx="5124450" cy="1216025"/>
          </a:xfrm>
        </p:spPr>
        <p:txBody>
          <a:bodyPr>
            <a:noAutofit/>
          </a:bodyPr>
          <a:lstStyle/>
          <a:p>
            <a:r>
              <a:rPr lang="en-US" altLang="zh-CN" sz="2000" dirty="0">
                <a:solidFill>
                  <a:srgbClr val="262626"/>
                </a:solidFill>
                <a:latin typeface="Times New Roman" panose="02020603050405020304" pitchFamily="18" charset="0"/>
                <a:cs typeface="Times New Roman" panose="02020603050405020304" pitchFamily="18" charset="0"/>
              </a:rPr>
              <a:t>1. </a:t>
            </a:r>
            <a:r>
              <a:rPr lang="en-GB" sz="2000" dirty="0">
                <a:latin typeface="Times New Roman" panose="02020603050405020304" pitchFamily="18" charset="0"/>
                <a:cs typeface="Times New Roman" panose="02020603050405020304" pitchFamily="18" charset="0"/>
              </a:rPr>
              <a:t>This project is aimed at recommending places to chill out (entertainment, accommodation, restaurant, etc.) for people visiting the </a:t>
            </a:r>
            <a:r>
              <a:rPr lang="en-GB" sz="2000" dirty="0" err="1">
                <a:latin typeface="Times New Roman" panose="02020603050405020304" pitchFamily="18" charset="0"/>
                <a:cs typeface="Times New Roman" panose="02020603050405020304" pitchFamily="18" charset="0"/>
              </a:rPr>
              <a:t>neighborhood</a:t>
            </a:r>
            <a:r>
              <a:rPr lang="en-GB" sz="2000" dirty="0">
                <a:latin typeface="Times New Roman" panose="02020603050405020304" pitchFamily="18" charset="0"/>
                <a:cs typeface="Times New Roman" panose="02020603050405020304" pitchFamily="18" charset="0"/>
              </a:rPr>
              <a:t> of Scarborough. </a:t>
            </a:r>
            <a:endParaRPr lang="en-US" altLang="zh-CN" sz="2000" dirty="0">
              <a:solidFill>
                <a:srgbClr val="26262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39B39FA-05D9-4C91-B27C-D103E1EDC37C}"/>
              </a:ext>
            </a:extLst>
          </p:cNvPr>
          <p:cNvSpPr txBox="1"/>
          <p:nvPr>
            <p:custDataLst>
              <p:tags r:id="rId3"/>
            </p:custDataLst>
          </p:nvPr>
        </p:nvSpPr>
        <p:spPr>
          <a:xfrm>
            <a:off x="1583690" y="1158875"/>
            <a:ext cx="313055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1 Introduction</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9CB3D5A3-BD8F-4B5A-BE0E-50A0D5539889}"/>
              </a:ext>
            </a:extLst>
          </p:cNvPr>
          <p:cNvSpPr txBox="1"/>
          <p:nvPr/>
        </p:nvSpPr>
        <p:spPr>
          <a:xfrm>
            <a:off x="3305175" y="4233863"/>
            <a:ext cx="5237163" cy="1015663"/>
          </a:xfrm>
          <a:prstGeom prst="rect">
            <a:avLst/>
          </a:prstGeom>
          <a:noFill/>
        </p:spPr>
        <p:txBody>
          <a:bodyPr>
            <a:spAutoFit/>
          </a:bodyPr>
          <a:lstStyle>
            <a:lvl1pPr defTabSz="685800">
              <a:defRPr>
                <a:solidFill>
                  <a:schemeClr val="tx1"/>
                </a:solidFill>
                <a:latin typeface="Arial" panose="020B0604020202020204" pitchFamily="34" charset="0"/>
                <a:ea typeface="SimSun" panose="02010600030101010101" pitchFamily="2" charset="-122"/>
              </a:defRPr>
            </a:lvl1pPr>
            <a:lvl2pPr defTabSz="685800">
              <a:defRPr>
                <a:solidFill>
                  <a:schemeClr val="tx1"/>
                </a:solidFill>
                <a:latin typeface="Arial" panose="020B0604020202020204" pitchFamily="34" charset="0"/>
                <a:ea typeface="SimSun" panose="02010600030101010101" pitchFamily="2" charset="-122"/>
              </a:defRPr>
            </a:lvl2pPr>
            <a:lvl3pPr defTabSz="685800">
              <a:defRPr>
                <a:solidFill>
                  <a:schemeClr val="tx1"/>
                </a:solidFill>
                <a:latin typeface="Arial" panose="020B0604020202020204" pitchFamily="34" charset="0"/>
                <a:ea typeface="SimSun" panose="02010600030101010101" pitchFamily="2" charset="-122"/>
              </a:defRPr>
            </a:lvl3pPr>
            <a:lvl4pPr defTabSz="685800">
              <a:defRPr>
                <a:solidFill>
                  <a:schemeClr val="tx1"/>
                </a:solidFill>
                <a:latin typeface="Arial" panose="020B0604020202020204" pitchFamily="34" charset="0"/>
                <a:ea typeface="SimSun" panose="02010600030101010101" pitchFamily="2" charset="-122"/>
              </a:defRPr>
            </a:lvl4pPr>
            <a:lvl5pPr defTabSz="685800">
              <a:defRPr>
                <a:solidFill>
                  <a:schemeClr val="tx1"/>
                </a:solidFill>
                <a:latin typeface="Arial" panose="020B0604020202020204" pitchFamily="34" charset="0"/>
                <a:ea typeface="SimSun"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0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GB" sz="2000" dirty="0">
                <a:latin typeface="Times New Roman" panose="02020603050405020304" pitchFamily="18" charset="0"/>
                <a:cs typeface="Times New Roman" panose="02020603050405020304" pitchFamily="18" charset="0"/>
              </a:rPr>
              <a:t>The recommendation system is built on Foursquare dataset, geographical data, and venue information of Scarborough from the internet.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占位符 5">
            <a:extLst>
              <a:ext uri="{FF2B5EF4-FFF2-40B4-BE49-F238E27FC236}">
                <a16:creationId xmlns:a16="http://schemas.microsoft.com/office/drawing/2014/main" id="{0298F78A-64F3-4513-8C68-D8EA2EC08D19}"/>
              </a:ext>
            </a:extLst>
          </p:cNvPr>
          <p:cNvSpPr>
            <a:spLocks noGrp="1" noChangeArrowheads="1"/>
          </p:cNvSpPr>
          <p:nvPr>
            <p:ph type="body" idx="1"/>
            <p:custDataLst>
              <p:tags r:id="rId2"/>
            </p:custDataLst>
          </p:nvPr>
        </p:nvSpPr>
        <p:spPr>
          <a:xfrm>
            <a:off x="1115616" y="2212975"/>
            <a:ext cx="5673725" cy="1216025"/>
          </a:xfrm>
        </p:spPr>
        <p:txBody>
          <a:bodyPr>
            <a:noAutofit/>
          </a:bodyPr>
          <a:lstStyle/>
          <a:p>
            <a:r>
              <a:rPr lang="en-US" altLang="zh-CN" sz="1800" dirty="0">
                <a:solidFill>
                  <a:srgbClr val="262626"/>
                </a:solidFill>
                <a:latin typeface="Times New Roman" panose="02020603050405020304" pitchFamily="18" charset="0"/>
                <a:cs typeface="Times New Roman" panose="02020603050405020304" pitchFamily="18" charset="0"/>
              </a:rPr>
              <a:t>1. </a:t>
            </a:r>
            <a:r>
              <a:rPr lang="en-GB" sz="1800" dirty="0">
                <a:latin typeface="Times New Roman" panose="02020603050405020304" pitchFamily="18" charset="0"/>
                <a:cs typeface="Times New Roman" panose="02020603050405020304" pitchFamily="18" charset="0"/>
              </a:rPr>
              <a:t>The datasets used in this project mainly come Wikipedia page in tabular format, including postcodes and </a:t>
            </a:r>
            <a:r>
              <a:rPr lang="en-GB" sz="1800" dirty="0" err="1">
                <a:latin typeface="Times New Roman" panose="02020603050405020304" pitchFamily="18" charset="0"/>
                <a:cs typeface="Times New Roman" panose="02020603050405020304" pitchFamily="18" charset="0"/>
              </a:rPr>
              <a:t>neighborhoods</a:t>
            </a:r>
            <a:r>
              <a:rPr lang="en-GB" sz="1800" dirty="0">
                <a:latin typeface="Times New Roman" panose="02020603050405020304" pitchFamily="18" charset="0"/>
                <a:cs typeface="Times New Roman" panose="02020603050405020304" pitchFamily="18" charset="0"/>
              </a:rPr>
              <a:t>, as well as geographical information from Geospatial_Coordinates.csv. Detailed information of local venues obtained from Foursquare.com are the core materials of this analysis. </a:t>
            </a:r>
            <a:endParaRPr lang="zh-CN" altLang="en-US" sz="1800" dirty="0">
              <a:solidFill>
                <a:srgbClr val="26262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31BF359-44F5-4A5C-AA60-3572D173DC66}"/>
              </a:ext>
            </a:extLst>
          </p:cNvPr>
          <p:cNvSpPr txBox="1"/>
          <p:nvPr>
            <p:custDataLst>
              <p:tags r:id="rId3"/>
            </p:custDataLst>
          </p:nvPr>
        </p:nvSpPr>
        <p:spPr>
          <a:xfrm>
            <a:off x="1115616" y="1173162"/>
            <a:ext cx="300990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Part2 </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Data Review</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83136582-6FE6-4C21-A0F7-DC620F5777E8}"/>
              </a:ext>
            </a:extLst>
          </p:cNvPr>
          <p:cNvSpPr txBox="1"/>
          <p:nvPr/>
        </p:nvSpPr>
        <p:spPr>
          <a:xfrm>
            <a:off x="3347864" y="4725144"/>
            <a:ext cx="5237163" cy="1631216"/>
          </a:xfrm>
          <a:prstGeom prst="rect">
            <a:avLst/>
          </a:prstGeom>
          <a:noFill/>
        </p:spPr>
        <p:txBody>
          <a:bodyPr>
            <a:spAutoFit/>
          </a:bodyPr>
          <a:lstStyle>
            <a:lvl1pPr defTabSz="685800">
              <a:defRPr>
                <a:solidFill>
                  <a:schemeClr val="tx1"/>
                </a:solidFill>
                <a:latin typeface="Arial" panose="020B0604020202020204" pitchFamily="34" charset="0"/>
                <a:ea typeface="SimSun" panose="02010600030101010101" pitchFamily="2" charset="-122"/>
              </a:defRPr>
            </a:lvl1pPr>
            <a:lvl2pPr defTabSz="685800">
              <a:defRPr>
                <a:solidFill>
                  <a:schemeClr val="tx1"/>
                </a:solidFill>
                <a:latin typeface="Arial" panose="020B0604020202020204" pitchFamily="34" charset="0"/>
                <a:ea typeface="SimSun" panose="02010600030101010101" pitchFamily="2" charset="-122"/>
              </a:defRPr>
            </a:lvl2pPr>
            <a:lvl3pPr defTabSz="685800">
              <a:defRPr>
                <a:solidFill>
                  <a:schemeClr val="tx1"/>
                </a:solidFill>
                <a:latin typeface="Arial" panose="020B0604020202020204" pitchFamily="34" charset="0"/>
                <a:ea typeface="SimSun" panose="02010600030101010101" pitchFamily="2" charset="-122"/>
              </a:defRPr>
            </a:lvl3pPr>
            <a:lvl4pPr defTabSz="685800">
              <a:defRPr>
                <a:solidFill>
                  <a:schemeClr val="tx1"/>
                </a:solidFill>
                <a:latin typeface="Arial" panose="020B0604020202020204" pitchFamily="34" charset="0"/>
                <a:ea typeface="SimSun" panose="02010600030101010101" pitchFamily="2" charset="-122"/>
              </a:defRPr>
            </a:lvl4pPr>
            <a:lvl5pPr defTabSz="685800">
              <a:defRPr>
                <a:solidFill>
                  <a:schemeClr val="tx1"/>
                </a:solidFill>
                <a:latin typeface="Arial" panose="020B0604020202020204" pitchFamily="34" charset="0"/>
                <a:ea typeface="SimSun"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0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2. </a:t>
            </a:r>
            <a:r>
              <a:rPr lang="en-GB" sz="2000" dirty="0">
                <a:latin typeface="Times New Roman" panose="02020603050405020304" pitchFamily="18" charset="0"/>
                <a:cs typeface="Times New Roman" panose="02020603050405020304" pitchFamily="18" charset="0"/>
              </a:rPr>
              <a:t>Reshaping the geographical data and adjusting the venue information allow us to make comparisons based on the location, the name, and the category of assorted venues. </a:t>
            </a:r>
          </a:p>
          <a:p>
            <a:pPr>
              <a:spcAft>
                <a:spcPts val="1000"/>
              </a:spcAft>
              <a:buFont typeface="Arial" panose="020B0604020202020204" pitchFamily="34" charset="0"/>
              <a:buNone/>
            </a:pPr>
            <a:endParaRPr lang="en-US" altLang="zh-CN" sz="2000" dirty="0">
              <a:solidFill>
                <a:srgbClr val="262626"/>
              </a:solidFill>
              <a:ea typeface="Microsoft YaHei" panose="020B0503020204020204" pitchFamily="3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D98F164-8141-4F71-9319-5FDB5FC3C09F}"/>
              </a:ext>
            </a:extLst>
          </p:cNvPr>
          <p:cNvSpPr>
            <a:spLocks noGrp="1"/>
          </p:cNvSpPr>
          <p:nvPr>
            <p:ph type="body" idx="1"/>
            <p:custDataLst>
              <p:tags r:id="rId2"/>
            </p:custDataLst>
          </p:nvPr>
        </p:nvSpPr>
        <p:spPr>
          <a:xfrm>
            <a:off x="1583690" y="2332990"/>
            <a:ext cx="5674360" cy="1216025"/>
          </a:xfrm>
        </p:spPr>
        <p:txBody>
          <a:bodyPr>
            <a:noAutofit/>
            <a:scene3d>
              <a:camera prst="orthographicFront"/>
              <a:lightRig rig="threePt" dir="t"/>
            </a:scene3d>
          </a:bodyPr>
          <a:lstStyle/>
          <a:p>
            <a:pPr marL="342900" indent="-342900" fontAlgn="auto">
              <a:buFont typeface="Wingdings" panose="05000000000000000000" charset="0"/>
              <a:buChar char="Ø"/>
            </a:pPr>
            <a:r>
              <a:rPr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Download and transpose the data into pandas dataframe</a:t>
            </a:r>
          </a:p>
          <a:p>
            <a:pPr marL="342900" indent="-342900" fontAlgn="auto">
              <a:buFont typeface="Wingdings" panose="05000000000000000000" charset="0"/>
              <a:buChar char="Ø"/>
            </a:pPr>
            <a:r>
              <a:rPr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Clean the data </a:t>
            </a:r>
            <a:r>
              <a:rPr lang="en-US"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a:t>
            </a:r>
            <a:r>
              <a:rPr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dropping and </a:t>
            </a:r>
            <a:r>
              <a:rPr lang="en-GB"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re</a:t>
            </a:r>
            <a:r>
              <a:rPr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grouping</a:t>
            </a:r>
            <a:r>
              <a:rPr lang="en-US" sz="2000" noProof="1">
                <a:ln/>
                <a:solidFill>
                  <a:schemeClr val="accent1"/>
                </a:solidFill>
                <a:effectLst>
                  <a:outerShdw blurRad="38100" dist="25400" dir="5400000" algn="ctr" rotWithShape="0">
                    <a:srgbClr val="6E747A">
                      <a:alpha val="43000"/>
                    </a:srgbClr>
                  </a:outerShdw>
                </a:effectLst>
                <a:cs typeface="Arial" panose="020B0604020202020204" pitchFamily="34" charset="0"/>
              </a:rPr>
              <a:t>)</a:t>
            </a:r>
          </a:p>
        </p:txBody>
      </p:sp>
      <p:sp>
        <p:nvSpPr>
          <p:cNvPr id="9" name="文本框 8">
            <a:extLst>
              <a:ext uri="{FF2B5EF4-FFF2-40B4-BE49-F238E27FC236}">
                <a16:creationId xmlns:a16="http://schemas.microsoft.com/office/drawing/2014/main" id="{269D768D-E513-4032-8BB5-480E7F796BAA}"/>
              </a:ext>
            </a:extLst>
          </p:cNvPr>
          <p:cNvSpPr txBox="1"/>
          <p:nvPr>
            <p:custDataLst>
              <p:tags r:id="rId3"/>
            </p:custDataLst>
          </p:nvPr>
        </p:nvSpPr>
        <p:spPr>
          <a:xfrm>
            <a:off x="1583690" y="1158875"/>
            <a:ext cx="331978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3 </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Methodology</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04CA8402-13A5-42E6-9DC2-CF99D7909FD5}"/>
              </a:ext>
            </a:extLst>
          </p:cNvPr>
          <p:cNvSpPr txBox="1"/>
          <p:nvPr/>
        </p:nvSpPr>
        <p:spPr>
          <a:xfrm>
            <a:off x="3305810" y="4234180"/>
            <a:ext cx="5236210" cy="1143903"/>
          </a:xfrm>
          <a:prstGeom prst="rect">
            <a:avLst/>
          </a:prstGeom>
          <a:noFill/>
        </p:spPr>
        <p:txBody>
          <a:bodyPr>
            <a:spAutoFit/>
            <a:scene3d>
              <a:camera prst="orthographicFront"/>
              <a:lightRig rig="threePt" dir="t"/>
            </a:scene3d>
          </a:bodyPr>
          <a:lstStyle/>
          <a:p>
            <a:pPr marL="342900" indent="-342900" defTabSz="685800" fontAlgn="auto">
              <a:spcBef>
                <a:spcPts val="0"/>
              </a:spcBef>
              <a:spcAft>
                <a:spcPts val="1000"/>
              </a:spcAft>
              <a:buFont typeface="Wingdings" panose="05000000000000000000" charset="0"/>
              <a:buChar char="Ø"/>
            </a:pPr>
            <a:r>
              <a:rPr lang="en-US" altLang="zh-CN" sz="2000" spc="150" noProof="1">
                <a:ln/>
                <a:solidFill>
                  <a:schemeClr val="accent1"/>
                </a:solidFill>
                <a:effectLst>
                  <a:outerShdw blurRad="38100" dist="25400" dir="5400000" algn="ctr" rotWithShape="0">
                    <a:srgbClr val="6E747A">
                      <a:alpha val="43000"/>
                    </a:srgbClr>
                  </a:outerShdw>
                </a:effectLst>
                <a:ea typeface="微软雅黑" panose="020B0503020204020204" charset="-122"/>
                <a:cs typeface="Arial" panose="020B0604020202020204" pitchFamily="34" charset="0"/>
              </a:rPr>
              <a:t>Use Foursquare dataset to obtain venue information</a:t>
            </a:r>
          </a:p>
          <a:p>
            <a:pPr marL="342900" indent="-342900" defTabSz="685800" fontAlgn="auto">
              <a:spcBef>
                <a:spcPts val="0"/>
              </a:spcBef>
              <a:spcAft>
                <a:spcPts val="1000"/>
              </a:spcAft>
              <a:buFont typeface="Wingdings" panose="05000000000000000000" charset="0"/>
              <a:buChar char="Ø"/>
            </a:pPr>
            <a:r>
              <a:rPr lang="en-US" altLang="zh-CN" sz="2000" spc="150" noProof="1">
                <a:ln/>
                <a:solidFill>
                  <a:schemeClr val="accent1"/>
                </a:solidFill>
                <a:effectLst>
                  <a:outerShdw blurRad="38100" dist="25400" dir="5400000" algn="ctr" rotWithShape="0">
                    <a:srgbClr val="6E747A">
                      <a:alpha val="43000"/>
                    </a:srgbClr>
                  </a:outerShdw>
                </a:effectLst>
                <a:ea typeface="微软雅黑" panose="020B0503020204020204" charset="-122"/>
                <a:cs typeface="Arial" panose="020B0604020202020204" pitchFamily="34" charset="0"/>
              </a:rPr>
              <a:t>K-means clustering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00328E-C382-48D7-9906-07B518622D64}"/>
              </a:ext>
            </a:extLst>
          </p:cNvPr>
          <p:cNvSpPr txBox="1"/>
          <p:nvPr>
            <p:custDataLst>
              <p:tags r:id="rId2"/>
            </p:custDataLst>
          </p:nvPr>
        </p:nvSpPr>
        <p:spPr>
          <a:xfrm>
            <a:off x="1583690" y="1158875"/>
            <a:ext cx="1947545"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4 Results</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3B22D25-0071-463F-96FC-B61371EBC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2420888"/>
            <a:ext cx="3499030" cy="315611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9EA940-9152-44A3-AB9A-10C3045B423C}"/>
              </a:ext>
            </a:extLst>
          </p:cNvPr>
          <p:cNvSpPr txBox="1"/>
          <p:nvPr>
            <p:custDataLst>
              <p:tags r:id="rId2"/>
            </p:custDataLst>
          </p:nvPr>
        </p:nvSpPr>
        <p:spPr>
          <a:xfrm>
            <a:off x="1583690" y="1158875"/>
            <a:ext cx="1947545"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4 Results</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sp>
        <p:nvSpPr>
          <p:cNvPr id="19458" name="文本框 3">
            <a:extLst>
              <a:ext uri="{FF2B5EF4-FFF2-40B4-BE49-F238E27FC236}">
                <a16:creationId xmlns:a16="http://schemas.microsoft.com/office/drawing/2014/main" id="{291F8C2A-1A3F-46A3-B104-F6485256C6A1}"/>
              </a:ext>
            </a:extLst>
          </p:cNvPr>
          <p:cNvSpPr txBox="1">
            <a:spLocks noChangeArrowheads="1"/>
          </p:cNvSpPr>
          <p:nvPr/>
        </p:nvSpPr>
        <p:spPr bwMode="auto">
          <a:xfrm>
            <a:off x="1562100" y="2173288"/>
            <a:ext cx="59848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2800" dirty="0">
                <a:latin typeface="Times New Roman" panose="02020603050405020304" pitchFamily="18" charset="0"/>
                <a:cs typeface="Times New Roman" panose="02020603050405020304" pitchFamily="18" charset="0"/>
              </a:rPr>
              <a:t>Most of the sixteen </a:t>
            </a:r>
            <a:r>
              <a:rPr lang="en-GB" sz="2800" dirty="0" err="1">
                <a:latin typeface="Times New Roman" panose="02020603050405020304" pitchFamily="18" charset="0"/>
                <a:cs typeface="Times New Roman" panose="02020603050405020304" pitchFamily="18" charset="0"/>
              </a:rPr>
              <a:t>neighborhoods</a:t>
            </a:r>
            <a:r>
              <a:rPr lang="en-GB" sz="2800" dirty="0">
                <a:latin typeface="Times New Roman" panose="02020603050405020304" pitchFamily="18" charset="0"/>
                <a:cs typeface="Times New Roman" panose="02020603050405020304" pitchFamily="18" charset="0"/>
              </a:rPr>
              <a:t> explored have at least one eating spot and one chill-out spot in their top three common venues, while shopping spots are much less common, which is expected. </a:t>
            </a:r>
            <a:endParaRPr lang="zh-CN" altLang="en-US" sz="28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3223CA-ADFB-42CB-AA15-7F48070B3F13}"/>
              </a:ext>
            </a:extLst>
          </p:cNvPr>
          <p:cNvSpPr txBox="1"/>
          <p:nvPr>
            <p:custDataLst>
              <p:tags r:id="rId2"/>
            </p:custDataLst>
          </p:nvPr>
        </p:nvSpPr>
        <p:spPr>
          <a:xfrm>
            <a:off x="1583690" y="1158875"/>
            <a:ext cx="274574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5</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Discussion</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05BCDEA-2926-4B3A-904F-3048E11AC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3402"/>
            <a:ext cx="9144000" cy="358201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8DD5FE-843D-40C6-868C-E262F4D99A4A}"/>
              </a:ext>
            </a:extLst>
          </p:cNvPr>
          <p:cNvSpPr txBox="1"/>
          <p:nvPr>
            <p:custDataLst>
              <p:tags r:id="rId2"/>
            </p:custDataLst>
          </p:nvPr>
        </p:nvSpPr>
        <p:spPr>
          <a:xfrm>
            <a:off x="1583690" y="1158875"/>
            <a:ext cx="2745740" cy="800100"/>
          </a:xfrm>
          <a:prstGeom prst="rect">
            <a:avLst/>
          </a:prstGeom>
          <a:noFill/>
          <a:ln w="117475">
            <a:noFill/>
          </a:ln>
        </p:spPr>
        <p:txBody>
          <a:bodyPr>
            <a:prstTxWarp prst="textPlain">
              <a:avLst/>
            </a:prstTxWarp>
            <a:spAutoFit/>
          </a:bodyPr>
          <a:lstStyle/>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Part 5</a:t>
            </a:r>
            <a:endParaRPr lang="en-US" altLang="zh-CN" sz="4000" spc="100" noProof="1">
              <a:solidFill>
                <a:schemeClr val="accent1"/>
              </a:solidFill>
              <a:latin typeface="Impact" panose="020B0806030902050204" pitchFamily="34" charset="0"/>
              <a:cs typeface="Arial" panose="020B0604020202020204" pitchFamily="34" charset="0"/>
            </a:endParaRPr>
          </a:p>
          <a:p>
            <a:r>
              <a:rPr lang="en-US" altLang="zh-CN" sz="4000" spc="100" noProof="1">
                <a:solidFill>
                  <a:schemeClr val="accent1"/>
                </a:solidFill>
                <a:latin typeface="Impact" panose="020B0806030902050204" pitchFamily="34" charset="0"/>
                <a:ea typeface="宋体" panose="02010600030101010101" pitchFamily="2" charset="-122"/>
                <a:cs typeface="Arial" panose="020B0604020202020204" pitchFamily="34" charset="0"/>
              </a:rPr>
              <a:t>Discussion</a:t>
            </a:r>
            <a:endParaRPr lang="en-US" altLang="zh-CN" sz="4000" spc="100" noProof="1">
              <a:solidFill>
                <a:schemeClr val="accent1"/>
              </a:solidFill>
              <a:latin typeface="Impact" panose="020B0806030902050204" pitchFamily="34" charset="0"/>
              <a:cs typeface="Arial" panose="020B0604020202020204" pitchFamily="34" charset="0"/>
            </a:endParaRPr>
          </a:p>
          <a:p>
            <a:endParaRPr lang="en-US" altLang="zh-CN" sz="4000" spc="100" noProof="1">
              <a:solidFill>
                <a:schemeClr val="accent1"/>
              </a:solidFill>
              <a:latin typeface="Impact" panose="020B080603090205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FCD551D-E480-4A59-8363-7236E814D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53816"/>
            <a:ext cx="9144000" cy="2550367"/>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i"/>
  <p:tag name="KSO_WM_UNIT_INDEX" val="1"/>
  <p:tag name="KSO_WM_UNIT_ID" val="custom20191415_2*i*1"/>
  <p:tag name="KSO_WM_TEMPLATE_CATEGORY" val="custom"/>
  <p:tag name="KSO_WM_TEMPLATE_INDEX" val="20191415"/>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LINE_FORE_SCHEMECOLOR_INDEX" val="5"/>
  <p:tag name="KSO_WM_UNIT_LINE_FILL_TYPE" val="2"/>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z"/>
  <p:tag name="KSO_WM_UNIT_INDEX" val="1_2_1"/>
  <p:tag name="KSO_WM_UNIT_ID" val="custom20191415_2*m_h_z*1_2_1"/>
  <p:tag name="KSO_WM_TEMPLATE_CATEGORY" val="custom"/>
  <p:tag name="KSO_WM_TEMPLATE_INDEX" val="20191415"/>
  <p:tag name="KSO_WM_UNIT_LAYERLEVEL" val="1_1_1"/>
  <p:tag name="KSO_WM_TAG_VERSION" val="1.0"/>
  <p:tag name="KSO_WM_BEAUTIFY_FLAG" val="#wm#"/>
  <p:tag name="KSO_WM_UNIT_COLOR_SCHEME_SHAPE_ID" val="8"/>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z"/>
  <p:tag name="KSO_WM_UNIT_INDEX" val="1_3_1"/>
  <p:tag name="KSO_WM_UNIT_ID" val="custom20191415_2*m_h_z*1_3_1"/>
  <p:tag name="KSO_WM_TEMPLATE_CATEGORY" val="custom"/>
  <p:tag name="KSO_WM_TEMPLATE_INDEX" val="20191415"/>
  <p:tag name="KSO_WM_UNIT_LAYERLEVEL" val="1_1_1"/>
  <p:tag name="KSO_WM_TAG_VERSION" val="1.0"/>
  <p:tag name="KSO_WM_BEAUTIFY_FLAG" val="#wm#"/>
  <p:tag name="KSO_WM_UNIT_COLOR_SCHEME_SHAPE_ID" val="35"/>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z"/>
  <p:tag name="KSO_WM_UNIT_INDEX" val="1_4_1"/>
  <p:tag name="KSO_WM_UNIT_ID" val="custom20191415_2*m_h_z*1_4_1"/>
  <p:tag name="KSO_WM_TEMPLATE_CATEGORY" val="custom"/>
  <p:tag name="KSO_WM_TEMPLATE_INDEX" val="20191415"/>
  <p:tag name="KSO_WM_UNIT_LAYERLEVEL" val="1_1_1"/>
  <p:tag name="KSO_WM_TAG_VERSION" val="1.0"/>
  <p:tag name="KSO_WM_BEAUTIFY_FLAG" val="#wm#"/>
  <p:tag name="KSO_WM_UNIT_COLOR_SCHEME_SHAPE_ID" val="36"/>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z"/>
  <p:tag name="KSO_WM_UNIT_INDEX" val="1_5_1"/>
  <p:tag name="KSO_WM_UNIT_ID" val="custom20191415_2*m_h_z*1_5_1"/>
  <p:tag name="KSO_WM_TEMPLATE_CATEGORY" val="custom"/>
  <p:tag name="KSO_WM_TEMPLATE_INDEX" val="20191415"/>
  <p:tag name="KSO_WM_UNIT_LAYERLEVEL" val="1_1_1"/>
  <p:tag name="KSO_WM_TAG_VERSION" val="1.0"/>
  <p:tag name="KSO_WM_BEAUTIFY_FLAG" val="#wm#"/>
  <p:tag name="KSO_WM_UNIT_COLOR_SCHEME_SHAPE_ID" val="53"/>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z"/>
  <p:tag name="KSO_WM_UNIT_INDEX" val="1_6_1"/>
  <p:tag name="KSO_WM_UNIT_ID" val="custom20191415_2*m_h_z*1_6_1"/>
  <p:tag name="KSO_WM_TEMPLATE_CATEGORY" val="custom"/>
  <p:tag name="KSO_WM_TEMPLATE_INDEX" val="20191415"/>
  <p:tag name="KSO_WM_UNIT_LAYERLEVEL" val="1_1_1"/>
  <p:tag name="KSO_WM_TAG_VERSION" val="1.0"/>
  <p:tag name="KSO_WM_BEAUTIFY_FLAG" val="#wm#"/>
  <p:tag name="KSO_WM_UNIT_COLOR_SCHEME_SHAPE_ID" val="54"/>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1"/>
  <p:tag name="KSO_WM_UNIT_HIGHLIGHT" val="0"/>
  <p:tag name="KSO_WM_UNIT_COMPATIBLE" val="0"/>
  <p:tag name="KSO_WM_DIAGRAM_GROUP_CODE" val="m1-1"/>
  <p:tag name="KSO_WM_UNIT_TYPE" val="a"/>
  <p:tag name="KSO_WM_UNIT_INDEX" val="1"/>
  <p:tag name="KSO_WM_UNIT_ID" val="custom20191415_2*a*1"/>
  <p:tag name="KSO_WM_TEMPLATE_CATEGORY" val="custom"/>
  <p:tag name="KSO_WM_TEMPLATE_INDEX" val="20191415"/>
  <p:tag name="KSO_WM_UNIT_LAYERLEVEL" val="1"/>
  <p:tag name="KSO_WM_TAG_VERSION" val="1.0"/>
  <p:tag name="KSO_WM_BEAUTIFY_FLAG" val="#wm#"/>
  <p:tag name="KSO_WM_UNIT_PRESET_TEXT" val="CONTENTS"/>
  <p:tag name="KSO_WM_UNIT_VALUE" val="34"/>
  <p:tag name="KSO_WM_UNIT_COLOR_SCHEME_SHAPE_ID" val="27"/>
  <p:tag name="KSO_WM_UNIT_COLOR_SCHEME_PARENT_PAGE" val="0_5"/>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
  <p:tag name="KSO_WM_UNIT_VALUE" val="17"/>
  <p:tag name="KSO_WM_UNIT_HIGHLIGHT" val="0"/>
  <p:tag name="KSO_WM_UNIT_COMPATIBLE" val="0"/>
  <p:tag name="KSO_WM_UNIT_TYPE" val="b"/>
  <p:tag name="KSO_WM_UNIT_INDEX" val="1"/>
  <p:tag name="KSO_WM_UNIT_ID" val="custom20191415_3*b*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09.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
  <p:tag name="KSO_WM_UNIT_VALUE" val="17"/>
  <p:tag name="KSO_WM_UNIT_HIGHLIGHT" val="0"/>
  <p:tag name="KSO_WM_UNIT_COMPATIBLE" val="0"/>
  <p:tag name="KSO_WM_UNIT_TYPE" val="b"/>
  <p:tag name="KSO_WM_UNIT_INDEX" val="1"/>
  <p:tag name="KSO_WM_UNIT_ID" val="custom20191415_3*b*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2.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3.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
  <p:tag name="KSO_WM_UNIT_VALUE" val="17"/>
  <p:tag name="KSO_WM_UNIT_HIGHLIGHT" val="0"/>
  <p:tag name="KSO_WM_UNIT_COMPATIBLE" val="0"/>
  <p:tag name="KSO_WM_UNIT_TYPE" val="b"/>
  <p:tag name="KSO_WM_UNIT_INDEX" val="1"/>
  <p:tag name="KSO_WM_UNIT_ID" val="custom20191415_3*b*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5.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6.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17.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18.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19.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21.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2.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23.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4.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25.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6.xml><?xml version="1.0" encoding="utf-8"?>
<p:tagLst xmlns:a="http://schemas.openxmlformats.org/drawingml/2006/main" xmlns:r="http://schemas.openxmlformats.org/officeDocument/2006/relationships"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3213"/>
  <p:tag name="KSO_WM_SLIDE_TYPE" val="sectionTitle"/>
  <p:tag name="KSO_WM_SLIDE_SUBTYPE" val="pureTxt"/>
  <p:tag name="KSO_WM_SLIDE_LAYOUT" val="a_b_e"/>
  <p:tag name="KSO_WM_SLIDE_LAYOUT_CNT" val="1_1_1"/>
  <p:tag name="KSO_WM_TEMPLATE_SUBCATEGORY" val="0"/>
</p:tagLst>
</file>

<file path=ppt/tags/tag127.xml><?xml version="1.0" encoding="utf-8"?>
<p:tagLst xmlns:a="http://schemas.openxmlformats.org/drawingml/2006/main" xmlns:r="http://schemas.openxmlformats.org/officeDocument/2006/relationships"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8"/>
  <p:tag name="KSO_WM_TEMPLATE_SUBCATEGORY" val="0"/>
  <p:tag name="KSO_WM_TAG_VERSION" val="1.0"/>
  <p:tag name="KSO_WM_BEAUTIFY_FLAG" val="#wm#"/>
  <p:tag name="KSO_WM_TEMPLATE_CATEGORY" val="custom"/>
  <p:tag name="KSO_WM_TEMPLATE_INDEX" val="2019321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213"/>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191415_2"/>
  <p:tag name="KSO_WM_SLIDE_ITEM_CNT" val="6"/>
  <p:tag name="KSO_WM_SLIDE_INDEX" val="2"/>
  <p:tag name="KSO_WM_TAG_VERSION" val="1.0"/>
  <p:tag name="KSO_WM_BEAUTIFY_FLAG" val="#wm#"/>
  <p:tag name="KSO_WM_TEMPLATE_CATEGORY" val="custom"/>
  <p:tag name="KSO_WM_TEMPLATE_INDEX" val="20193213"/>
  <p:tag name="KSO_WM_SLIDE_TYPE" val="contents"/>
  <p:tag name="KSO_WM_SLIDE_SUBTYPE" val="diag"/>
  <p:tag name="KSO_WM_DIAGRAM_GROUP_CODE" val="m1-1"/>
  <p:tag name="KSO_WM_SLIDE_LAYOUT" val="a_m"/>
  <p:tag name="KSO_WM_SLIDE_LAYOUT_CNT" val="1_1"/>
  <p:tag name="KSO_WM_SLIDE_DIAGTYPE" val="m"/>
  <p:tag name="KSO_WM_SLIDE_COLORSCHEME_VERSION" val="3.2"/>
  <p:tag name="KSO_WM_TEMPLATE_SUBCATEGORY" val="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415_2*m_h_i*1_1_1"/>
  <p:tag name="KSO_WM_TEMPLATE_CATEGORY" val="custom"/>
  <p:tag name="KSO_WM_TEMPLATE_INDEX" val="20191415"/>
  <p:tag name="KSO_WM_UNIT_LAYERLEVEL" val="1_1_1"/>
  <p:tag name="KSO_WM_TAG_VERSION" val="1.0"/>
  <p:tag name="KSO_WM_BEAUTIFY_FLAG" val="#wm#"/>
  <p:tag name="KSO_WM_UNIT_COLOR_SCHEME_SHAPE_ID" val="15"/>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415_2*m_h_i*1_2_1"/>
  <p:tag name="KSO_WM_TEMPLATE_CATEGORY" val="custom"/>
  <p:tag name="KSO_WM_TEMPLATE_INDEX" val="20191415"/>
  <p:tag name="KSO_WM_UNIT_LAYERLEVEL" val="1_1_1"/>
  <p:tag name="KSO_WM_TAG_VERSION" val="1.0"/>
  <p:tag name="KSO_WM_BEAUTIFY_FLAG" val="#wm#"/>
  <p:tag name="KSO_WM_UNIT_COLOR_SCHEME_SHAPE_ID" val="13"/>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415_2*m_h_i*1_3_1"/>
  <p:tag name="KSO_WM_TEMPLATE_CATEGORY" val="custom"/>
  <p:tag name="KSO_WM_TEMPLATE_INDEX" val="20191415"/>
  <p:tag name="KSO_WM_UNIT_LAYERLEVEL" val="1_1_1"/>
  <p:tag name="KSO_WM_TAG_VERSION" val="1.0"/>
  <p:tag name="KSO_WM_BEAUTIFY_FLAG" val="#wm#"/>
  <p:tag name="KSO_WM_UNIT_COLOR_SCHEME_SHAPE_ID" val="11"/>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415_2*m_h_i*1_4_1"/>
  <p:tag name="KSO_WM_TEMPLATE_CATEGORY" val="custom"/>
  <p:tag name="KSO_WM_TEMPLATE_INDEX" val="20191415"/>
  <p:tag name="KSO_WM_UNIT_LAYERLEVEL" val="1_1_1"/>
  <p:tag name="KSO_WM_TAG_VERSION" val="1.0"/>
  <p:tag name="KSO_WM_BEAUTIFY_FLAG" val="#wm#"/>
  <p:tag name="KSO_WM_UNIT_COLOR_SCHEME_SHAPE_ID" val="9"/>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5_1"/>
  <p:tag name="KSO_WM_UNIT_ID" val="custom20191415_2*m_h_i*1_5_1"/>
  <p:tag name="KSO_WM_TEMPLATE_CATEGORY" val="custom"/>
  <p:tag name="KSO_WM_TEMPLATE_INDEX" val="20191415"/>
  <p:tag name="KSO_WM_UNIT_LAYERLEVEL" val="1_1_1"/>
  <p:tag name="KSO_WM_TAG_VERSION" val="1.0"/>
  <p:tag name="KSO_WM_BEAUTIFY_FLAG" val="#wm#"/>
  <p:tag name="KSO_WM_UNIT_COLOR_SCHEME_SHAPE_ID" val="7"/>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29"/>
  <p:tag name="KSO_WM_UNIT_HIGHLIGHT" val="0"/>
  <p:tag name="KSO_WM_UNIT_COMPATIBLE" val="0"/>
  <p:tag name="KSO_WM_DIAGRAM_GROUP_CODE" val="m1-1"/>
  <p:tag name="KSO_WM_UNIT_TYPE" val="m_h_f"/>
  <p:tag name="KSO_WM_UNIT_INDEX" val="1_1_1"/>
  <p:tag name="KSO_WM_UNIT_ID" val="custom20191415_2*m_h_f*1_1_1"/>
  <p:tag name="KSO_WM_TEMPLATE_CATEGORY" val="custom"/>
  <p:tag name="KSO_WM_TEMPLATE_INDEX" val="20191415"/>
  <p:tag name="KSO_WM_UNIT_LAYERLEVEL" val="1_1_1"/>
  <p:tag name="KSO_WM_TAG_VERSION" val="1.0"/>
  <p:tag name="KSO_WM_BEAUTIFY_FLAG" val="#wm#"/>
  <p:tag name="KSO_WM_UNIT_COLOR_SCHEME_SHAPE_ID" val="33"/>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29"/>
  <p:tag name="KSO_WM_UNIT_HIGHLIGHT" val="0"/>
  <p:tag name="KSO_WM_UNIT_COMPATIBLE" val="0"/>
  <p:tag name="KSO_WM_DIAGRAM_GROUP_CODE" val="m1-1"/>
  <p:tag name="KSO_WM_UNIT_TYPE" val="m_h_f"/>
  <p:tag name="KSO_WM_UNIT_INDEX" val="1_2_1"/>
  <p:tag name="KSO_WM_UNIT_ID" val="custom20191415_2*m_h_f*1_2_1"/>
  <p:tag name="KSO_WM_TEMPLATE_CATEGORY" val="custom"/>
  <p:tag name="KSO_WM_TEMPLATE_INDEX" val="20191415"/>
  <p:tag name="KSO_WM_UNIT_LAYERLEVEL" val="1_1_1"/>
  <p:tag name="KSO_WM_TAG_VERSION" val="1.0"/>
  <p:tag name="KSO_WM_BEAUTIFY_FLAG" val="#wm#"/>
  <p:tag name="KSO_WM_UNIT_COLOR_SCHEME_SHAPE_ID" val="39"/>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29"/>
  <p:tag name="KSO_WM_UNIT_HIGHLIGHT" val="0"/>
  <p:tag name="KSO_WM_UNIT_COMPATIBLE" val="0"/>
  <p:tag name="KSO_WM_DIAGRAM_GROUP_CODE" val="m1-1"/>
  <p:tag name="KSO_WM_UNIT_TYPE" val="m_h_f"/>
  <p:tag name="KSO_WM_UNIT_INDEX" val="1_3_1"/>
  <p:tag name="KSO_WM_UNIT_ID" val="custom20191415_2*m_h_f*1_3_1"/>
  <p:tag name="KSO_WM_TEMPLATE_CATEGORY" val="custom"/>
  <p:tag name="KSO_WM_TEMPLATE_INDEX" val="20191415"/>
  <p:tag name="KSO_WM_UNIT_LAYERLEVEL" val="1_1_1"/>
  <p:tag name="KSO_WM_TAG_VERSION" val="1.0"/>
  <p:tag name="KSO_WM_BEAUTIFY_FLAG" val="#wm#"/>
  <p:tag name="KSO_WM_UNIT_COLOR_SCHEME_SHAPE_ID" val="42"/>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29"/>
  <p:tag name="KSO_WM_UNIT_HIGHLIGHT" val="0"/>
  <p:tag name="KSO_WM_UNIT_COMPATIBLE" val="0"/>
  <p:tag name="KSO_WM_DIAGRAM_GROUP_CODE" val="m1-1"/>
  <p:tag name="KSO_WM_UNIT_TYPE" val="m_h_f"/>
  <p:tag name="KSO_WM_UNIT_INDEX" val="1_4_1"/>
  <p:tag name="KSO_WM_UNIT_ID" val="custom20191415_2*m_h_f*1_4_1"/>
  <p:tag name="KSO_WM_TEMPLATE_CATEGORY" val="custom"/>
  <p:tag name="KSO_WM_TEMPLATE_INDEX" val="20191415"/>
  <p:tag name="KSO_WM_UNIT_LAYERLEVEL" val="1_1_1"/>
  <p:tag name="KSO_WM_TAG_VERSION" val="1.0"/>
  <p:tag name="KSO_WM_BEAUTIFY_FLAG" val="#wm#"/>
  <p:tag name="KSO_WM_UNIT_COLOR_SCHEME_SHAPE_ID" val="45"/>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29"/>
  <p:tag name="KSO_WM_UNIT_HIGHLIGHT" val="0"/>
  <p:tag name="KSO_WM_UNIT_COMPATIBLE" val="0"/>
  <p:tag name="KSO_WM_DIAGRAM_GROUP_CODE" val="m1-1"/>
  <p:tag name="KSO_WM_UNIT_TYPE" val="m_h_f"/>
  <p:tag name="KSO_WM_UNIT_INDEX" val="1_5_1"/>
  <p:tag name="KSO_WM_UNIT_ID" val="custom20191415_2*m_h_f*1_5_1"/>
  <p:tag name="KSO_WM_TEMPLATE_CATEGORY" val="custom"/>
  <p:tag name="KSO_WM_TEMPLATE_INDEX" val="20191415"/>
  <p:tag name="KSO_WM_UNIT_LAYERLEVEL" val="1_1_1"/>
  <p:tag name="KSO_WM_TAG_VERSION" val="1.0"/>
  <p:tag name="KSO_WM_BEAUTIFY_FLAG" val="#wm#"/>
  <p:tag name="KSO_WM_UNIT_COLOR_SCHEME_SHAPE_ID" val="48"/>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1.1.1.1.1.1.20193213">
      <a:dk1>
        <a:srgbClr val="000000"/>
      </a:dk1>
      <a:lt1>
        <a:sysClr val="window" lastClr="CEEACA"/>
      </a:lt1>
      <a:dk2>
        <a:srgbClr val="E6EFE9"/>
      </a:dk2>
      <a:lt2>
        <a:srgbClr val="FFFFFF"/>
      </a:lt2>
      <a:accent1>
        <a:srgbClr val="3EA592"/>
      </a:accent1>
      <a:accent2>
        <a:srgbClr val="14879E"/>
      </a:accent2>
      <a:accent3>
        <a:srgbClr val="CED788"/>
      </a:accent3>
      <a:accent4>
        <a:srgbClr val="D7CD88"/>
      </a:accent4>
      <a:accent5>
        <a:srgbClr val="DAD5C7"/>
      </a:accent5>
      <a:accent6>
        <a:srgbClr val="E6D093"/>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401</Words>
  <Application>Microsoft Office PowerPoint</Application>
  <PresentationFormat>On-screen Show (4:3)</PresentationFormat>
  <Paragraphs>42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微软雅黑</vt:lpstr>
      <vt:lpstr>微软雅黑</vt:lpstr>
      <vt:lpstr>Arial</vt:lpstr>
      <vt:lpstr>Calibri</vt:lpstr>
      <vt:lpstr>Impact</vt:lpstr>
      <vt:lpstr>Times New Roman</vt:lpstr>
      <vt:lpstr>Wingdings</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liuytmichael24@outlook.com</cp:lastModifiedBy>
  <cp:revision>8</cp:revision>
  <dcterms:created xsi:type="dcterms:W3CDTF">2019-05-14T14:30:20Z</dcterms:created>
  <dcterms:modified xsi:type="dcterms:W3CDTF">2019-08-12T06:46:32Z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