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8" r:id="rId4"/>
    <p:sldId id="259" r:id="rId5"/>
    <p:sldId id="258" r:id="rId6"/>
    <p:sldId id="282" r:id="rId7"/>
    <p:sldId id="283" r:id="rId8"/>
    <p:sldId id="260" r:id="rId9"/>
    <p:sldId id="280" r:id="rId10"/>
    <p:sldId id="279" r:id="rId11"/>
    <p:sldId id="278" r:id="rId12"/>
    <p:sldId id="262" r:id="rId13"/>
    <p:sldId id="263" r:id="rId14"/>
    <p:sldId id="264" r:id="rId15"/>
    <p:sldId id="265" r:id="rId16"/>
    <p:sldId id="284" r:id="rId17"/>
    <p:sldId id="266" r:id="rId18"/>
    <p:sldId id="286" r:id="rId19"/>
    <p:sldId id="289" r:id="rId20"/>
    <p:sldId id="287" r:id="rId21"/>
    <p:sldId id="290" r:id="rId22"/>
    <p:sldId id="291" r:id="rId23"/>
    <p:sldId id="292" r:id="rId24"/>
    <p:sldId id="293" r:id="rId25"/>
    <p:sldId id="295" r:id="rId26"/>
    <p:sldId id="294" r:id="rId27"/>
    <p:sldId id="296" r:id="rId28"/>
    <p:sldId id="297" r:id="rId29"/>
    <p:sldId id="298" r:id="rId30"/>
    <p:sldId id="300" r:id="rId31"/>
    <p:sldId id="301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Yatin Vij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7207"/>
          </a:xfrm>
        </p:spPr>
        <p:txBody>
          <a:bodyPr>
            <a:normAutofit/>
          </a:bodyPr>
          <a:lstStyle/>
          <a:p>
            <a:r>
              <a:rPr lang="en-US" dirty="0" smtClean="0"/>
              <a:t>Generated Word clouds for Ads and Non-Ads.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word clouds show the most occurring words in ad and non-ad comments.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80" y="2542056"/>
            <a:ext cx="3774548" cy="3251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79" y="2542056"/>
            <a:ext cx="3786316" cy="32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Performing Class Imbalance Check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see that the Ads and Non-Ads have almost same frequency.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16" y="2772237"/>
            <a:ext cx="4133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EDA shows that the only attribute that adds valuable information that can be used by the model is CONTENT.</a:t>
            </a:r>
          </a:p>
          <a:p>
            <a:r>
              <a:rPr lang="en-US" dirty="0" smtClean="0"/>
              <a:t>Thus, we remove all the attributes except CONTENT and CLASS from the data and proceed with text preprocessing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Stripping everything except alphabets from the text</a:t>
            </a:r>
          </a:p>
          <a:p>
            <a:r>
              <a:rPr lang="en-US" dirty="0"/>
              <a:t>Converting text to lower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Lemmatization</a:t>
            </a:r>
          </a:p>
          <a:p>
            <a:r>
              <a:rPr lang="en-US" dirty="0" smtClean="0"/>
              <a:t>Removal of stop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CountVectorizer</a:t>
            </a:r>
            <a:r>
              <a:rPr lang="en-US" dirty="0" smtClean="0"/>
              <a:t> to create matrix containing words and their frequency of occurrence in the corpus.</a:t>
            </a:r>
          </a:p>
          <a:p>
            <a:r>
              <a:rPr lang="en-US" dirty="0" err="1" smtClean="0"/>
              <a:t>TfidfTransformer</a:t>
            </a:r>
            <a:r>
              <a:rPr lang="en-US" dirty="0" smtClean="0"/>
              <a:t> to compute TF-IDF values for all the words from the </a:t>
            </a:r>
            <a:r>
              <a:rPr lang="en-US" dirty="0" err="1" smtClean="0"/>
              <a:t>countvectorizer</a:t>
            </a:r>
            <a:r>
              <a:rPr lang="en-US" dirty="0" smtClean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5374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the train </a:t>
            </a:r>
            <a:r>
              <a:rPr lang="en-US" dirty="0" err="1" smtClean="0"/>
              <a:t>tf-idfs</a:t>
            </a:r>
            <a:r>
              <a:rPr lang="en-US" dirty="0" smtClean="0"/>
              <a:t> into train and test sets using </a:t>
            </a:r>
            <a:r>
              <a:rPr lang="en-US" dirty="0" err="1" smtClean="0"/>
              <a:t>train_test_split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Models used: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err="1" smtClean="0"/>
              <a:t>SGDClassifier</a:t>
            </a:r>
            <a:r>
              <a:rPr lang="en-US" dirty="0" smtClean="0"/>
              <a:t> with hinge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Cross-Validation used to find optimal parameters for each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48" y="2349437"/>
            <a:ext cx="2894138" cy="2071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389583"/>
            <a:ext cx="3011199" cy="19912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48" y="4446066"/>
            <a:ext cx="2894138" cy="205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124" y="4476449"/>
            <a:ext cx="2898285" cy="1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 Chosen as Logistic Regression as its ROC score is 89.4%</a:t>
            </a:r>
          </a:p>
          <a:p>
            <a:pPr lvl="1"/>
            <a:r>
              <a:rPr lang="en-US" dirty="0"/>
              <a:t>Random Forest yielded the a similar ROC score but to keep the model interpretable we select the simplest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Expected Error Rate for Logistic Regression is approx. 11%</a:t>
            </a:r>
          </a:p>
          <a:p>
            <a:pPr lvl="1"/>
            <a:r>
              <a:rPr lang="en-US" dirty="0" smtClean="0"/>
              <a:t>False Positive Rate: 2.2%</a:t>
            </a:r>
          </a:p>
          <a:p>
            <a:pPr lvl="1"/>
            <a:r>
              <a:rPr lang="en-US" dirty="0" smtClean="0"/>
              <a:t>False Negative Rate: 14.67%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Interpreting the weights predicted by Logistic Regression: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Table1 shows the top 10 words that contribute most to the odds of beings an ad comment.</a:t>
            </a:r>
          </a:p>
          <a:p>
            <a:r>
              <a:rPr lang="en-US" dirty="0" smtClean="0"/>
              <a:t>Table2 </a:t>
            </a:r>
            <a:r>
              <a:rPr lang="en-US" dirty="0"/>
              <a:t>shows the top 10 words that contribute </a:t>
            </a:r>
            <a:r>
              <a:rPr lang="en-US" dirty="0" smtClean="0"/>
              <a:t>least </a:t>
            </a:r>
            <a:r>
              <a:rPr lang="en-US" dirty="0"/>
              <a:t>to the odds of beings an ad </a:t>
            </a:r>
            <a:r>
              <a:rPr lang="en-US" dirty="0" smtClean="0"/>
              <a:t>comment i.e. Non-Ad comments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55" y="2568806"/>
            <a:ext cx="3114675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51" y="2559281"/>
            <a:ext cx="2886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-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 Classify the comment on the blog post as an Advertisement or not an Advertisement based on the given data associated with the comment. 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Importing </a:t>
            </a:r>
            <a:r>
              <a:rPr lang="en-US" dirty="0"/>
              <a:t>all the required libraries</a:t>
            </a:r>
          </a:p>
          <a:p>
            <a:pPr lvl="1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import re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wordcloud</a:t>
            </a:r>
            <a:r>
              <a:rPr lang="en-US" dirty="0"/>
              <a:t> import </a:t>
            </a:r>
            <a:r>
              <a:rPr lang="en-US" dirty="0" err="1"/>
              <a:t>WordCloud</a:t>
            </a:r>
            <a:r>
              <a:rPr lang="en-US" dirty="0"/>
              <a:t>, STOPWORDS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nltk</a:t>
            </a:r>
            <a:r>
              <a:rPr lang="en-US" dirty="0"/>
              <a:t> import </a:t>
            </a:r>
            <a:r>
              <a:rPr lang="en-US" dirty="0" err="1"/>
              <a:t>WordNetLemmatizer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TfidfTransformer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SGDClassifier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CountVectorizer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train_test_split,GridSearchCV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confusion_matrix,classification_report,accuracy_score,roc_auc_score,roc_curve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 takes the content as input and outputs all </a:t>
            </a:r>
            <a:r>
              <a:rPr lang="en-US" dirty="0" smtClean="0"/>
              <a:t>the </a:t>
            </a:r>
            <a:r>
              <a:rPr lang="en-US" dirty="0"/>
              <a:t>comments stripping everything </a:t>
            </a:r>
            <a:r>
              <a:rPr lang="en-US" dirty="0" smtClean="0"/>
              <a:t>( numbers, punctuations ), performing lemmatization and converting </a:t>
            </a:r>
            <a:r>
              <a:rPr lang="en-US" dirty="0"/>
              <a:t>to lower case.</a:t>
            </a:r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stripped_text</a:t>
            </a:r>
            <a:r>
              <a:rPr lang="en-US" dirty="0"/>
              <a:t>(text):</a:t>
            </a:r>
          </a:p>
          <a:p>
            <a:pPr marL="857250" lvl="2" indent="0">
              <a:buNone/>
            </a:pPr>
            <a:r>
              <a:rPr lang="en-US" dirty="0"/>
              <a:t>l=</a:t>
            </a:r>
            <a:r>
              <a:rPr lang="en-US" dirty="0" err="1"/>
              <a:t>WordNetLemmatizer</a:t>
            </a:r>
            <a:r>
              <a:rPr lang="en-US" dirty="0"/>
              <a:t>()</a:t>
            </a:r>
          </a:p>
          <a:p>
            <a:pPr marL="857250" lvl="2" indent="0">
              <a:buNone/>
            </a:pPr>
            <a:r>
              <a:rPr lang="en-US" dirty="0"/>
              <a:t>tokens=[</a:t>
            </a:r>
            <a:r>
              <a:rPr lang="en-US" dirty="0" err="1"/>
              <a:t>l.lemmatize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text.split</a:t>
            </a:r>
            <a:r>
              <a:rPr lang="en-US" dirty="0"/>
              <a:t>()]</a:t>
            </a:r>
          </a:p>
          <a:p>
            <a:pPr marL="857250" lvl="2" indent="0">
              <a:buNone/>
            </a:pPr>
            <a:r>
              <a:rPr lang="en-US" dirty="0"/>
              <a:t>text=" ".join(tokens)</a:t>
            </a:r>
          </a:p>
          <a:p>
            <a:pPr marL="857250" lvl="2" indent="0">
              <a:buNone/>
            </a:pPr>
            <a:r>
              <a:rPr lang="en-US" dirty="0"/>
              <a:t>return " ".join(</a:t>
            </a:r>
            <a:r>
              <a:rPr lang="en-US" dirty="0" err="1"/>
              <a:t>re.findall</a:t>
            </a:r>
            <a:r>
              <a:rPr lang="en-US" dirty="0"/>
              <a:t>("[A-</a:t>
            </a:r>
            <a:r>
              <a:rPr lang="en-US" dirty="0" err="1"/>
              <a:t>Za</a:t>
            </a:r>
            <a:r>
              <a:rPr lang="en-US" dirty="0"/>
              <a:t>-z]+",</a:t>
            </a:r>
            <a:r>
              <a:rPr lang="en-US" dirty="0" err="1"/>
              <a:t>text.lower</a:t>
            </a:r>
            <a:r>
              <a:rPr lang="en-US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5414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34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Load </a:t>
            </a:r>
            <a:r>
              <a:rPr lang="en-US" dirty="0"/>
              <a:t>the data and preprocess the data</a:t>
            </a:r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load_data</a:t>
            </a:r>
            <a:r>
              <a:rPr lang="en-US" dirty="0"/>
              <a:t>():</a:t>
            </a:r>
          </a:p>
          <a:p>
            <a:pPr marL="800100" lvl="2" indent="0">
              <a:buNone/>
            </a:pPr>
            <a:r>
              <a:rPr lang="en-US" dirty="0" err="1"/>
              <a:t>df_train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 Sets/train.csv')</a:t>
            </a:r>
          </a:p>
          <a:p>
            <a:pPr marL="800100" lvl="2" indent="0">
              <a:buNone/>
            </a:pPr>
            <a:r>
              <a:rPr lang="en-US" dirty="0" err="1"/>
              <a:t>df_test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 Sets/test.csv')</a:t>
            </a:r>
          </a:p>
          <a:p>
            <a:pPr marL="800100" lvl="2" indent="0">
              <a:buNone/>
            </a:pPr>
            <a:r>
              <a:rPr lang="en-US" dirty="0"/>
              <a:t>print('Train',</a:t>
            </a:r>
            <a:r>
              <a:rPr lang="en-US" dirty="0" err="1"/>
              <a:t>df_train.head</a:t>
            </a:r>
            <a:r>
              <a:rPr lang="en-US" dirty="0"/>
              <a:t>())</a:t>
            </a:r>
          </a:p>
          <a:p>
            <a:pPr marL="800100" lvl="2" indent="0">
              <a:buNone/>
            </a:pPr>
            <a:r>
              <a:rPr lang="en-US" dirty="0"/>
              <a:t>print('Test',</a:t>
            </a:r>
            <a:r>
              <a:rPr lang="en-US" dirty="0" err="1"/>
              <a:t>df_test.head</a:t>
            </a:r>
            <a:r>
              <a:rPr lang="en-US" dirty="0"/>
              <a:t>())</a:t>
            </a:r>
          </a:p>
          <a:p>
            <a:pPr marL="800100" lvl="2" indent="0">
              <a:buNone/>
            </a:pPr>
            <a:r>
              <a:rPr lang="en-US" dirty="0"/>
              <a:t>print(df_train.info())</a:t>
            </a:r>
          </a:p>
          <a:p>
            <a:pPr marL="800100" lvl="2" indent="0">
              <a:buNone/>
            </a:pPr>
            <a:r>
              <a:rPr lang="en-US" dirty="0" err="1"/>
              <a:t>df_train.reset_index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800100" lvl="2" indent="0">
              <a:buNone/>
            </a:pPr>
            <a:r>
              <a:rPr lang="en-US" dirty="0" err="1"/>
              <a:t>df_test.reset_index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pPr marL="800100" lvl="2" indent="0">
              <a:buNone/>
            </a:pPr>
            <a:r>
              <a:rPr lang="en-US" dirty="0"/>
              <a:t># Feature Selection: Careful examination of the data reveals that the classification is purely based on the COMMENT</a:t>
            </a:r>
          </a:p>
          <a:p>
            <a:pPr marL="800100" lvl="2" indent="0">
              <a:buNone/>
            </a:pPr>
            <a:r>
              <a:rPr lang="en-US" dirty="0"/>
              <a:t># and the CLASS. So we remove the other features.</a:t>
            </a:r>
          </a:p>
          <a:p>
            <a:pPr marL="800100" lvl="2" indent="0">
              <a:buNone/>
            </a:pPr>
            <a:r>
              <a:rPr lang="en-US" dirty="0" err="1"/>
              <a:t>df_train</a:t>
            </a:r>
            <a:r>
              <a:rPr lang="en-US" dirty="0"/>
              <a:t>=</a:t>
            </a:r>
            <a:r>
              <a:rPr lang="en-US" dirty="0" err="1"/>
              <a:t>df_train</a:t>
            </a:r>
            <a:r>
              <a:rPr lang="en-US" dirty="0"/>
              <a:t>[['CONTENT','CLASS']]</a:t>
            </a:r>
          </a:p>
          <a:p>
            <a:pPr marL="800100" lvl="2" indent="0">
              <a:buNone/>
            </a:pPr>
            <a:r>
              <a:rPr lang="en-US" dirty="0" err="1"/>
              <a:t>df_test</a:t>
            </a:r>
            <a:r>
              <a:rPr lang="en-US" dirty="0"/>
              <a:t>=</a:t>
            </a:r>
            <a:r>
              <a:rPr lang="en-US" dirty="0" err="1"/>
              <a:t>df_test</a:t>
            </a:r>
            <a:r>
              <a:rPr lang="en-US" dirty="0"/>
              <a:t>[['</a:t>
            </a:r>
            <a:r>
              <a:rPr lang="en-US" dirty="0" err="1"/>
              <a:t>index','CONTENT</a:t>
            </a:r>
            <a:r>
              <a:rPr lang="en-US" dirty="0"/>
              <a:t>']]</a:t>
            </a:r>
          </a:p>
          <a:p>
            <a:pPr marL="800100" lvl="2" indent="0">
              <a:buNone/>
            </a:pPr>
            <a:r>
              <a:rPr lang="en-US" dirty="0"/>
              <a:t># </a:t>
            </a:r>
            <a:r>
              <a:rPr lang="en-US" dirty="0" err="1"/>
              <a:t>Veiwing</a:t>
            </a:r>
            <a:r>
              <a:rPr lang="en-US" dirty="0"/>
              <a:t> for the value counts to check for class imbalance.</a:t>
            </a:r>
          </a:p>
          <a:p>
            <a:pPr marL="800100" lvl="2" indent="0">
              <a:buNone/>
            </a:pPr>
            <a:r>
              <a:rPr lang="en-US" dirty="0" err="1"/>
              <a:t>df_train</a:t>
            </a:r>
            <a:r>
              <a:rPr lang="en-US" dirty="0"/>
              <a:t>['CLASS'].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/>
              <a:t># No class imbalance present, so we can move forward with pre-processing the text data</a:t>
            </a:r>
          </a:p>
          <a:p>
            <a:pPr marL="800100" lvl="2" indent="0">
              <a:buNone/>
            </a:pPr>
            <a:r>
              <a:rPr lang="en-US" dirty="0"/>
              <a:t>return </a:t>
            </a:r>
            <a:r>
              <a:rPr lang="en-US" dirty="0" err="1"/>
              <a:t>df_train,df_test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Preprocessing and feature extraction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preprocess_text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):</a:t>
            </a:r>
          </a:p>
          <a:p>
            <a:pPr marL="800100" lvl="2" indent="0">
              <a:buNone/>
            </a:pPr>
            <a:r>
              <a:rPr lang="en-US" dirty="0" err="1"/>
              <a:t>df.loc</a:t>
            </a:r>
            <a:r>
              <a:rPr lang="en-US" dirty="0"/>
              <a:t>[:,'CONTENT']=</a:t>
            </a:r>
            <a:r>
              <a:rPr lang="en-US" dirty="0" err="1"/>
              <a:t>df</a:t>
            </a:r>
            <a:r>
              <a:rPr lang="en-US" dirty="0"/>
              <a:t>['CONTENT'].apply(</a:t>
            </a:r>
            <a:r>
              <a:rPr lang="en-US" dirty="0" err="1"/>
              <a:t>stripped_text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# Count words and their </a:t>
            </a:r>
            <a:r>
              <a:rPr lang="en-US" dirty="0" err="1"/>
              <a:t>occurences</a:t>
            </a:r>
            <a:r>
              <a:rPr lang="en-US" dirty="0"/>
              <a:t> in the data</a:t>
            </a:r>
          </a:p>
          <a:p>
            <a:pPr marL="800100" lvl="2" indent="0">
              <a:buNone/>
            </a:pPr>
            <a:r>
              <a:rPr lang="en-US" dirty="0" err="1"/>
              <a:t>c_vec</a:t>
            </a:r>
            <a:r>
              <a:rPr lang="en-US" dirty="0"/>
              <a:t> = </a:t>
            </a:r>
            <a:r>
              <a:rPr lang="en-US" dirty="0" err="1"/>
              <a:t>CountVectorizer</a:t>
            </a:r>
            <a:r>
              <a:rPr lang="en-US" dirty="0"/>
              <a:t>(</a:t>
            </a:r>
            <a:r>
              <a:rPr lang="en-US" dirty="0" err="1"/>
              <a:t>stop_words</a:t>
            </a:r>
            <a:r>
              <a:rPr lang="en-US" dirty="0"/>
              <a:t>='</a:t>
            </a:r>
            <a:r>
              <a:rPr lang="en-US" dirty="0" err="1"/>
              <a:t>english</a:t>
            </a:r>
            <a:r>
              <a:rPr lang="en-US" dirty="0"/>
              <a:t>')</a:t>
            </a:r>
          </a:p>
          <a:p>
            <a:pPr marL="800100" lvl="2" indent="0">
              <a:buNone/>
            </a:pPr>
            <a:r>
              <a:rPr lang="en-US" dirty="0" err="1"/>
              <a:t>X_c</a:t>
            </a:r>
            <a:r>
              <a:rPr lang="en-US" dirty="0"/>
              <a:t> = </a:t>
            </a:r>
            <a:r>
              <a:rPr lang="en-US" dirty="0" err="1"/>
              <a:t>c_vec.fit_transform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['CONTENT'])</a:t>
            </a:r>
          </a:p>
          <a:p>
            <a:pPr marL="800100" lvl="2" indent="0">
              <a:buNone/>
            </a:pPr>
            <a:r>
              <a:rPr lang="en-US" dirty="0"/>
              <a:t>t = </a:t>
            </a:r>
            <a:r>
              <a:rPr lang="en-US" dirty="0" err="1"/>
              <a:t>TfidfTransformer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 err="1"/>
              <a:t>X_tfidf</a:t>
            </a:r>
            <a:r>
              <a:rPr lang="en-US" dirty="0"/>
              <a:t> = </a:t>
            </a:r>
            <a:r>
              <a:rPr lang="en-US" dirty="0" err="1"/>
              <a:t>t.fit_transform</a:t>
            </a:r>
            <a:r>
              <a:rPr lang="en-US" dirty="0"/>
              <a:t>(</a:t>
            </a:r>
            <a:r>
              <a:rPr lang="en-US" dirty="0" err="1"/>
              <a:t>X_c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return </a:t>
            </a:r>
            <a:r>
              <a:rPr lang="en-US" dirty="0" err="1"/>
              <a:t>df,c_vec,t,X_tfidf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Trains the desired model selected using type.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def</a:t>
            </a:r>
            <a:r>
              <a:rPr lang="en-US" dirty="0"/>
              <a:t> train(</a:t>
            </a:r>
            <a:r>
              <a:rPr lang="en-US" dirty="0" err="1"/>
              <a:t>X,y,type</a:t>
            </a:r>
            <a:r>
              <a:rPr lang="en-US" dirty="0"/>
              <a:t>='LR'):</a:t>
            </a:r>
          </a:p>
          <a:p>
            <a:pPr marL="1257300" lvl="3" indent="0">
              <a:buNone/>
            </a:pPr>
            <a:r>
              <a:rPr lang="en-US" dirty="0"/>
              <a:t>if type=='LR</a:t>
            </a:r>
            <a:r>
              <a:rPr lang="en-US" dirty="0" smtClean="0"/>
              <a:t>':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=123)</a:t>
            </a:r>
          </a:p>
          <a:p>
            <a:pPr marL="1257300" lvl="3" indent="0">
              <a:buNone/>
            </a:pPr>
            <a:r>
              <a:rPr lang="en-US" dirty="0" err="1"/>
              <a:t>elif</a:t>
            </a:r>
            <a:r>
              <a:rPr lang="en-US" dirty="0"/>
              <a:t> type=='RF':</a:t>
            </a:r>
          </a:p>
          <a:p>
            <a:pPr marL="1257300" lvl="3" indent="0">
              <a:buNone/>
            </a:pPr>
            <a:r>
              <a:rPr lang="en-US" dirty="0"/>
              <a:t>	</a:t>
            </a: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=123)</a:t>
            </a:r>
          </a:p>
          <a:p>
            <a:pPr marL="1257300" lvl="3" indent="0">
              <a:buNone/>
            </a:pPr>
            <a:r>
              <a:rPr lang="en-US" dirty="0" err="1"/>
              <a:t>elif</a:t>
            </a:r>
            <a:r>
              <a:rPr lang="en-US" dirty="0"/>
              <a:t> type=='SVM':</a:t>
            </a:r>
          </a:p>
          <a:p>
            <a:pPr marL="1257300" lvl="3" indent="0">
              <a:buNone/>
            </a:pPr>
            <a:r>
              <a:rPr lang="en-US" dirty="0" smtClean="0"/>
              <a:t>	model </a:t>
            </a:r>
            <a:r>
              <a:rPr lang="en-US" dirty="0"/>
              <a:t>= </a:t>
            </a:r>
            <a:r>
              <a:rPr lang="en-US" dirty="0" err="1"/>
              <a:t>SGDClassifier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=123)</a:t>
            </a:r>
          </a:p>
          <a:p>
            <a:pPr marL="1257300" lvl="3" indent="0">
              <a:buNone/>
            </a:pPr>
            <a:r>
              <a:rPr lang="en-US" dirty="0" err="1"/>
              <a:t>elif</a:t>
            </a:r>
            <a:r>
              <a:rPr lang="en-US" dirty="0"/>
              <a:t> type == 'KNN':</a:t>
            </a:r>
          </a:p>
          <a:p>
            <a:pPr marL="1257300" lvl="3" indent="0">
              <a:buNone/>
            </a:pPr>
            <a:r>
              <a:rPr lang="en-US" dirty="0" smtClean="0"/>
              <a:t>	model=</a:t>
            </a:r>
            <a:r>
              <a:rPr lang="en-US" dirty="0" err="1" smtClean="0"/>
              <a:t>KNeighborsClassifier</a:t>
            </a:r>
            <a:r>
              <a:rPr lang="en-US" dirty="0"/>
              <a:t>()</a:t>
            </a:r>
          </a:p>
          <a:p>
            <a:pPr marL="1257300" lvl="3" indent="0">
              <a:buNone/>
            </a:pPr>
            <a:r>
              <a:rPr lang="en-US" dirty="0"/>
              <a:t># Dividing the data into train and test</a:t>
            </a:r>
          </a:p>
          <a:p>
            <a:pPr marL="1257300" lvl="3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=0.2,random_state=112)</a:t>
            </a:r>
          </a:p>
          <a:p>
            <a:pPr marL="1257300" lvl="3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pPr marL="1257300" lvl="3" indent="0">
              <a:buNone/>
            </a:pPr>
            <a:r>
              <a:rPr lang="en-US" dirty="0"/>
              <a:t>return </a:t>
            </a:r>
            <a:r>
              <a:rPr lang="en-US" dirty="0" err="1"/>
              <a:t>model,X_train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 smtClean="0"/>
              <a:t>y_test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0611"/>
            <a:ext cx="8596668" cy="49294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Finding </a:t>
            </a:r>
            <a:r>
              <a:rPr lang="en-US" dirty="0"/>
              <a:t>optimal </a:t>
            </a:r>
            <a:r>
              <a:rPr lang="en-US" dirty="0" err="1"/>
              <a:t>params</a:t>
            </a:r>
            <a:r>
              <a:rPr lang="en-US" dirty="0"/>
              <a:t> using cross validation</a:t>
            </a:r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X,y,type</a:t>
            </a:r>
            <a:r>
              <a:rPr lang="en-US" dirty="0"/>
              <a:t>='LR'):</a:t>
            </a:r>
          </a:p>
          <a:p>
            <a:pPr marL="800100" lvl="2" indent="0">
              <a:buNone/>
            </a:pPr>
            <a:r>
              <a:rPr lang="en-US" dirty="0"/>
              <a:t>if type=='LR':</a:t>
            </a:r>
          </a:p>
          <a:p>
            <a:pPr marL="1257300" lvl="3" indent="0">
              <a:buNone/>
            </a:pPr>
            <a:r>
              <a:rPr lang="en-US" dirty="0" smtClean="0"/>
              <a:t>parameters </a:t>
            </a:r>
            <a:r>
              <a:rPr lang="en-US" dirty="0"/>
              <a:t>= {'penalty' : ['l1','l2'],'</a:t>
            </a:r>
            <a:r>
              <a:rPr lang="en-US" dirty="0" err="1"/>
              <a:t>max_iter</a:t>
            </a:r>
            <a:r>
              <a:rPr lang="en-US" dirty="0"/>
              <a:t>': [100,300,500],'</a:t>
            </a:r>
            <a:r>
              <a:rPr lang="en-US" dirty="0" err="1"/>
              <a:t>random_state</a:t>
            </a:r>
            <a:r>
              <a:rPr lang="en-US" dirty="0"/>
              <a:t>': [123]}</a:t>
            </a:r>
          </a:p>
          <a:p>
            <a:pPr marL="1257300" lvl="3" indent="0">
              <a:buNone/>
            </a:pPr>
            <a:r>
              <a:rPr lang="en-US" dirty="0"/>
              <a:t>model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LogisticRegression</a:t>
            </a:r>
            <a:r>
              <a:rPr lang="en-US" dirty="0"/>
              <a:t>(),parameters)</a:t>
            </a:r>
          </a:p>
          <a:p>
            <a:pPr marL="800100" lvl="2" indent="0">
              <a:buNone/>
            </a:pPr>
            <a:r>
              <a:rPr lang="en-US" dirty="0" err="1"/>
              <a:t>elif</a:t>
            </a:r>
            <a:r>
              <a:rPr lang="en-US" dirty="0"/>
              <a:t> type=='RF':</a:t>
            </a:r>
          </a:p>
          <a:p>
            <a:pPr marL="1257300" lvl="3" indent="0">
              <a:buNone/>
            </a:pPr>
            <a:r>
              <a:rPr lang="en-US" dirty="0"/>
              <a:t>parameters = </a:t>
            </a:r>
            <a:r>
              <a:rPr lang="en-US" dirty="0" smtClean="0"/>
              <a:t>{ '</a:t>
            </a:r>
            <a:r>
              <a:rPr lang="en-US" dirty="0" err="1" smtClean="0"/>
              <a:t>max_depth</a:t>
            </a:r>
            <a:r>
              <a:rPr lang="en-US" dirty="0"/>
              <a:t>' : [1,3,5</a:t>
            </a:r>
            <a:r>
              <a:rPr lang="en-US" dirty="0" smtClean="0"/>
              <a:t>], '</a:t>
            </a:r>
            <a:r>
              <a:rPr lang="en-US" dirty="0" err="1" smtClean="0"/>
              <a:t>n_estimators</a:t>
            </a:r>
            <a:r>
              <a:rPr lang="en-US" dirty="0"/>
              <a:t>': [50,100</a:t>
            </a:r>
            <a:r>
              <a:rPr lang="en-US" dirty="0" smtClean="0"/>
              <a:t>], '</a:t>
            </a:r>
            <a:r>
              <a:rPr lang="en-US" dirty="0" err="1" smtClean="0"/>
              <a:t>max_features</a:t>
            </a:r>
            <a:r>
              <a:rPr lang="en-US" dirty="0"/>
              <a:t>': ['</a:t>
            </a:r>
            <a:r>
              <a:rPr lang="en-US" dirty="0" err="1"/>
              <a:t>sqrt</a:t>
            </a:r>
            <a:r>
              <a:rPr lang="en-US" dirty="0"/>
              <a:t>', 'auto', 'log2</a:t>
            </a:r>
            <a:r>
              <a:rPr lang="en-US" dirty="0" smtClean="0"/>
              <a:t>'], '</a:t>
            </a:r>
            <a:r>
              <a:rPr lang="en-US" dirty="0" err="1" smtClean="0"/>
              <a:t>min_samples_leaf</a:t>
            </a:r>
            <a:r>
              <a:rPr lang="en-US" dirty="0"/>
              <a:t>': [1, 5, 10</a:t>
            </a:r>
            <a:r>
              <a:rPr lang="en-US" dirty="0" smtClean="0"/>
              <a:t>], 'bootstrap</a:t>
            </a:r>
            <a:r>
              <a:rPr lang="en-US" dirty="0"/>
              <a:t>': [True, False</a:t>
            </a:r>
            <a:r>
              <a:rPr lang="en-US" dirty="0" smtClean="0"/>
              <a:t>], '</a:t>
            </a:r>
            <a:r>
              <a:rPr lang="en-US" dirty="0" err="1" smtClean="0"/>
              <a:t>random_state</a:t>
            </a:r>
            <a:r>
              <a:rPr lang="en-US" dirty="0"/>
              <a:t>':[123</a:t>
            </a:r>
            <a:r>
              <a:rPr lang="en-US" dirty="0" smtClean="0"/>
              <a:t>]}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model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RandomForestClassifier</a:t>
            </a:r>
            <a:r>
              <a:rPr lang="en-US" dirty="0"/>
              <a:t>(),parameters)</a:t>
            </a:r>
          </a:p>
          <a:p>
            <a:pPr marL="800100" lvl="2" indent="0">
              <a:buNone/>
            </a:pPr>
            <a:r>
              <a:rPr lang="en-US" dirty="0" err="1"/>
              <a:t>elif</a:t>
            </a:r>
            <a:r>
              <a:rPr lang="en-US" dirty="0"/>
              <a:t> type=='SVM':</a:t>
            </a:r>
          </a:p>
          <a:p>
            <a:pPr marL="1257300" lvl="3" indent="0">
              <a:buNone/>
            </a:pPr>
            <a:r>
              <a:rPr lang="en-US" dirty="0"/>
              <a:t>parameters </a:t>
            </a:r>
            <a:r>
              <a:rPr lang="en-US" dirty="0" smtClean="0"/>
              <a:t>={ 'loss</a:t>
            </a:r>
            <a:r>
              <a:rPr lang="en-US" dirty="0"/>
              <a:t>' : ['hinge</a:t>
            </a:r>
            <a:r>
              <a:rPr lang="en-US" dirty="0" smtClean="0"/>
              <a:t>'], 'penalty</a:t>
            </a:r>
            <a:r>
              <a:rPr lang="en-US" dirty="0"/>
              <a:t>': ['l1','l2','elasticnet</a:t>
            </a:r>
            <a:r>
              <a:rPr lang="en-US" dirty="0" smtClean="0"/>
              <a:t>'], '</a:t>
            </a:r>
            <a:r>
              <a:rPr lang="en-US" dirty="0" err="1" smtClean="0"/>
              <a:t>learning_rate</a:t>
            </a:r>
            <a:r>
              <a:rPr lang="en-US" dirty="0"/>
              <a:t>': ['optimal', '</a:t>
            </a:r>
            <a:r>
              <a:rPr lang="en-US" dirty="0" err="1"/>
              <a:t>invscaling</a:t>
            </a:r>
            <a:r>
              <a:rPr lang="en-US" dirty="0" smtClean="0"/>
              <a:t>'], 'eta0</a:t>
            </a:r>
            <a:r>
              <a:rPr lang="en-US" dirty="0"/>
              <a:t>':[0.01,0.1,0.001,0.0001</a:t>
            </a:r>
            <a:r>
              <a:rPr lang="en-US" dirty="0" smtClean="0"/>
              <a:t>], '</a:t>
            </a:r>
            <a:r>
              <a:rPr lang="en-US" dirty="0" err="1" smtClean="0"/>
              <a:t>random_state</a:t>
            </a:r>
            <a:r>
              <a:rPr lang="en-US" dirty="0"/>
              <a:t>': [123</a:t>
            </a:r>
            <a:r>
              <a:rPr lang="en-US" dirty="0" smtClean="0"/>
              <a:t>] }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model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SGDClassifier</a:t>
            </a:r>
            <a:r>
              <a:rPr lang="en-US" dirty="0"/>
              <a:t>(),parameters)</a:t>
            </a:r>
          </a:p>
          <a:p>
            <a:pPr marL="800100" lvl="2" indent="0">
              <a:buNone/>
            </a:pPr>
            <a:r>
              <a:rPr lang="en-US" dirty="0" err="1"/>
              <a:t>elif</a:t>
            </a:r>
            <a:r>
              <a:rPr lang="en-US" dirty="0"/>
              <a:t> type=='KNN':</a:t>
            </a:r>
          </a:p>
          <a:p>
            <a:pPr marL="1257300" lvl="3" indent="0">
              <a:buNone/>
            </a:pPr>
            <a:r>
              <a:rPr lang="en-US" dirty="0"/>
              <a:t>parameters </a:t>
            </a:r>
            <a:r>
              <a:rPr lang="en-US" dirty="0" smtClean="0"/>
              <a:t>={ '</a:t>
            </a:r>
            <a:r>
              <a:rPr lang="en-US" dirty="0" err="1" smtClean="0"/>
              <a:t>n_neighbors</a:t>
            </a:r>
            <a:r>
              <a:rPr lang="en-US" dirty="0"/>
              <a:t>' : [3,5,7,9,11</a:t>
            </a:r>
            <a:r>
              <a:rPr lang="en-US" dirty="0" smtClean="0"/>
              <a:t>], 'p</a:t>
            </a:r>
            <a:r>
              <a:rPr lang="en-US" dirty="0"/>
              <a:t>': [1,2</a:t>
            </a:r>
            <a:r>
              <a:rPr lang="en-US" dirty="0" smtClean="0"/>
              <a:t>], }</a:t>
            </a:r>
            <a:endParaRPr lang="en-US" dirty="0"/>
          </a:p>
          <a:p>
            <a:pPr marL="1257300" lvl="3" indent="0">
              <a:buNone/>
            </a:pPr>
            <a:r>
              <a:rPr lang="en-US" dirty="0"/>
              <a:t>model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KNeighborsClassifier</a:t>
            </a:r>
            <a:r>
              <a:rPr lang="en-US" dirty="0"/>
              <a:t>(),parameters</a:t>
            </a:r>
            <a:r>
              <a:rPr lang="en-US" dirty="0" smtClean="0"/>
              <a:t>)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# Dividing the data into train and test</a:t>
            </a:r>
          </a:p>
          <a:p>
            <a:pPr marL="800100" lvl="2" indent="0">
              <a:buNone/>
            </a:pP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X,y,test_size</a:t>
            </a:r>
            <a:r>
              <a:rPr lang="en-US" dirty="0"/>
              <a:t>=0.2,random_state=112)</a:t>
            </a:r>
          </a:p>
          <a:p>
            <a:pPr marL="800100" lvl="2" indent="0">
              <a:buNone/>
            </a:pP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return </a:t>
            </a:r>
            <a:r>
              <a:rPr lang="en-US" dirty="0" err="1"/>
              <a:t>model,X_train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0735"/>
            <a:ext cx="8596668" cy="497932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Model </a:t>
            </a:r>
            <a:r>
              <a:rPr lang="en-US" dirty="0"/>
              <a:t>Evaluation using </a:t>
            </a:r>
            <a:r>
              <a:rPr lang="en-US" dirty="0" err="1"/>
              <a:t>sklearn</a:t>
            </a:r>
            <a:r>
              <a:rPr lang="en-US" dirty="0"/>
              <a:t> metrics</a:t>
            </a:r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):</a:t>
            </a:r>
          </a:p>
          <a:p>
            <a:pPr marL="800100" lvl="2" indent="0">
              <a:buNone/>
            </a:pPr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print('Train Evaluation')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y_train,predictions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roc_auc_score</a:t>
            </a:r>
            <a:r>
              <a:rPr lang="en-US" dirty="0"/>
              <a:t>(</a:t>
            </a:r>
            <a:r>
              <a:rPr lang="en-US" dirty="0" err="1"/>
              <a:t>y_train,predictions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y_train,predictions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print('Test Evaluation')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roc_auc_score</a:t>
            </a:r>
            <a:r>
              <a:rPr lang="en-US" dirty="0"/>
              <a:t>(</a:t>
            </a:r>
            <a:r>
              <a:rPr lang="en-US" dirty="0" err="1"/>
              <a:t>y_test,predictions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y_test,predictions</a:t>
            </a:r>
            <a:r>
              <a:rPr lang="en-US" dirty="0"/>
              <a:t>))</a:t>
            </a:r>
          </a:p>
          <a:p>
            <a:pPr marL="800100" lvl="2" indent="0">
              <a:buNone/>
            </a:pPr>
            <a:r>
              <a:rPr lang="en-US" dirty="0" err="1"/>
              <a:t>auc</a:t>
            </a:r>
            <a:r>
              <a:rPr lang="en-US" dirty="0"/>
              <a:t>=</a:t>
            </a:r>
            <a:r>
              <a:rPr lang="en-US" dirty="0" err="1"/>
              <a:t>roc_auc_score</a:t>
            </a:r>
            <a:r>
              <a:rPr lang="en-US" dirty="0"/>
              <a:t>(</a:t>
            </a:r>
            <a:r>
              <a:rPr lang="en-US" dirty="0" err="1"/>
              <a:t>y_test,predictions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smtClean="0"/>
              <a:t># calculate roc curve</a:t>
            </a:r>
          </a:p>
          <a:p>
            <a:pPr marL="800100" lvl="2" indent="0">
              <a:buNone/>
            </a:pPr>
            <a:r>
              <a:rPr lang="en-US" dirty="0" err="1" smtClean="0"/>
              <a:t>fpr</a:t>
            </a:r>
            <a:r>
              <a:rPr lang="en-US" dirty="0"/>
              <a:t>, </a:t>
            </a:r>
            <a:r>
              <a:rPr lang="en-US" dirty="0" err="1"/>
              <a:t>tpr</a:t>
            </a:r>
            <a:r>
              <a:rPr lang="en-US" dirty="0"/>
              <a:t>, thresholds = </a:t>
            </a:r>
            <a:r>
              <a:rPr lang="en-US" dirty="0" err="1"/>
              <a:t>roc_curve</a:t>
            </a:r>
            <a:r>
              <a:rPr lang="en-US" dirty="0"/>
              <a:t>(</a:t>
            </a:r>
            <a:r>
              <a:rPr lang="en-US" dirty="0" err="1"/>
              <a:t>y_test,predictions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plt.plot</a:t>
            </a:r>
            <a:r>
              <a:rPr lang="en-US" dirty="0"/>
              <a:t>([0, 1], [0, 1], </a:t>
            </a:r>
            <a:r>
              <a:rPr lang="en-US" dirty="0" err="1"/>
              <a:t>linestyle</a:t>
            </a:r>
            <a:r>
              <a:rPr lang="en-US" dirty="0"/>
              <a:t>='--',label='ROC curve (area = %0.2f)' % </a:t>
            </a:r>
            <a:r>
              <a:rPr lang="en-US" dirty="0" err="1"/>
              <a:t>auc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smtClean="0"/>
              <a:t># plot the roc curve for the model</a:t>
            </a:r>
          </a:p>
          <a:p>
            <a:pPr marL="800100" lvl="2" indent="0">
              <a:buNone/>
            </a:pPr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fpr</a:t>
            </a:r>
            <a:r>
              <a:rPr lang="en-US" dirty="0"/>
              <a:t>, </a:t>
            </a:r>
            <a:r>
              <a:rPr lang="en-US" dirty="0" err="1"/>
              <a:t>tpr</a:t>
            </a:r>
            <a:r>
              <a:rPr lang="en-US" dirty="0"/>
              <a:t>, marker='.')</a:t>
            </a:r>
          </a:p>
          <a:p>
            <a:pPr marL="800100" lvl="2" indent="0">
              <a:buNone/>
            </a:pPr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 err="1"/>
              <a:t>plt.xlabel</a:t>
            </a:r>
            <a:r>
              <a:rPr lang="en-US" dirty="0"/>
              <a:t>('FPR')</a:t>
            </a:r>
          </a:p>
          <a:p>
            <a:pPr marL="800100" lvl="2" indent="0">
              <a:buNone/>
            </a:pPr>
            <a:r>
              <a:rPr lang="en-US" dirty="0" err="1"/>
              <a:t>plt.ylabel</a:t>
            </a:r>
            <a:r>
              <a:rPr lang="en-US" dirty="0"/>
              <a:t>('TPR')</a:t>
            </a:r>
          </a:p>
          <a:p>
            <a:pPr marL="800100" lvl="2" indent="0">
              <a:buNone/>
            </a:pPr>
            <a:r>
              <a:rPr lang="en-US" dirty="0" err="1" smtClean="0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385"/>
            <a:ext cx="8596668" cy="4539469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</a:t>
            </a:r>
            <a:r>
              <a:rPr lang="en-US" dirty="0"/>
              <a:t>submission from test data</a:t>
            </a:r>
          </a:p>
          <a:p>
            <a:pPr marL="40005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df,c_vec,t,model,filename</a:t>
            </a:r>
            <a:r>
              <a:rPr lang="en-US" dirty="0"/>
              <a:t>):</a:t>
            </a:r>
          </a:p>
          <a:p>
            <a:pPr marL="800100" lvl="2" indent="0">
              <a:buNone/>
            </a:pPr>
            <a:r>
              <a:rPr lang="en-US" dirty="0"/>
              <a:t>comment=</a:t>
            </a:r>
            <a:r>
              <a:rPr lang="en-US" dirty="0" err="1"/>
              <a:t>df</a:t>
            </a:r>
            <a:r>
              <a:rPr lang="en-US" dirty="0"/>
              <a:t>['CONTENT'].apply(</a:t>
            </a:r>
            <a:r>
              <a:rPr lang="en-US" dirty="0" err="1"/>
              <a:t>stripped_text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comment_c</a:t>
            </a:r>
            <a:r>
              <a:rPr lang="en-US" dirty="0"/>
              <a:t>=</a:t>
            </a:r>
            <a:r>
              <a:rPr lang="en-US" dirty="0" err="1"/>
              <a:t>c_vec.transform</a:t>
            </a:r>
            <a:r>
              <a:rPr lang="en-US" dirty="0"/>
              <a:t>(comment)</a:t>
            </a:r>
          </a:p>
          <a:p>
            <a:pPr marL="800100" lvl="2" indent="0">
              <a:buNone/>
            </a:pPr>
            <a:r>
              <a:rPr lang="en-US" dirty="0" err="1"/>
              <a:t>comment_tfidf</a:t>
            </a:r>
            <a:r>
              <a:rPr lang="en-US" dirty="0"/>
              <a:t>=</a:t>
            </a:r>
            <a:r>
              <a:rPr lang="en-US" dirty="0" err="1"/>
              <a:t>t.transform</a:t>
            </a:r>
            <a:r>
              <a:rPr lang="en-US" dirty="0"/>
              <a:t>(</a:t>
            </a:r>
            <a:r>
              <a:rPr lang="en-US" dirty="0" err="1"/>
              <a:t>comment_c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comment_tfidf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df</a:t>
            </a:r>
            <a:r>
              <a:rPr lang="en-US" dirty="0"/>
              <a:t>['CLASS']=</a:t>
            </a:r>
            <a:r>
              <a:rPr lang="en-US" dirty="0" err="1"/>
              <a:t>preds</a:t>
            </a:r>
            <a:endParaRPr lang="en-US" dirty="0"/>
          </a:p>
          <a:p>
            <a:pPr marL="800100" lvl="2" indent="0">
              <a:buNone/>
            </a:pPr>
            <a:r>
              <a:rPr lang="en-US" dirty="0" err="1"/>
              <a:t>df.columns</a:t>
            </a:r>
            <a:r>
              <a:rPr lang="en-US" dirty="0"/>
              <a:t>=['ID','CONTENT','CLASS']</a:t>
            </a:r>
          </a:p>
          <a:p>
            <a:pPr marL="800100" lvl="2" indent="0">
              <a:buNone/>
            </a:pPr>
            <a:r>
              <a:rPr lang="en-US" dirty="0" err="1"/>
              <a:t>df.to_csv</a:t>
            </a:r>
            <a:r>
              <a:rPr lang="en-US" dirty="0"/>
              <a:t>(</a:t>
            </a:r>
            <a:r>
              <a:rPr lang="en-US" dirty="0" err="1"/>
              <a:t>filename,columns</a:t>
            </a:r>
            <a:r>
              <a:rPr lang="en-US" dirty="0"/>
              <a:t>=['ID','CLASS'],header=</a:t>
            </a:r>
            <a:r>
              <a:rPr lang="en-US" dirty="0" err="1"/>
              <a:t>True,index</a:t>
            </a:r>
            <a:r>
              <a:rPr lang="en-US" dirty="0"/>
              <a:t>=False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51871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Generate </a:t>
            </a:r>
            <a:r>
              <a:rPr lang="en-US" dirty="0"/>
              <a:t>Word Cloud from text for Ads by default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generate_wordcloud</a:t>
            </a:r>
            <a:r>
              <a:rPr lang="en-US" dirty="0" smtClean="0"/>
              <a:t>(</a:t>
            </a:r>
            <a:r>
              <a:rPr lang="en-US" dirty="0" err="1" smtClean="0"/>
              <a:t>df,c</a:t>
            </a:r>
            <a:r>
              <a:rPr lang="en-US" dirty="0" smtClean="0"/>
              <a:t>=1):</a:t>
            </a:r>
          </a:p>
          <a:p>
            <a:pPr marL="857250" lvl="2" indent="0">
              <a:buNone/>
            </a:pPr>
            <a:r>
              <a:rPr lang="en-US" dirty="0" err="1" smtClean="0"/>
              <a:t>comment_words</a:t>
            </a:r>
            <a:r>
              <a:rPr lang="en-US" dirty="0" smtClean="0"/>
              <a:t> = ''</a:t>
            </a:r>
          </a:p>
          <a:p>
            <a:pPr marL="857250" lvl="2" indent="0">
              <a:buNone/>
            </a:pPr>
            <a:r>
              <a:rPr lang="en-US" dirty="0" err="1" smtClean="0"/>
              <a:t>stopwords</a:t>
            </a:r>
            <a:r>
              <a:rPr lang="en-US" dirty="0" smtClean="0"/>
              <a:t> = set(STOPWORDS)</a:t>
            </a:r>
          </a:p>
          <a:p>
            <a:pPr marL="857250" lvl="2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val</a:t>
            </a:r>
            <a:r>
              <a:rPr lang="en-US" dirty="0" smtClean="0"/>
              <a:t> in </a:t>
            </a: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df.CLASS</a:t>
            </a:r>
            <a:r>
              <a:rPr lang="en-US" dirty="0" smtClean="0"/>
              <a:t>==c].CONTENT: </a:t>
            </a:r>
          </a:p>
          <a:p>
            <a:pPr marL="857250" lvl="2" indent="0">
              <a:buNone/>
            </a:pP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).lower() </a:t>
            </a:r>
          </a:p>
          <a:p>
            <a:pPr marL="857250" lvl="2" indent="0">
              <a:buNone/>
            </a:pPr>
            <a:r>
              <a:rPr lang="en-US" dirty="0" smtClean="0"/>
              <a:t>tokens = </a:t>
            </a:r>
            <a:r>
              <a:rPr lang="en-US" dirty="0" err="1" smtClean="0"/>
              <a:t>val.split</a:t>
            </a:r>
            <a:r>
              <a:rPr lang="en-US" dirty="0" smtClean="0"/>
              <a:t>() </a:t>
            </a:r>
          </a:p>
          <a:p>
            <a:pPr marL="857250" lvl="2" indent="0">
              <a:buNone/>
            </a:pPr>
            <a:r>
              <a:rPr lang="en-US" dirty="0" smtClean="0"/>
              <a:t>for word in tokens: </a:t>
            </a:r>
          </a:p>
          <a:p>
            <a:pPr marL="85725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comment_words</a:t>
            </a:r>
            <a:r>
              <a:rPr lang="en-US" dirty="0" smtClean="0"/>
              <a:t> = </a:t>
            </a:r>
            <a:r>
              <a:rPr lang="en-US" dirty="0" err="1" smtClean="0"/>
              <a:t>comment_words</a:t>
            </a:r>
            <a:r>
              <a:rPr lang="en-US" dirty="0" smtClean="0"/>
              <a:t> + word + ' '</a:t>
            </a:r>
          </a:p>
          <a:p>
            <a:pPr marL="857250" lvl="2" indent="0">
              <a:buNone/>
            </a:pPr>
            <a:r>
              <a:rPr lang="en-US" dirty="0" err="1" smtClean="0"/>
              <a:t>wordcloud</a:t>
            </a:r>
            <a:r>
              <a:rPr lang="en-US" dirty="0" smtClean="0"/>
              <a:t> = </a:t>
            </a:r>
            <a:r>
              <a:rPr lang="en-US" dirty="0" err="1" smtClean="0"/>
              <a:t>WordCloud</a:t>
            </a:r>
            <a:r>
              <a:rPr lang="en-US" dirty="0" smtClean="0"/>
              <a:t>(width = 800, height = 800, </a:t>
            </a:r>
            <a:r>
              <a:rPr lang="en-US" dirty="0" err="1" smtClean="0"/>
              <a:t>background_color</a:t>
            </a:r>
            <a:r>
              <a:rPr lang="en-US" dirty="0" smtClean="0"/>
              <a:t> ='white', </a:t>
            </a:r>
            <a:r>
              <a:rPr lang="en-US" dirty="0" err="1" smtClean="0"/>
              <a:t>stopwords</a:t>
            </a:r>
            <a:r>
              <a:rPr lang="en-US" dirty="0" smtClean="0"/>
              <a:t> = </a:t>
            </a:r>
            <a:r>
              <a:rPr lang="en-US" dirty="0" err="1" smtClean="0"/>
              <a:t>stopwords</a:t>
            </a:r>
            <a:r>
              <a:rPr lang="en-US" dirty="0" smtClean="0"/>
              <a:t>, </a:t>
            </a:r>
          </a:p>
          <a:p>
            <a:pPr marL="857250" lvl="2" indent="0">
              <a:buNone/>
            </a:pPr>
            <a:r>
              <a:rPr lang="en-US" dirty="0" err="1" smtClean="0"/>
              <a:t>min_font_size</a:t>
            </a:r>
            <a:r>
              <a:rPr lang="en-US" dirty="0" smtClean="0"/>
              <a:t> = 10).generate(</a:t>
            </a:r>
            <a:r>
              <a:rPr lang="en-US" dirty="0" err="1" smtClean="0"/>
              <a:t>comment_words</a:t>
            </a:r>
            <a:r>
              <a:rPr lang="en-US" dirty="0" smtClean="0"/>
              <a:t>) </a:t>
            </a:r>
          </a:p>
          <a:p>
            <a:pPr marL="857250" lvl="2" indent="0">
              <a:buNone/>
            </a:pPr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 = (8, 8), </a:t>
            </a:r>
            <a:r>
              <a:rPr lang="en-US" dirty="0" err="1" smtClean="0"/>
              <a:t>facecolor</a:t>
            </a:r>
            <a:r>
              <a:rPr lang="en-US" dirty="0" smtClean="0"/>
              <a:t> = None) </a:t>
            </a:r>
          </a:p>
          <a:p>
            <a:pPr marL="857250" lvl="2" indent="0">
              <a:buNone/>
            </a:pPr>
            <a:r>
              <a:rPr lang="en-US" dirty="0" err="1" smtClean="0"/>
              <a:t>plt.imshow</a:t>
            </a:r>
            <a:r>
              <a:rPr lang="en-US" dirty="0" smtClean="0"/>
              <a:t>(</a:t>
            </a:r>
            <a:r>
              <a:rPr lang="en-US" dirty="0" err="1" smtClean="0"/>
              <a:t>wordcloud</a:t>
            </a:r>
            <a:r>
              <a:rPr lang="en-US" dirty="0" smtClean="0"/>
              <a:t>) </a:t>
            </a:r>
          </a:p>
          <a:p>
            <a:pPr marL="857250" lvl="2" indent="0">
              <a:buNone/>
            </a:pPr>
            <a:r>
              <a:rPr lang="en-US" dirty="0" err="1" smtClean="0"/>
              <a:t>plt.axis</a:t>
            </a:r>
            <a:r>
              <a:rPr lang="en-US" dirty="0" smtClean="0"/>
              <a:t>("off") </a:t>
            </a:r>
          </a:p>
          <a:p>
            <a:pPr marL="857250" lvl="2" indent="0">
              <a:buNone/>
            </a:pPr>
            <a:r>
              <a:rPr lang="en-US" dirty="0" err="1" smtClean="0"/>
              <a:t>plt.tight_layout</a:t>
            </a:r>
            <a:r>
              <a:rPr lang="en-US" dirty="0" smtClean="0"/>
              <a:t>(pad = 0) </a:t>
            </a:r>
          </a:p>
          <a:p>
            <a:pPr marL="857250" lvl="2" indent="0">
              <a:buNone/>
            </a:pPr>
            <a:r>
              <a:rPr lang="en-US" dirty="0" smtClean="0"/>
              <a:t>t='Non-Ads'</a:t>
            </a:r>
          </a:p>
          <a:p>
            <a:pPr marL="857250" lvl="2" indent="0">
              <a:buNone/>
            </a:pPr>
            <a:r>
              <a:rPr lang="en-US" dirty="0" smtClean="0"/>
              <a:t>if c==1:</a:t>
            </a:r>
          </a:p>
          <a:p>
            <a:pPr marL="857250" lvl="2" indent="0">
              <a:buNone/>
            </a:pPr>
            <a:r>
              <a:rPr lang="en-US" dirty="0" smtClean="0"/>
              <a:t>	t='Ads'</a:t>
            </a:r>
          </a:p>
          <a:p>
            <a:pPr marL="857250" lvl="2" indent="0">
              <a:buNone/>
            </a:pPr>
            <a:r>
              <a:rPr lang="en-US" dirty="0" err="1" smtClean="0"/>
              <a:t>plt.title</a:t>
            </a:r>
            <a:r>
              <a:rPr lang="en-US" dirty="0" smtClean="0"/>
              <a:t>(</a:t>
            </a:r>
            <a:r>
              <a:rPr lang="en-US" dirty="0" err="1" smtClean="0"/>
              <a:t>f'Word</a:t>
            </a:r>
            <a:r>
              <a:rPr lang="en-US" dirty="0" smtClean="0"/>
              <a:t> Cloud for {t}')</a:t>
            </a:r>
          </a:p>
          <a:p>
            <a:pPr marL="857250" lvl="2" indent="0">
              <a:buNone/>
            </a:pPr>
            <a:r>
              <a:rPr lang="en-US" dirty="0" err="1" smtClean="0"/>
              <a:t>plt.show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5187142"/>
          </a:xfrm>
        </p:spPr>
        <p:txBody>
          <a:bodyPr>
            <a:normAutofit/>
          </a:bodyPr>
          <a:lstStyle/>
          <a:p>
            <a:r>
              <a:rPr lang="en-US" dirty="0" smtClean="0"/>
              <a:t>Extracts </a:t>
            </a:r>
            <a:r>
              <a:rPr lang="en-US" dirty="0"/>
              <a:t>the most significant features from the model's </a:t>
            </a:r>
            <a:r>
              <a:rPr lang="en-US" dirty="0" err="1"/>
              <a:t>coeffiecients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most_significant_features</a:t>
            </a:r>
            <a:r>
              <a:rPr lang="en-US" dirty="0"/>
              <a:t>(</a:t>
            </a:r>
            <a:r>
              <a:rPr lang="en-US" dirty="0" err="1"/>
              <a:t>model,df,c_vec</a:t>
            </a:r>
            <a:r>
              <a:rPr lang="en-US" dirty="0"/>
              <a:t>):</a:t>
            </a:r>
          </a:p>
          <a:p>
            <a:pPr marL="857250" lvl="2" indent="0">
              <a:buNone/>
            </a:pPr>
            <a:r>
              <a:rPr lang="en-US" dirty="0" err="1"/>
              <a:t>df.loc</a:t>
            </a:r>
            <a:r>
              <a:rPr lang="en-US" dirty="0"/>
              <a:t>[:,'CONTENT']=</a:t>
            </a:r>
            <a:r>
              <a:rPr lang="en-US" dirty="0" err="1"/>
              <a:t>df</a:t>
            </a:r>
            <a:r>
              <a:rPr lang="en-US" dirty="0"/>
              <a:t>['CONTENT'].apply(</a:t>
            </a:r>
            <a:r>
              <a:rPr lang="en-US" dirty="0" err="1"/>
              <a:t>stripped_text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 err="1"/>
              <a:t>X_c</a:t>
            </a:r>
            <a:r>
              <a:rPr lang="en-US" dirty="0"/>
              <a:t>=</a:t>
            </a:r>
            <a:r>
              <a:rPr lang="en-US" dirty="0" err="1"/>
              <a:t>c_vec.transform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['CONTENT'])</a:t>
            </a:r>
          </a:p>
          <a:p>
            <a:pPr marL="857250" lvl="2" indent="0">
              <a:buNone/>
            </a:pPr>
            <a:r>
              <a:rPr lang="en-US" dirty="0" err="1"/>
              <a:t>wc</a:t>
            </a:r>
            <a:r>
              <a:rPr lang="en-US" dirty="0"/>
              <a:t>=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X_c.toarray</a:t>
            </a:r>
            <a:r>
              <a:rPr lang="en-US" dirty="0"/>
              <a:t>().sum(axis=0).reshape(-1,1),columns=['Count'],index=</a:t>
            </a:r>
            <a:r>
              <a:rPr lang="en-US" dirty="0" err="1"/>
              <a:t>c_vec.get_feature_names</a:t>
            </a:r>
            <a:r>
              <a:rPr lang="en-US" dirty="0"/>
              <a:t>())</a:t>
            </a:r>
          </a:p>
          <a:p>
            <a:pPr marL="857250" lvl="2" indent="0">
              <a:buNone/>
            </a:pPr>
            <a:r>
              <a:rPr lang="en-US" dirty="0" err="1"/>
              <a:t>wc</a:t>
            </a:r>
            <a:r>
              <a:rPr lang="en-US" dirty="0"/>
              <a:t>['Weights']=</a:t>
            </a:r>
            <a:r>
              <a:rPr lang="en-US" dirty="0" err="1"/>
              <a:t>model.coef</a:t>
            </a:r>
            <a:r>
              <a:rPr lang="en-US" dirty="0"/>
              <a:t>_[0]</a:t>
            </a:r>
          </a:p>
          <a:p>
            <a:pPr marL="857250" lvl="2" indent="0">
              <a:buNone/>
            </a:pPr>
            <a:r>
              <a:rPr lang="en-US" dirty="0" err="1"/>
              <a:t>wc</a:t>
            </a:r>
            <a:r>
              <a:rPr lang="en-US" dirty="0"/>
              <a:t>['</a:t>
            </a:r>
            <a:r>
              <a:rPr lang="en-US" dirty="0" err="1"/>
              <a:t>Exp</a:t>
            </a:r>
            <a:r>
              <a:rPr lang="en-US" dirty="0"/>
              <a:t>(Weights)']=</a:t>
            </a:r>
            <a:r>
              <a:rPr lang="en-US" dirty="0" err="1"/>
              <a:t>wc.Weights.apply</a:t>
            </a:r>
            <a:r>
              <a:rPr lang="en-US" dirty="0"/>
              <a:t>(</a:t>
            </a:r>
            <a:r>
              <a:rPr lang="en-US" dirty="0" err="1"/>
              <a:t>np.exp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r>
              <a:rPr lang="en-US" dirty="0" err="1"/>
              <a:t>wc</a:t>
            </a:r>
            <a:r>
              <a:rPr lang="en-US" dirty="0"/>
              <a:t>=</a:t>
            </a:r>
            <a:r>
              <a:rPr lang="en-US" dirty="0" err="1"/>
              <a:t>wc.sort_values</a:t>
            </a:r>
            <a:r>
              <a:rPr lang="en-US" dirty="0"/>
              <a:t>(by='</a:t>
            </a:r>
            <a:r>
              <a:rPr lang="en-US" dirty="0" err="1"/>
              <a:t>Exp</a:t>
            </a:r>
            <a:r>
              <a:rPr lang="en-US" dirty="0"/>
              <a:t>(Weights)')</a:t>
            </a:r>
          </a:p>
          <a:p>
            <a:pPr marL="857250" lvl="2" indent="0">
              <a:buNone/>
            </a:pPr>
            <a:r>
              <a:rPr lang="en-US" dirty="0"/>
              <a:t>print(</a:t>
            </a:r>
            <a:r>
              <a:rPr lang="en-US" dirty="0" err="1"/>
              <a:t>wc.head</a:t>
            </a:r>
            <a:r>
              <a:rPr lang="en-US" dirty="0"/>
              <a:t>(10))</a:t>
            </a:r>
          </a:p>
          <a:p>
            <a:pPr marL="857250" lvl="2" indent="0">
              <a:buNone/>
            </a:pPr>
            <a:r>
              <a:rPr lang="en-US" dirty="0"/>
              <a:t>print(f'\n Table1')</a:t>
            </a:r>
          </a:p>
          <a:p>
            <a:pPr marL="857250" lvl="2" indent="0">
              <a:buNone/>
            </a:pPr>
            <a:r>
              <a:rPr lang="en-US" dirty="0"/>
              <a:t>print(</a:t>
            </a:r>
            <a:r>
              <a:rPr lang="en-US" dirty="0" err="1"/>
              <a:t>wc.tail</a:t>
            </a:r>
            <a:r>
              <a:rPr lang="en-US" dirty="0"/>
              <a:t>(10))</a:t>
            </a:r>
          </a:p>
          <a:p>
            <a:pPr marL="857250" lvl="2" indent="0">
              <a:buNone/>
            </a:pPr>
            <a:r>
              <a:rPr lang="en-US" dirty="0"/>
              <a:t>print(f'\n Table2')</a:t>
            </a:r>
          </a:p>
        </p:txBody>
      </p:sp>
    </p:spTree>
    <p:extLst>
      <p:ext uri="{BB962C8B-B14F-4D97-AF65-F5344CB8AC3E}">
        <p14:creationId xmlns:p14="http://schemas.microsoft.com/office/powerpoint/2010/main" val="2148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- A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518714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Executing the script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if __name__=='__main__':</a:t>
            </a:r>
          </a:p>
          <a:p>
            <a:pPr marL="800100" lvl="2" indent="0">
              <a:buNone/>
            </a:pPr>
            <a:r>
              <a:rPr lang="en-US" dirty="0" err="1"/>
              <a:t>tr,te</a:t>
            </a:r>
            <a:r>
              <a:rPr lang="en-US" dirty="0"/>
              <a:t>=</a:t>
            </a:r>
            <a:r>
              <a:rPr lang="en-US" dirty="0" err="1"/>
              <a:t>load_data</a:t>
            </a:r>
            <a:r>
              <a:rPr lang="en-US" dirty="0"/>
              <a:t>()</a:t>
            </a:r>
          </a:p>
          <a:p>
            <a:pPr marL="800100" lvl="2" indent="0">
              <a:buNone/>
            </a:pPr>
            <a:r>
              <a:rPr lang="en-US" dirty="0" err="1"/>
              <a:t>generate_wordcloud</a:t>
            </a:r>
            <a:r>
              <a:rPr lang="en-US" dirty="0"/>
              <a:t>(</a:t>
            </a:r>
            <a:r>
              <a:rPr lang="en-US" dirty="0" err="1"/>
              <a:t>tr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tr,c_vec,t,X</a:t>
            </a:r>
            <a:r>
              <a:rPr lang="en-US" dirty="0"/>
              <a:t>=</a:t>
            </a:r>
            <a:r>
              <a:rPr lang="en-US" dirty="0" err="1"/>
              <a:t>preprocess_text</a:t>
            </a:r>
            <a:r>
              <a:rPr lang="en-US" dirty="0"/>
              <a:t>(</a:t>
            </a:r>
            <a:r>
              <a:rPr lang="en-US" dirty="0" err="1"/>
              <a:t>tr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/>
              <a:t>print('Logistic Regression')</a:t>
            </a:r>
          </a:p>
          <a:p>
            <a:pPr marL="800100" lvl="2" indent="0">
              <a:buNone/>
            </a:pPr>
            <a:r>
              <a:rPr lang="en-US" dirty="0" err="1"/>
              <a:t>model_lr,X_train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=train(</a:t>
            </a:r>
            <a:r>
              <a:rPr lang="en-US" dirty="0" err="1"/>
              <a:t>X,tr</a:t>
            </a:r>
            <a:r>
              <a:rPr lang="en-US" dirty="0"/>
              <a:t>['CLASS'])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model_lr,X_train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te,c_vec,t,model_lr</a:t>
            </a:r>
            <a:r>
              <a:rPr lang="en-US" dirty="0"/>
              <a:t>,'./preds_lr.csv')</a:t>
            </a:r>
          </a:p>
          <a:p>
            <a:pPr marL="800100" lvl="2" indent="0">
              <a:buNone/>
            </a:pPr>
            <a:r>
              <a:rPr lang="en-US" dirty="0"/>
              <a:t>print('Cross-Validation Results')</a:t>
            </a:r>
          </a:p>
          <a:p>
            <a:pPr marL="800100" lvl="2" indent="0">
              <a:buNone/>
            </a:pPr>
            <a:r>
              <a:rPr lang="en-US" dirty="0" err="1"/>
              <a:t>model_lr_cv</a:t>
            </a:r>
            <a:r>
              <a:rPr lang="en-US" dirty="0" smtClean="0"/>
              <a:t>, 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X,tr</a:t>
            </a:r>
            <a:r>
              <a:rPr lang="en-US" dirty="0"/>
              <a:t>['CLASS'])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model_lr_cv</a:t>
            </a:r>
            <a:r>
              <a:rPr lang="en-US" dirty="0" smtClean="0"/>
              <a:t>, 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te,c_vec,t,model_lr_cv</a:t>
            </a:r>
            <a:r>
              <a:rPr lang="en-US" dirty="0"/>
              <a:t>,'./preds_lr_cv.csv</a:t>
            </a:r>
            <a:r>
              <a:rPr lang="en-US" dirty="0" smtClean="0"/>
              <a:t>')</a:t>
            </a:r>
          </a:p>
          <a:p>
            <a:pPr marL="800100" lvl="2" indent="0">
              <a:buNone/>
            </a:pPr>
            <a:r>
              <a:rPr lang="en-US" dirty="0"/>
              <a:t>print('Random Forest Classification')</a:t>
            </a:r>
          </a:p>
          <a:p>
            <a:pPr marL="800100" lvl="2" indent="0">
              <a:buNone/>
            </a:pPr>
            <a:r>
              <a:rPr lang="en-US" dirty="0" err="1"/>
              <a:t>model_rf,X_train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=train(</a:t>
            </a:r>
            <a:r>
              <a:rPr lang="en-US" dirty="0" err="1"/>
              <a:t>X,tr</a:t>
            </a:r>
            <a:r>
              <a:rPr lang="en-US" dirty="0"/>
              <a:t>['CLASS'],'RF')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model_rf,X_train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te,c_vec,t,model_rf</a:t>
            </a:r>
            <a:r>
              <a:rPr lang="en-US" dirty="0"/>
              <a:t>,'./preds_rf.csv</a:t>
            </a:r>
            <a:r>
              <a:rPr lang="en-US" dirty="0" smtClean="0"/>
              <a:t>')</a:t>
            </a:r>
          </a:p>
          <a:p>
            <a:pPr marL="800100" lvl="2" indent="0">
              <a:buNone/>
            </a:pPr>
            <a:r>
              <a:rPr lang="en-US" dirty="0"/>
              <a:t>print('Cross-Validation Results')</a:t>
            </a:r>
          </a:p>
          <a:p>
            <a:pPr marL="800100" lvl="2" indent="0">
              <a:buNone/>
            </a:pPr>
            <a:r>
              <a:rPr lang="en-US" dirty="0" err="1"/>
              <a:t>model_rf_cv,X_train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X,tr</a:t>
            </a:r>
            <a:r>
              <a:rPr lang="en-US" dirty="0"/>
              <a:t>['CLASS'],'RF')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model_rf_cv,X_train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te,c_vec,t,model_rf_cv</a:t>
            </a:r>
            <a:r>
              <a:rPr lang="en-US" dirty="0"/>
              <a:t>,'./preds_rf_cv.csv')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2916"/>
            <a:ext cx="8596668" cy="49294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Executing the script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print</a:t>
            </a:r>
            <a:r>
              <a:rPr lang="en-US" dirty="0"/>
              <a:t>('SVM Classifier')</a:t>
            </a:r>
          </a:p>
          <a:p>
            <a:pPr marL="800100" lvl="2" indent="0">
              <a:buNone/>
            </a:pPr>
            <a:r>
              <a:rPr lang="en-US" dirty="0" err="1"/>
              <a:t>model_svm,X_train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=train(</a:t>
            </a:r>
            <a:r>
              <a:rPr lang="en-US" dirty="0" err="1"/>
              <a:t>X,tr</a:t>
            </a:r>
            <a:r>
              <a:rPr lang="en-US" dirty="0"/>
              <a:t>['CLASS'],'SVM')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model_svm,X_train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te,c_vec,t,model_svm</a:t>
            </a:r>
            <a:r>
              <a:rPr lang="en-US" dirty="0"/>
              <a:t>,'./preds_svm.csv')</a:t>
            </a:r>
          </a:p>
          <a:p>
            <a:pPr marL="800100" lvl="2" indent="0">
              <a:buNone/>
            </a:pPr>
            <a:r>
              <a:rPr lang="en-US" dirty="0"/>
              <a:t>print('Cross-Validation Results')</a:t>
            </a:r>
          </a:p>
          <a:p>
            <a:pPr marL="800100" lvl="2" indent="0">
              <a:buNone/>
            </a:pPr>
            <a:r>
              <a:rPr lang="en-US" dirty="0" err="1"/>
              <a:t>model_svm_cv,X_train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X,tr</a:t>
            </a:r>
            <a:r>
              <a:rPr lang="en-US" dirty="0"/>
              <a:t>['CLASS'],'SVM')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model_svm_cv,X_train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te,c_vec,t,model_svm_cv</a:t>
            </a:r>
            <a:r>
              <a:rPr lang="en-US" dirty="0"/>
              <a:t>,'./preds_svm_cv.csv')</a:t>
            </a:r>
          </a:p>
          <a:p>
            <a:pPr marL="800100" lvl="2" indent="0">
              <a:buNone/>
            </a:pPr>
            <a:r>
              <a:rPr lang="en-US" dirty="0"/>
              <a:t>print('KNN Classifier')</a:t>
            </a:r>
          </a:p>
          <a:p>
            <a:pPr marL="800100" lvl="2" indent="0">
              <a:buNone/>
            </a:pPr>
            <a:r>
              <a:rPr lang="en-US" dirty="0" err="1"/>
              <a:t>model_knn,X_train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=train(</a:t>
            </a:r>
            <a:r>
              <a:rPr lang="en-US" dirty="0" err="1"/>
              <a:t>X,tr</a:t>
            </a:r>
            <a:r>
              <a:rPr lang="en-US" dirty="0"/>
              <a:t>['CLASS'],'KNN')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model_knn,X_train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te,c_vec,t,model_knn</a:t>
            </a:r>
            <a:r>
              <a:rPr lang="en-US" dirty="0"/>
              <a:t>,'./preds_knn.csv')</a:t>
            </a:r>
          </a:p>
          <a:p>
            <a:pPr marL="800100" lvl="2" indent="0">
              <a:buNone/>
            </a:pPr>
            <a:r>
              <a:rPr lang="en-US" dirty="0"/>
              <a:t>print('Cross-Validation Results')</a:t>
            </a:r>
          </a:p>
          <a:p>
            <a:pPr marL="800100" lvl="2" indent="0">
              <a:buNone/>
            </a:pPr>
            <a:r>
              <a:rPr lang="en-US" dirty="0" err="1"/>
              <a:t>model_knn_cv,X_train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=</a:t>
            </a:r>
            <a:r>
              <a:rPr lang="en-US" dirty="0" err="1"/>
              <a:t>cross_validate</a:t>
            </a:r>
            <a:r>
              <a:rPr lang="en-US" dirty="0"/>
              <a:t>(</a:t>
            </a:r>
            <a:r>
              <a:rPr lang="en-US" dirty="0" err="1"/>
              <a:t>X,tr</a:t>
            </a:r>
            <a:r>
              <a:rPr lang="en-US" dirty="0"/>
              <a:t>['CLASS'],'KNN')</a:t>
            </a:r>
          </a:p>
          <a:p>
            <a:pPr marL="800100" lvl="2" indent="0">
              <a:buNone/>
            </a:pPr>
            <a:r>
              <a:rPr lang="en-US" dirty="0" err="1"/>
              <a:t>evaluate_model</a:t>
            </a:r>
            <a:r>
              <a:rPr lang="en-US" dirty="0"/>
              <a:t>(</a:t>
            </a:r>
            <a:r>
              <a:rPr lang="en-US" dirty="0" err="1"/>
              <a:t>model_knn_cv,X_train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800100" lvl="2" indent="0">
              <a:buNone/>
            </a:pPr>
            <a:r>
              <a:rPr lang="en-US" dirty="0" err="1"/>
              <a:t>predict_class</a:t>
            </a:r>
            <a:r>
              <a:rPr lang="en-US" dirty="0"/>
              <a:t>(</a:t>
            </a:r>
            <a:r>
              <a:rPr lang="en-US" dirty="0" err="1"/>
              <a:t>te,c_vec,t,model_knn_cv</a:t>
            </a:r>
            <a:r>
              <a:rPr lang="en-US" dirty="0"/>
              <a:t>,'./preds_knn_cv.csv')</a:t>
            </a:r>
          </a:p>
          <a:p>
            <a:pPr marL="800100" lvl="2" indent="0">
              <a:buNone/>
            </a:pPr>
            <a:r>
              <a:rPr lang="en-US" dirty="0" err="1"/>
              <a:t>most_significant_features</a:t>
            </a:r>
            <a:r>
              <a:rPr lang="en-US" dirty="0"/>
              <a:t>(</a:t>
            </a:r>
            <a:r>
              <a:rPr lang="en-US" dirty="0" err="1"/>
              <a:t>model_lr,tr,c_vec</a:t>
            </a:r>
            <a:r>
              <a:rPr lang="en-US" dirty="0" smtClean="0"/>
              <a:t>)</a:t>
            </a:r>
          </a:p>
          <a:p>
            <a:pPr marL="800100" lvl="2" indent="0">
              <a:buNone/>
            </a:pPr>
            <a:r>
              <a:rPr lang="en-US" dirty="0" err="1" smtClean="0"/>
              <a:t>most_significant_features</a:t>
            </a:r>
            <a:r>
              <a:rPr lang="en-US" dirty="0" smtClean="0"/>
              <a:t>(</a:t>
            </a:r>
            <a:r>
              <a:rPr lang="en-US" smtClean="0"/>
              <a:t>model_svm,tr,c_vec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 the data</a:t>
            </a:r>
          </a:p>
          <a:p>
            <a:r>
              <a:rPr lang="en-US" dirty="0" smtClean="0"/>
              <a:t>Data Quality Check</a:t>
            </a:r>
          </a:p>
          <a:p>
            <a:r>
              <a:rPr lang="en-US" dirty="0" smtClean="0"/>
              <a:t>Feature Generation</a:t>
            </a:r>
          </a:p>
          <a:p>
            <a:r>
              <a:rPr lang="en-US" dirty="0" smtClean="0"/>
              <a:t>Explore the data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Text Processing</a:t>
            </a:r>
          </a:p>
          <a:p>
            <a:r>
              <a:rPr lang="en-US" dirty="0" smtClean="0"/>
              <a:t>Feature Extraction</a:t>
            </a:r>
          </a:p>
          <a:p>
            <a:r>
              <a:rPr lang="en-US" dirty="0" smtClean="0"/>
              <a:t>Modelling</a:t>
            </a:r>
          </a:p>
          <a:p>
            <a:r>
              <a:rPr lang="en-US" dirty="0" smtClean="0"/>
              <a:t>Model Evaluation using Cross-Validation</a:t>
            </a:r>
          </a:p>
          <a:p>
            <a:r>
              <a:rPr lang="en-US" dirty="0" smtClean="0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given contains comma separated entries for each attribute.</a:t>
            </a:r>
          </a:p>
          <a:p>
            <a:r>
              <a:rPr lang="en-US" dirty="0" smtClean="0"/>
              <a:t>The attributes of the data are:</a:t>
            </a:r>
          </a:p>
          <a:p>
            <a:pPr lvl="1"/>
            <a:r>
              <a:rPr lang="en-US" dirty="0" smtClean="0"/>
              <a:t>COMMENT_ID</a:t>
            </a:r>
          </a:p>
          <a:p>
            <a:pPr lvl="1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CLASS</a:t>
            </a:r>
          </a:p>
          <a:p>
            <a:r>
              <a:rPr lang="en-US" dirty="0" smtClean="0"/>
              <a:t>The train data contains a total of 1157 observations and the test data contains 232 observations.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Values found for DATE attribute in the train set.</a:t>
            </a:r>
          </a:p>
          <a:p>
            <a:r>
              <a:rPr lang="en-US" dirty="0" smtClean="0"/>
              <a:t>Redundant Comment found in the train data and was dropped from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Generated to find patterns </a:t>
            </a:r>
            <a:r>
              <a:rPr lang="en-US" dirty="0"/>
              <a:t>between </a:t>
            </a:r>
            <a:r>
              <a:rPr lang="en-US" dirty="0" smtClean="0"/>
              <a:t>the CONTENT of the comment </a:t>
            </a:r>
            <a:r>
              <a:rPr lang="en-US" dirty="0"/>
              <a:t>and the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Word Count was generated from the CONTENT attribute to find the word count of each comment.</a:t>
            </a:r>
          </a:p>
          <a:p>
            <a:pPr lvl="1"/>
            <a:r>
              <a:rPr lang="en-US" dirty="0" smtClean="0"/>
              <a:t>Comment Length was generated from the CONTENT attribute to calculate the </a:t>
            </a:r>
            <a:r>
              <a:rPr lang="en-US" dirty="0"/>
              <a:t>length of the </a:t>
            </a:r>
            <a:r>
              <a:rPr lang="en-US" dirty="0" smtClean="0"/>
              <a:t>comment string.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trend w.r.t. Word Count and Comment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shows the generated attributes do not add any information or follow a pattern that can help in modelling ad comments.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43" y="2545513"/>
            <a:ext cx="4010025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55" y="2583612"/>
            <a:ext cx="3971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the distributions of AUTHOR and COMMENT_ID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shows that mostly the people comment only once and all the comment  id are unique so they add no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70" y="2796050"/>
            <a:ext cx="382905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3043700"/>
            <a:ext cx="952500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796050"/>
            <a:ext cx="37623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8485</TotalTime>
  <Words>1586</Words>
  <Application>Microsoft Office PowerPoint</Application>
  <PresentationFormat>Widescreen</PresentationFormat>
  <Paragraphs>309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Ads Classification</vt:lpstr>
      <vt:lpstr>Problem Statement</vt:lpstr>
      <vt:lpstr>Section - A</vt:lpstr>
      <vt:lpstr>Data Science Pipeline</vt:lpstr>
      <vt:lpstr>Dataset</vt:lpstr>
      <vt:lpstr>Data Quality Check</vt:lpstr>
      <vt:lpstr>Feature Generation</vt:lpstr>
      <vt:lpstr>Exploratory Data Analysis</vt:lpstr>
      <vt:lpstr>Exploratory Data Analysis</vt:lpstr>
      <vt:lpstr>Exploratory Data Analysis</vt:lpstr>
      <vt:lpstr>Exploratory Data Analysis</vt:lpstr>
      <vt:lpstr>Feature Selection</vt:lpstr>
      <vt:lpstr>Text Preprocessing</vt:lpstr>
      <vt:lpstr>Feature Extraction</vt:lpstr>
      <vt:lpstr>Modelling</vt:lpstr>
      <vt:lpstr>Model Evaluation</vt:lpstr>
      <vt:lpstr>Model Selection</vt:lpstr>
      <vt:lpstr>Most Significant Features</vt:lpstr>
      <vt:lpstr>Section - B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Code 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Classification</dc:title>
  <dc:creator>Yatin Vij</dc:creator>
  <cp:lastModifiedBy>Yatin Vij</cp:lastModifiedBy>
  <cp:revision>32</cp:revision>
  <dcterms:created xsi:type="dcterms:W3CDTF">2019-05-28T07:48:16Z</dcterms:created>
  <dcterms:modified xsi:type="dcterms:W3CDTF">2019-06-03T05:14:05Z</dcterms:modified>
</cp:coreProperties>
</file>