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5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68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FA0-97E6-1A40-BB89-F52F0B86E7CC}" type="datetimeFigureOut">
              <a:rPr lang="x-none" smtClean="0"/>
              <a:t>25/06/2024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FA0-97E6-1A40-BB89-F52F0B86E7CC}" type="datetimeFigureOut">
              <a:rPr lang="x-none" smtClean="0"/>
              <a:t>25/06/2024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FA0-97E6-1A40-BB89-F52F0B86E7CC}" type="datetimeFigureOut">
              <a:rPr lang="x-none" smtClean="0"/>
              <a:t>25/06/2024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FA0-97E6-1A40-BB89-F52F0B86E7CC}" type="datetimeFigureOut">
              <a:rPr lang="x-none" smtClean="0"/>
              <a:t>25/06/2024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FA0-97E6-1A40-BB89-F52F0B86E7CC}" type="datetimeFigureOut">
              <a:rPr lang="x-none" smtClean="0"/>
              <a:t>25/06/2024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FA0-97E6-1A40-BB89-F52F0B86E7CC}" type="datetimeFigureOut">
              <a:rPr lang="x-none" smtClean="0"/>
              <a:t>25/06/2024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FA0-97E6-1A40-BB89-F52F0B86E7CC}" type="datetimeFigureOut">
              <a:rPr lang="x-none" smtClean="0"/>
              <a:t>25/06/2024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FA0-97E6-1A40-BB89-F52F0B86E7CC}" type="datetimeFigureOut">
              <a:rPr lang="x-none" smtClean="0"/>
              <a:t>25/06/2024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FA0-97E6-1A40-BB89-F52F0B86E7CC}" type="datetimeFigureOut">
              <a:rPr lang="x-none" smtClean="0"/>
              <a:t>25/06/2024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FA0-97E6-1A40-BB89-F52F0B86E7CC}" type="datetimeFigureOut">
              <a:rPr lang="x-none" smtClean="0"/>
              <a:t>25/06/2024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FA0-97E6-1A40-BB89-F52F0B86E7CC}" type="datetimeFigureOut">
              <a:rPr lang="x-none" smtClean="0"/>
              <a:t>25/06/2024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FE6FFA0-97E6-1A40-BB89-F52F0B86E7CC}" type="datetimeFigureOut">
              <a:rPr lang="x-none" smtClean="0"/>
              <a:t>25/06/2024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AA91-821F-3D54-DB9E-811468BF1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i="0" dirty="0" err="1">
                <a:effectLst/>
                <a:latin typeface=".SFUI-Regular"/>
              </a:rPr>
              <a:t>Testu</a:t>
            </a:r>
            <a:r>
              <a:rPr lang="en-GB" b="0" i="0" dirty="0">
                <a:effectLst/>
                <a:latin typeface=".SFUI-Regular"/>
              </a:rPr>
              <a:t> </a:t>
            </a:r>
            <a:r>
              <a:rPr lang="en-GB" b="0" i="0" dirty="0" err="1">
                <a:effectLst/>
                <a:latin typeface=".SFUI-Regular"/>
              </a:rPr>
              <a:t>platforma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9E05A-A8E9-40FA-1DA8-D4A817F00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Vadims</a:t>
            </a:r>
            <a:r>
              <a:rPr lang="en-GB" dirty="0"/>
              <a:t> </a:t>
            </a:r>
            <a:r>
              <a:rPr lang="en-GB" dirty="0" err="1"/>
              <a:t>Dimbovskis</a:t>
            </a:r>
            <a:r>
              <a:rPr lang="en-GB" dirty="0"/>
              <a:t> PR-21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CBF75-3695-4844-16E8-33485421C0EB}"/>
              </a:ext>
            </a:extLst>
          </p:cNvPr>
          <p:cNvSpPr txBox="1"/>
          <p:nvPr/>
        </p:nvSpPr>
        <p:spPr>
          <a:xfrm>
            <a:off x="5187795" y="252389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3209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E408-0BED-D952-F793-3F44F0C8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49" y="1823805"/>
            <a:ext cx="3349051" cy="3210390"/>
          </a:xfrm>
        </p:spPr>
        <p:txBody>
          <a:bodyPr/>
          <a:lstStyle/>
          <a:p>
            <a:r>
              <a:rPr lang="lv-LV" dirty="0"/>
              <a:t>2 tests Matemātika </a:t>
            </a:r>
            <a:endParaRPr lang="x-non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6BFC52-C0AF-3251-1EF0-B468B360B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066800"/>
            <a:ext cx="8600661" cy="5029200"/>
          </a:xfrm>
        </p:spPr>
      </p:pic>
    </p:spTree>
    <p:extLst>
      <p:ext uri="{BB962C8B-B14F-4D97-AF65-F5344CB8AC3E}">
        <p14:creationId xmlns:p14="http://schemas.microsoft.com/office/powerpoint/2010/main" val="271930584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B609-58E4-4E1C-A606-A643D528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866" y="334150"/>
            <a:ext cx="10515600" cy="1325563"/>
          </a:xfrm>
        </p:spPr>
        <p:txBody>
          <a:bodyPr/>
          <a:lstStyle/>
          <a:p>
            <a:r>
              <a:rPr lang="en-GB" b="0" i="0">
                <a:effectLst/>
                <a:latin typeface=".SFUI-Regular"/>
              </a:rPr>
              <a:t>Rezultātu izvade</a:t>
            </a:r>
            <a:endParaRPr lang="en-GB">
              <a:effectLst/>
              <a:latin typeface=".SF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8B323-20FE-1EFA-5399-79DD3E388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39" y="2352348"/>
            <a:ext cx="5851925" cy="24889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643E76-A488-3576-854A-8889B2E2F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333" y="2271255"/>
            <a:ext cx="5746667" cy="248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6201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A961-73C3-8AEC-55B8-DC17741B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Secinājums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A004-AE5E-D038-9BAF-98E81DC6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Kāpēc </a:t>
            </a:r>
            <a:r>
              <a:rPr lang="en-GB" dirty="0" err="1"/>
              <a:t>tas</a:t>
            </a:r>
            <a:r>
              <a:rPr lang="en-GB" dirty="0"/>
              <a:t> var būt </a:t>
            </a:r>
            <a:r>
              <a:rPr lang="en-GB" dirty="0" err="1"/>
              <a:t>nepieciešams</a:t>
            </a:r>
            <a:r>
              <a:rPr lang="en-GB" dirty="0"/>
              <a:t>?</a:t>
            </a:r>
          </a:p>
          <a:p>
            <a:r>
              <a:rPr lang="en-GB" dirty="0"/>
              <a:t>Šī </a:t>
            </a:r>
            <a:r>
              <a:rPr lang="en-GB" dirty="0" err="1"/>
              <a:t>projekta</a:t>
            </a:r>
            <a:r>
              <a:rPr lang="en-GB" dirty="0"/>
              <a:t> </a:t>
            </a:r>
            <a:r>
              <a:rPr lang="en-GB" dirty="0" err="1"/>
              <a:t>pozitīvie</a:t>
            </a:r>
            <a:r>
              <a:rPr lang="en-GB" dirty="0"/>
              <a:t> </a:t>
            </a:r>
            <a:r>
              <a:rPr lang="en-GB" dirty="0" err="1"/>
              <a:t>aspekti</a:t>
            </a:r>
            <a:endParaRPr lang="en-GB" dirty="0"/>
          </a:p>
          <a:p>
            <a:r>
              <a:rPr lang="en-GB" dirty="0" err="1"/>
              <a:t>Kam</a:t>
            </a:r>
            <a:r>
              <a:rPr lang="en-GB" dirty="0"/>
              <a:t> </a:t>
            </a:r>
            <a:r>
              <a:rPr lang="en-GB" dirty="0" err="1"/>
              <a:t>šis</a:t>
            </a:r>
            <a:r>
              <a:rPr lang="en-GB" dirty="0"/>
              <a:t> </a:t>
            </a:r>
            <a:r>
              <a:rPr lang="en-GB" dirty="0" err="1"/>
              <a:t>projekts</a:t>
            </a:r>
            <a:r>
              <a:rPr lang="en-GB" dirty="0"/>
              <a:t> var </a:t>
            </a:r>
            <a:r>
              <a:rPr lang="en-GB" dirty="0" err="1"/>
              <a:t>palīdzēt</a:t>
            </a:r>
            <a:r>
              <a:rPr lang="en-GB" dirty="0"/>
              <a:t>?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8412370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7B9-1955-2099-506A-7C87A499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273" y="2465465"/>
            <a:ext cx="10515600" cy="1927070"/>
          </a:xfrm>
        </p:spPr>
        <p:txBody>
          <a:bodyPr/>
          <a:lstStyle/>
          <a:p>
            <a:r>
              <a:rPr lang="lv-LV" dirty="0"/>
              <a:t>Paldies par uzmanību!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7933104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CB2A-4268-558C-64A6-DB5728E7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77" y="278534"/>
            <a:ext cx="10515600" cy="1325563"/>
          </a:xfrm>
        </p:spPr>
        <p:txBody>
          <a:bodyPr/>
          <a:lstStyle/>
          <a:p>
            <a:r>
              <a:rPr lang="lv-LV" dirty="0"/>
              <a:t>Ievads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74AE-08EC-123F-7896-A84BFAA43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lv-LV" b="0" i="0" dirty="0">
                <a:effectLst/>
                <a:latin typeface=".SFUI-Regular"/>
              </a:rPr>
              <a:t>Projekta mērķis</a:t>
            </a:r>
            <a:endParaRPr lang="lv-LV" dirty="0">
              <a:effectLst/>
              <a:latin typeface=".SF UI"/>
            </a:endParaRPr>
          </a:p>
          <a:p>
            <a:r>
              <a:rPr lang="lv-LV" b="0" i="0" dirty="0">
                <a:effectLst/>
                <a:latin typeface=".SFUI-Regular"/>
              </a:rPr>
              <a:t>Galvenās funkcijas</a:t>
            </a:r>
            <a:endParaRPr lang="lv-LV" dirty="0">
              <a:effectLst/>
              <a:latin typeface=".SF UI"/>
            </a:endParaRPr>
          </a:p>
        </p:txBody>
      </p:sp>
    </p:spTree>
    <p:extLst>
      <p:ext uri="{BB962C8B-B14F-4D97-AF65-F5344CB8AC3E}">
        <p14:creationId xmlns:p14="http://schemas.microsoft.com/office/powerpoint/2010/main" val="39516781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00DA-CC8E-6179-A329-3C945E05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Sistēmas funkcoinālās prasības</a:t>
            </a:r>
            <a:endParaRPr lang="en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8546-A39D-0AE1-0F52-857CC1A4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Reģistrēšana</a:t>
            </a:r>
          </a:p>
          <a:p>
            <a:r>
              <a:rPr lang="lv-LV" dirty="0"/>
              <a:t>Autorizēšanā</a:t>
            </a:r>
          </a:p>
          <a:p>
            <a:r>
              <a:rPr lang="lv-LV" dirty="0"/>
              <a:t>Izvēlēt testu</a:t>
            </a:r>
          </a:p>
          <a:p>
            <a:r>
              <a:rPr lang="lv-LV" dirty="0"/>
              <a:t>Atvērt testu</a:t>
            </a:r>
          </a:p>
          <a:p>
            <a:r>
              <a:rPr lang="lv-LV" dirty="0"/>
              <a:t>Pildīt testu</a:t>
            </a:r>
          </a:p>
          <a:p>
            <a:r>
              <a:rPr lang="lv-LV" dirty="0"/>
              <a:t>Saglabāt un parādīt rezultātus</a:t>
            </a:r>
          </a:p>
          <a:p>
            <a:r>
              <a:rPr lang="lv-LV" dirty="0"/>
              <a:t>Mēģināt vēlreiz</a:t>
            </a:r>
          </a:p>
          <a:p>
            <a:r>
              <a:rPr lang="lv-LV" dirty="0"/>
              <a:t>Pabeigt pildīšanu </a:t>
            </a:r>
          </a:p>
        </p:txBody>
      </p:sp>
    </p:spTree>
    <p:extLst>
      <p:ext uri="{BB962C8B-B14F-4D97-AF65-F5344CB8AC3E}">
        <p14:creationId xmlns:p14="http://schemas.microsoft.com/office/powerpoint/2010/main" val="88826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AF9D-B370-F327-7C1F-90406145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Diagramma </a:t>
            </a:r>
            <a:endParaRPr lang="en-LV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CB4AA4-C957-2831-D155-B951514A6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58" y="1524000"/>
            <a:ext cx="5401483" cy="5233165"/>
          </a:xfrm>
        </p:spPr>
      </p:pic>
    </p:spTree>
    <p:extLst>
      <p:ext uri="{BB962C8B-B14F-4D97-AF65-F5344CB8AC3E}">
        <p14:creationId xmlns:p14="http://schemas.microsoft.com/office/powerpoint/2010/main" val="310447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DF01-47A9-BCA6-5C4A-9E45E305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304800"/>
            <a:ext cx="10515600" cy="1325563"/>
          </a:xfrm>
        </p:spPr>
        <p:txBody>
          <a:bodyPr/>
          <a:lstStyle/>
          <a:p>
            <a:r>
              <a:rPr lang="en-GB" b="0" i="0" dirty="0" err="1">
                <a:effectLst/>
                <a:latin typeface=".SFUI-Regular"/>
              </a:rPr>
              <a:t>Sākuma</a:t>
            </a:r>
            <a:r>
              <a:rPr lang="en-GB" b="0" i="0" dirty="0">
                <a:effectLst/>
                <a:latin typeface=".SFUI-Regular"/>
              </a:rPr>
              <a:t> </a:t>
            </a:r>
            <a:r>
              <a:rPr lang="en-GB" b="0" i="0" dirty="0" err="1">
                <a:effectLst/>
                <a:latin typeface=".SFUI-Regular"/>
              </a:rPr>
              <a:t>ekrāns</a:t>
            </a:r>
            <a:endParaRPr lang="x-non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7C50BA-6DEE-D2F1-4454-859748EC6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86000"/>
            <a:ext cx="4534008" cy="2852737"/>
          </a:xfrm>
        </p:spPr>
      </p:pic>
    </p:spTree>
    <p:extLst>
      <p:ext uri="{BB962C8B-B14F-4D97-AF65-F5344CB8AC3E}">
        <p14:creationId xmlns:p14="http://schemas.microsoft.com/office/powerpoint/2010/main" val="270495343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77DF-9231-53EF-7415-E74571A6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0" y="381000"/>
            <a:ext cx="10515600" cy="1325563"/>
          </a:xfrm>
        </p:spPr>
        <p:txBody>
          <a:bodyPr/>
          <a:lstStyle/>
          <a:p>
            <a:r>
              <a:rPr lang="lv-LV" b="0" i="0" dirty="0">
                <a:effectLst/>
                <a:latin typeface=".SFUI-Regular"/>
              </a:rPr>
              <a:t>Reģistrācija</a:t>
            </a:r>
            <a:endParaRPr lang="lv-LV" dirty="0">
              <a:effectLst/>
              <a:latin typeface=".SF UI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CFCBC3-59C3-7489-1A5B-C09678B5D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28800"/>
            <a:ext cx="2976563" cy="4210371"/>
          </a:xfrm>
        </p:spPr>
      </p:pic>
    </p:spTree>
    <p:extLst>
      <p:ext uri="{BB962C8B-B14F-4D97-AF65-F5344CB8AC3E}">
        <p14:creationId xmlns:p14="http://schemas.microsoft.com/office/powerpoint/2010/main" val="122630399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7FED-4A08-7C0C-E930-60F5B0E6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0" y="643905"/>
            <a:ext cx="10515600" cy="1325563"/>
          </a:xfrm>
        </p:spPr>
        <p:txBody>
          <a:bodyPr/>
          <a:lstStyle/>
          <a:p>
            <a:r>
              <a:rPr lang="en-GB" b="0" i="0" dirty="0" err="1">
                <a:effectLst/>
                <a:latin typeface=".SFUI-Regular"/>
              </a:rPr>
              <a:t>Pieslēgšanās</a:t>
            </a:r>
            <a:endParaRPr lang="x-non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E18A90-9B57-7B7B-579F-913F8E499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667000"/>
            <a:ext cx="4744827" cy="2433637"/>
          </a:xfrm>
        </p:spPr>
      </p:pic>
    </p:spTree>
    <p:extLst>
      <p:ext uri="{BB962C8B-B14F-4D97-AF65-F5344CB8AC3E}">
        <p14:creationId xmlns:p14="http://schemas.microsoft.com/office/powerpoint/2010/main" val="22953630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DEB9-2ACD-CE8F-38F3-981FD86C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321" y="460643"/>
            <a:ext cx="10515600" cy="1325563"/>
          </a:xfrm>
        </p:spPr>
        <p:txBody>
          <a:bodyPr/>
          <a:lstStyle/>
          <a:p>
            <a:r>
              <a:rPr lang="en-GB" b="0" i="0">
                <a:effectLst/>
                <a:latin typeface=".SFUI-Regular"/>
              </a:rPr>
              <a:t>Testa atlase </a:t>
            </a:r>
            <a:endParaRPr lang="en-GB">
              <a:effectLst/>
              <a:latin typeface=".SF UI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AEC99C-C02D-CD2A-2267-E60B90746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514600"/>
            <a:ext cx="4844782" cy="2466975"/>
          </a:xfrm>
        </p:spPr>
      </p:pic>
    </p:spTree>
    <p:extLst>
      <p:ext uri="{BB962C8B-B14F-4D97-AF65-F5344CB8AC3E}">
        <p14:creationId xmlns:p14="http://schemas.microsoft.com/office/powerpoint/2010/main" val="36879009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1FF1-62A1-5CA1-1959-AAA30DB3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17" y="1926683"/>
            <a:ext cx="2460083" cy="2787805"/>
          </a:xfrm>
        </p:spPr>
        <p:txBody>
          <a:bodyPr/>
          <a:lstStyle/>
          <a:p>
            <a:r>
              <a:rPr lang="en-GB" dirty="0"/>
              <a:t>1</a:t>
            </a:r>
            <a:r>
              <a:rPr lang="lv-LV" dirty="0"/>
              <a:t> test Bioloģija</a:t>
            </a:r>
            <a:endParaRPr lang="x-non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3A7D33-ED40-2072-5E42-E821D975E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33400"/>
            <a:ext cx="7391400" cy="5749775"/>
          </a:xfrm>
        </p:spPr>
      </p:pic>
    </p:spTree>
    <p:extLst>
      <p:ext uri="{BB962C8B-B14F-4D97-AF65-F5344CB8AC3E}">
        <p14:creationId xmlns:p14="http://schemas.microsoft.com/office/powerpoint/2010/main" val="397972376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45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Testu platforma</vt:lpstr>
      <vt:lpstr>Ievads</vt:lpstr>
      <vt:lpstr>Sistēmas funkcoinālās prasības</vt:lpstr>
      <vt:lpstr>Diagramma </vt:lpstr>
      <vt:lpstr>Sākuma ekrāns</vt:lpstr>
      <vt:lpstr>Reģistrācija</vt:lpstr>
      <vt:lpstr>Pieslēgšanās</vt:lpstr>
      <vt:lpstr>Testa atlase </vt:lpstr>
      <vt:lpstr>1 test Bioloģija</vt:lpstr>
      <vt:lpstr>2 tests Matemātika </vt:lpstr>
      <vt:lpstr>Rezultātu izvade</vt:lpstr>
      <vt:lpstr>Secinājums</vt:lpstr>
      <vt:lpstr>Paldies par uzmanību!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Testu platforma</dc:title>
  <dc:creator>Microsoft Office User</dc:creator>
  <cp:lastModifiedBy>vadim dim</cp:lastModifiedBy>
  <cp:revision>4</cp:revision>
  <dcterms:created xsi:type="dcterms:W3CDTF">2024-06-25T05:57:14Z</dcterms:created>
  <dcterms:modified xsi:type="dcterms:W3CDTF">2024-06-25T09:52:40Z</dcterms:modified>
</cp:coreProperties>
</file>