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E6FFA0-97E6-1A40-BB89-F52F0B86E7CC}" type="datetimeFigureOut">
              <a:rPr lang="x-none" smtClean="0"/>
              <a:t>25.06.2024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0504F-592B-4948-954B-82E045F3F751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3AA91-821F-3D54-DB9E-811468BF1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Testu</a:t>
            </a:r>
            <a:r>
              <a:rPr lang="en-GB" b="0" i="0" dirty="0">
                <a:effectLst/>
                <a:latin typeface=".SFUI-Regular"/>
              </a:rPr>
              <a:t> </a:t>
            </a:r>
            <a:r>
              <a:rPr lang="en-GB" b="0" i="0" dirty="0" err="1">
                <a:effectLst/>
                <a:latin typeface=".SFUI-Regular"/>
              </a:rPr>
              <a:t>platforma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B9E05A-A8E9-40FA-1DA8-D4A817F00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Vadims</a:t>
            </a:r>
            <a:r>
              <a:rPr lang="en-GB" dirty="0"/>
              <a:t> </a:t>
            </a:r>
            <a:r>
              <a:rPr lang="en-GB" dirty="0" err="1"/>
              <a:t>Dimbovskis</a:t>
            </a:r>
            <a:r>
              <a:rPr lang="en-GB" dirty="0"/>
              <a:t> PR-21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0CBF75-3695-4844-16E8-33485421C0EB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3209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5A961-73C3-8AEC-55B8-DC17741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Secinājums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20A004-AE5E-D038-9BAF-98E81DC6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Kāpēc </a:t>
            </a:r>
            <a:r>
              <a:rPr lang="en-GB" dirty="0" err="1"/>
              <a:t>tas</a:t>
            </a:r>
            <a:r>
              <a:rPr lang="en-GB" dirty="0"/>
              <a:t> var būt </a:t>
            </a:r>
            <a:r>
              <a:rPr lang="en-GB" dirty="0" err="1"/>
              <a:t>nepieciešams</a:t>
            </a:r>
            <a:r>
              <a:rPr lang="en-GB" dirty="0"/>
              <a:t>?</a:t>
            </a:r>
          </a:p>
          <a:p>
            <a:r>
              <a:rPr lang="en-GB" dirty="0"/>
              <a:t>Šī </a:t>
            </a:r>
            <a:r>
              <a:rPr lang="en-GB" dirty="0" err="1"/>
              <a:t>projekta</a:t>
            </a:r>
            <a:r>
              <a:rPr lang="en-GB" dirty="0"/>
              <a:t> </a:t>
            </a:r>
            <a:r>
              <a:rPr lang="en-GB" dirty="0" err="1"/>
              <a:t>pozitīvie</a:t>
            </a:r>
            <a:r>
              <a:rPr lang="en-GB" dirty="0"/>
              <a:t> </a:t>
            </a:r>
            <a:r>
              <a:rPr lang="en-GB" dirty="0" err="1"/>
              <a:t>aspekti</a:t>
            </a:r>
            <a:endParaRPr lang="en-GB" dirty="0"/>
          </a:p>
          <a:p>
            <a:r>
              <a:rPr lang="en-GB" dirty="0" err="1"/>
              <a:t>Kam</a:t>
            </a:r>
            <a:r>
              <a:rPr lang="en-GB" dirty="0"/>
              <a:t> </a:t>
            </a:r>
            <a:r>
              <a:rPr lang="en-GB" dirty="0" err="1"/>
              <a:t>šis</a:t>
            </a:r>
            <a:r>
              <a:rPr lang="en-GB" dirty="0"/>
              <a:t> </a:t>
            </a:r>
            <a:r>
              <a:rPr lang="en-GB" dirty="0" err="1"/>
              <a:t>projekts</a:t>
            </a:r>
            <a:r>
              <a:rPr lang="en-GB" dirty="0"/>
              <a:t> var </a:t>
            </a:r>
            <a:r>
              <a:rPr lang="en-GB" dirty="0" err="1"/>
              <a:t>palīdzēt</a:t>
            </a:r>
            <a:r>
              <a:rPr lang="en-GB" dirty="0"/>
              <a:t>?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8412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DE7B9-1955-2099-506A-7C87A499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273" y="2465465"/>
            <a:ext cx="10515600" cy="1927070"/>
          </a:xfrm>
        </p:spPr>
        <p:txBody>
          <a:bodyPr/>
          <a:lstStyle/>
          <a:p>
            <a:r>
              <a:rPr lang="lv-LV" dirty="0"/>
              <a:t>Paldies par uzmanību!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79331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5CB2A-4268-558C-64A6-DB5728E7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77" y="278534"/>
            <a:ext cx="10515600" cy="1325563"/>
          </a:xfrm>
        </p:spPr>
        <p:txBody>
          <a:bodyPr/>
          <a:lstStyle/>
          <a:p>
            <a:r>
              <a:rPr lang="lv-LV" dirty="0"/>
              <a:t>Ievads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8A74AE-08EC-123F-7896-A84BFAA4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lv-LV" b="0" i="0" dirty="0">
                <a:effectLst/>
                <a:latin typeface=".SFUI-Regular"/>
              </a:rPr>
              <a:t>Projekta mērķis</a:t>
            </a:r>
            <a:endParaRPr lang="lv-LV" dirty="0">
              <a:effectLst/>
              <a:latin typeface=".SF UI"/>
            </a:endParaRPr>
          </a:p>
          <a:p>
            <a:r>
              <a:rPr lang="lv-LV" b="0" i="0" dirty="0">
                <a:effectLst/>
                <a:latin typeface=".SFUI-Regular"/>
              </a:rPr>
              <a:t>Galvenās funkcijas</a:t>
            </a:r>
            <a:endParaRPr lang="lv-LV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3951678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EDF01-47A9-BCA6-5C4A-9E45E305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304800"/>
            <a:ext cx="10515600" cy="1325563"/>
          </a:xfrm>
        </p:spPr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Sākuma</a:t>
            </a:r>
            <a:r>
              <a:rPr lang="en-GB" b="0" i="0" dirty="0">
                <a:effectLst/>
                <a:latin typeface=".SFUI-Regular"/>
              </a:rPr>
              <a:t> </a:t>
            </a:r>
            <a:r>
              <a:rPr lang="en-GB" b="0" i="0" dirty="0" err="1">
                <a:effectLst/>
                <a:latin typeface=".SFUI-Regular"/>
              </a:rPr>
              <a:t>ekrāns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7C50BA-6DEE-D2F1-4454-859748EC6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0"/>
            <a:ext cx="4534008" cy="2852737"/>
          </a:xfrm>
        </p:spPr>
      </p:pic>
    </p:spTree>
    <p:extLst>
      <p:ext uri="{BB962C8B-B14F-4D97-AF65-F5344CB8AC3E}">
        <p14:creationId xmlns:p14="http://schemas.microsoft.com/office/powerpoint/2010/main" val="2704953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277DF-9231-53EF-7415-E74571A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81000"/>
            <a:ext cx="10515600" cy="1325563"/>
          </a:xfrm>
        </p:spPr>
        <p:txBody>
          <a:bodyPr/>
          <a:lstStyle/>
          <a:p>
            <a:r>
              <a:rPr lang="lv-LV" b="0" i="0" dirty="0">
                <a:effectLst/>
                <a:latin typeface=".SFUI-Regular"/>
              </a:rPr>
              <a:t>Reģistrācija</a:t>
            </a:r>
            <a:endParaRPr lang="lv-LV" dirty="0">
              <a:effectLst/>
              <a:latin typeface=".SF U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CFCBC3-59C3-7489-1A5B-C09678B5D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2976563" cy="4210371"/>
          </a:xfrm>
        </p:spPr>
      </p:pic>
    </p:spTree>
    <p:extLst>
      <p:ext uri="{BB962C8B-B14F-4D97-AF65-F5344CB8AC3E}">
        <p14:creationId xmlns:p14="http://schemas.microsoft.com/office/powerpoint/2010/main" val="122630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27FED-4A08-7C0C-E930-60F5B0E6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643905"/>
            <a:ext cx="10515600" cy="1325563"/>
          </a:xfrm>
        </p:spPr>
        <p:txBody>
          <a:bodyPr/>
          <a:lstStyle/>
          <a:p>
            <a:r>
              <a:rPr lang="en-GB" b="0" i="0" dirty="0" err="1">
                <a:effectLst/>
                <a:latin typeface=".SFUI-Regular"/>
              </a:rPr>
              <a:t>Pieslēgšanās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AE18A90-9B57-7B7B-579F-913F8E499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67000"/>
            <a:ext cx="4744827" cy="2433637"/>
          </a:xfrm>
        </p:spPr>
      </p:pic>
    </p:spTree>
    <p:extLst>
      <p:ext uri="{BB962C8B-B14F-4D97-AF65-F5344CB8AC3E}">
        <p14:creationId xmlns:p14="http://schemas.microsoft.com/office/powerpoint/2010/main" val="229536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0DEB9-2ACD-CE8F-38F3-981FD86C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321" y="460643"/>
            <a:ext cx="10515600" cy="1325563"/>
          </a:xfrm>
        </p:spPr>
        <p:txBody>
          <a:bodyPr/>
          <a:lstStyle/>
          <a:p>
            <a:r>
              <a:rPr lang="en-GB" b="0" i="0">
                <a:effectLst/>
                <a:latin typeface=".SFUI-Regular"/>
              </a:rPr>
              <a:t>Testa atlase </a:t>
            </a:r>
            <a:endParaRPr lang="en-GB">
              <a:effectLst/>
              <a:latin typeface=".SF U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DAEC99C-C02D-CD2A-2267-E60B90746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14600"/>
            <a:ext cx="4844782" cy="2466975"/>
          </a:xfrm>
        </p:spPr>
      </p:pic>
    </p:spTree>
    <p:extLst>
      <p:ext uri="{BB962C8B-B14F-4D97-AF65-F5344CB8AC3E}">
        <p14:creationId xmlns:p14="http://schemas.microsoft.com/office/powerpoint/2010/main" val="3687900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1FF1-62A1-5CA1-1959-AAA30DB3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7" y="1926683"/>
            <a:ext cx="2460083" cy="2787805"/>
          </a:xfrm>
        </p:spPr>
        <p:txBody>
          <a:bodyPr/>
          <a:lstStyle/>
          <a:p>
            <a:r>
              <a:rPr lang="en-GB" dirty="0"/>
              <a:t>1</a:t>
            </a:r>
            <a:r>
              <a:rPr lang="lv-LV" dirty="0"/>
              <a:t> test Bioloģija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3A7D33-ED40-2072-5E42-E821D975E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3400"/>
            <a:ext cx="7391400" cy="5749775"/>
          </a:xfrm>
        </p:spPr>
      </p:pic>
    </p:spTree>
    <p:extLst>
      <p:ext uri="{BB962C8B-B14F-4D97-AF65-F5344CB8AC3E}">
        <p14:creationId xmlns:p14="http://schemas.microsoft.com/office/powerpoint/2010/main" val="397972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DE408-0BED-D952-F793-3F44F0C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9" y="1823805"/>
            <a:ext cx="3349051" cy="3210390"/>
          </a:xfrm>
        </p:spPr>
        <p:txBody>
          <a:bodyPr/>
          <a:lstStyle/>
          <a:p>
            <a:r>
              <a:rPr lang="lv-LV" dirty="0"/>
              <a:t>2 tests Matemātika 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46BFC52-C0AF-3251-1EF0-B468B360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66800"/>
            <a:ext cx="8600661" cy="5029200"/>
          </a:xfrm>
        </p:spPr>
      </p:pic>
    </p:spTree>
    <p:extLst>
      <p:ext uri="{BB962C8B-B14F-4D97-AF65-F5344CB8AC3E}">
        <p14:creationId xmlns:p14="http://schemas.microsoft.com/office/powerpoint/2010/main" val="271930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AB609-58E4-4E1C-A606-A643D52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66" y="334150"/>
            <a:ext cx="10515600" cy="1325563"/>
          </a:xfrm>
        </p:spPr>
        <p:txBody>
          <a:bodyPr/>
          <a:lstStyle/>
          <a:p>
            <a:r>
              <a:rPr lang="en-GB" b="0" i="0">
                <a:effectLst/>
                <a:latin typeface=".SFUI-Regular"/>
              </a:rPr>
              <a:t>Rezultātu izvade</a:t>
            </a:r>
            <a:endParaRPr lang="en-GB">
              <a:effectLst/>
              <a:latin typeface=".SF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E8B323-20FE-1EFA-5399-79DD3E38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352348"/>
            <a:ext cx="5851925" cy="2488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643E76-A488-3576-854A-8889B2E2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33" y="2271255"/>
            <a:ext cx="5746667" cy="24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45</Words>
  <Application>Microsoft Office PowerPoint</Application>
  <PresentationFormat>Custom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Testu platforma</vt:lpstr>
      <vt:lpstr>Ievads</vt:lpstr>
      <vt:lpstr>Sākuma ekrāns</vt:lpstr>
      <vt:lpstr>Reģistrācija</vt:lpstr>
      <vt:lpstr>Pieslēgšanās</vt:lpstr>
      <vt:lpstr>Testa atlase </vt:lpstr>
      <vt:lpstr>1 test Bioloģija</vt:lpstr>
      <vt:lpstr>2 tests Matemātika </vt:lpstr>
      <vt:lpstr>Rezultātu izvade</vt:lpstr>
      <vt:lpstr>Secinājums</vt:lpstr>
      <vt:lpstr>Paldies par uzmanību!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Testu platforma</dc:title>
  <dc:creator>Microsoft Office User</dc:creator>
  <cp:lastModifiedBy>All Users</cp:lastModifiedBy>
  <cp:revision>3</cp:revision>
  <dcterms:created xsi:type="dcterms:W3CDTF">2024-06-25T05:57:14Z</dcterms:created>
  <dcterms:modified xsi:type="dcterms:W3CDTF">2024-06-25T07:18:50Z</dcterms:modified>
</cp:coreProperties>
</file>