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092B0-A516-4329-A611-E4A1EC859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2535B2-8722-4D6C-A918-6DEC03970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DA9CF-EF68-4C5D-9B17-B8E8A91E8EA6}" type="datetimeFigureOut">
              <a:rPr lang="en-GB" smtClean="0"/>
              <a:t>20/03/2020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25227F-EF3A-4809-BC27-BB222BE5D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DBE12F-83C1-4202-91EF-A91964F1C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24424-C85B-4D4E-8FF2-99BFF16FE2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1046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C6A21E-F092-412E-9F8B-778966C05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015671-CA6D-4D59-AEDD-3AEAA63B5A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FDCC3-847D-449C-B73E-7B5D43FA20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0DA9CF-EF68-4C5D-9B17-B8E8A91E8EA6}" type="datetimeFigureOut">
              <a:rPr lang="en-GB" smtClean="0"/>
              <a:t>20/03/2020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9E9463-4F87-4ED8-ABBF-6C91152D67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DAB3F1-D755-4463-AEA5-CDFE3AD606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924424-C85B-4D4E-8FF2-99BFF16FE2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4502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2DB44D06-FB39-457B-AF76-0DBE0A976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/>
              <a:t>Comarison of material </a:t>
            </a:r>
            <a:r>
              <a:rPr lang="en-US" sz="4000"/>
              <a:t>combinations for bright and clear floating image by retro-reflective re-imaging technique </a:t>
            </a:r>
            <a:endParaRPr lang="en-US" sz="4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AC527A3-86D8-426B-9F9D-AD2FD84FF4F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2080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A717A700-B73E-404A-BD15-0191FCFC2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Experiment</a:t>
            </a:r>
            <a:br>
              <a:rPr lang="en-US"/>
            </a:br>
            <a:r>
              <a:rPr lang="en-US"/>
              <a:t> 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1DF86B2-A397-45E6-94E8-8C3C80F826B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0820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8AA62EA-67EA-450C-A0FE-419F18F45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</a:t>
            </a:r>
            <a:br>
              <a:rPr lang="en-US"/>
            </a:br>
            <a:r>
              <a:rPr lang="en-US"/>
              <a:t>  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EFB06F-E3BC-4B54-AE79-1307F790AB5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420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B2F121C2-7214-45FC-84AE-C96ABFC96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Under Lighting</a:t>
            </a:r>
            <a:br>
              <a:rPr lang="en-US"/>
            </a:br>
            <a:r>
              <a:rPr lang="en-US"/>
              <a:t>  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6A90F4-D7EE-4B7E-9A74-BA3F3B94562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0460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E2B4723F-08BA-40CC-983E-2149E8997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42 inch TV</a:t>
            </a:r>
            <a:br>
              <a:rPr lang="en-US"/>
            </a:br>
            <a:r>
              <a:rPr lang="en-US"/>
              <a:t>  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F5FB84-11A5-4458-A8A8-38F58FB9F77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8761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B35D5CB3-217E-4309-B56D-A3274AA6C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42inch</a:t>
            </a:r>
            <a:br>
              <a:rPr lang="en-US"/>
            </a:br>
            <a:r>
              <a:rPr lang="en-US"/>
              <a:t>  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C09DEB-4E26-4D22-9115-0DF33AE4D2E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533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358B065-AAA8-4E75-BD65-D80C4799B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Wave Correction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4087A8-CAB9-480F-A12C-4F9390A4273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4507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6AEC14E1-D955-4DB4-99B6-0784CF5CC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Thank you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9C37CE-337A-444D-93F2-0D62178D924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568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B12DFEDF-5902-4587-B70C-81243F95A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Motivation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4CE2DC-2894-4E1F-89FB-D7130DF1D1C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65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45063362-9F0C-4695-9FCC-C1C51658C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Related Work: 3D/Floating display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92A0DD-BBC3-43ED-BF61-1EA13B84B1B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906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3893F713-4A7E-40B0-9819-655D13F59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/>
              <a:t>Pseudo phase conjugation </a:t>
            </a:r>
            <a:br>
              <a:rPr lang="en-US" sz="3200"/>
            </a:br>
            <a:r>
              <a:rPr lang="en-US" sz="2000"/>
              <a:t>Re-imaging by micro retro-reflector prisms</a:t>
            </a:r>
            <a:endParaRPr lang="en-US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D549F8-403C-4D91-A1E3-1C4C9543EBB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464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E2CE34BE-2351-4163-89AD-017EF4D1C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E348CE8-E12F-40C2-9D3A-2AA8F878B36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088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AD81DA8D-CDDE-4040-AA91-03A792C8A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/>
            </a:br>
            <a:r>
              <a:rPr lang="en-US"/>
              <a:t>Retro-reflective Film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9251D1-9B7E-479B-A2EC-D951898E252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495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1145DB23-A5E3-4C9B-9F28-EB174A72A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/>
            </a:br>
            <a:r>
              <a:rPr lang="en-US"/>
              <a:t>Beads vs. Corner-cube array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D9973C-7867-46BE-B06A-C95BE10A964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213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BD9E6B9-00DE-4824-8D66-806B0CDF3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Copy Right Logo Degradation Problem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7EEA91-33E1-452F-BAED-80736F7B926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474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F52E1262-F76E-4066-AD24-483D58775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Beam Splitter</a:t>
            </a:r>
            <a:br>
              <a:rPr lang="en-US"/>
            </a:br>
            <a:r>
              <a:rPr lang="en-US" sz="2200"/>
              <a:t>Half mirror, DBEF, Wired Grid</a:t>
            </a:r>
            <a:endParaRPr lang="en-US" sz="2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2B2540-3D9A-436B-9164-54FDFFE7CA5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260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</Words>
  <Application>Microsoft Office PowerPoint</Application>
  <PresentationFormat>Widescreen</PresentationFormat>
  <Paragraphs>15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Comarison of material combinations for bright and clear floating image by retro-reflective re-imaging technique </vt:lpstr>
      <vt:lpstr>Motivation</vt:lpstr>
      <vt:lpstr>Related Work: 3D/Floating display</vt:lpstr>
      <vt:lpstr>Pseudo phase conjugation  Re-imaging by micro retro-reflector prisms</vt:lpstr>
      <vt:lpstr>PowerPoint Presentation</vt:lpstr>
      <vt:lpstr> Retro-reflective Film</vt:lpstr>
      <vt:lpstr> Beads vs. Corner-cube array</vt:lpstr>
      <vt:lpstr>Copy Right Logo Degradation Problem</vt:lpstr>
      <vt:lpstr>Beam Splitter Half mirror, DBEF, Wired Grid</vt:lpstr>
      <vt:lpstr>Experiment  </vt:lpstr>
      <vt:lpstr>Result   </vt:lpstr>
      <vt:lpstr>Under Lighting   </vt:lpstr>
      <vt:lpstr>42 inch TV   </vt:lpstr>
      <vt:lpstr>42inch   </vt:lpstr>
      <vt:lpstr>Wave Correction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Comarison of material combinations for bright and clear floating image by retro-reflective re-imaging technique </dc:title>
  <dc:creator>Yutaka Tokuda</dc:creator>
  <cp:lastModifiedBy>Yutaka Tokuda</cp:lastModifiedBy>
  <cp:revision>1</cp:revision>
  <dcterms:created xsi:type="dcterms:W3CDTF">2020-03-20T00:19:55Z</dcterms:created>
  <dcterms:modified xsi:type="dcterms:W3CDTF">2020-03-20T00:19:55Z</dcterms:modified>
</cp:coreProperties>
</file>