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1D7E-1BED-4337-BF6C-1194037B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59092-03B8-48B5-AD09-7F3CBD2F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186D-3D59-4B09-9BAC-9B5956A22B8E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4B289-CC4F-474B-A122-413DA466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EDC13-3FFA-4207-B00B-08ACE323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B823-929C-45D3-9DC8-350558611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547C36-8DF8-47F1-9828-FD28B694C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78D88-C0A2-4D5B-B5BF-873F0585D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E8311-F080-431D-9EBC-1694F2C59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186D-3D59-4B09-9BAC-9B5956A22B8E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63671-A16A-489F-AF31-7070346ED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9D5BC-CD7F-4BAD-9948-39D300183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DB823-929C-45D3-9DC8-350558611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56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48CC019-4AFA-4797-8DD6-15177FC1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D67C09-BACA-4CB6-83AC-0A443A7663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0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B9BD73F-1331-42BE-A8B8-405BAD2A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Retro-Reflector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09230A-D1A7-4C8F-A5E1-C58C4D869E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3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A1D64A8-05F0-462B-82E8-EDAA19CA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Polarized Aerial Imaging By Retro-Reflection (pAIRR)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BC4520-59D3-424E-B2E8-B5E45E812C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35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560CA13-B2C3-446F-A407-387CEED8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Material Comparison (Overall)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3F0198-7433-4BA2-B761-5225583D26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46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50AC3F3-BD1A-4066-B261-21A6808F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Viewing Angle Comparision</a:t>
            </a:r>
            <a:br>
              <a:rPr lang="en-US"/>
            </a:br>
            <a:r>
              <a:rPr lang="en-US"/>
              <a:t>(Retro-Reflector)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43B747-7FDF-4796-A2B6-06CD33AA6F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89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BD76972-F526-47D4-9CA5-DB4CE117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Spectrum Comparision</a:t>
            </a:r>
            <a:br>
              <a:rPr lang="en-US"/>
            </a:br>
            <a:r>
              <a:rPr lang="en-US"/>
              <a:t>(Beam Splitter)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CC1C1-5277-4833-AB12-B6C33D45E2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C1ABA43-A535-4FFB-A135-09FB4B9A6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polarized AIRR (pAIRR)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444A61-F42F-4D04-B415-EAB7D56475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21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43E0ECE-7FE2-4283-9BCB-A27146A6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Application: Double Layered Display 1</a:t>
            </a:r>
            <a:br>
              <a:rPr lang="en-US"/>
            </a:br>
            <a:r>
              <a:rPr lang="en-US"/>
              <a:t>      (Temporal Multiplexing Method)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512C0-0AFC-44D3-9F51-4D56A6AAC0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75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EB99366-260F-4680-A909-8408A9D2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Results: Double Layered Display 1</a:t>
            </a:r>
            <a:br>
              <a:rPr lang="en-US"/>
            </a:br>
            <a:r>
              <a:rPr lang="en-US"/>
              <a:t>      (Temporal Multiplexing Method)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7CACC1-FCBA-4789-BE3D-0C26313B42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78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47FC99B-807B-42F7-B1EC-E739A660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Application: Double Layered Display 2</a:t>
            </a:r>
            <a:br>
              <a:rPr lang="en-US"/>
            </a:br>
            <a:r>
              <a:rPr lang="en-US"/>
              <a:t>       (Spatial Multiplexing Method)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8F7EE9-7B56-467B-932F-79C804A0E2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42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A636589-FEB2-484D-9997-F4D0C2B2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Results: Double Layered Display 2</a:t>
            </a:r>
            <a:br>
              <a:rPr lang="en-US"/>
            </a:br>
            <a:r>
              <a:rPr lang="en-US"/>
              <a:t>        (Spatial Multiplexing Method)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C11CFF-4148-4B45-B346-DF8FF9991C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2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BDBEFF0-C8CE-4D34-8754-A088604C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A1A38C-DDFF-4DF2-93BD-14C8328DA8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20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22728B8-A852-498E-9E8E-2788E010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A649A4-BB81-45CE-8854-6B438A9C0F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8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6153760-82B1-4D17-A9D5-109C58D6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Goal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FBEC0-FA25-482F-AA38-372A1BFF4E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7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9126B32-E58A-4A86-B795-82EF1AC8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Works: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B8DFC9-B032-4498-8C95-4155FDE7C9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9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58C2BC8-441D-4E55-87D5-82FAA5CD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Aerial Imaging by Retro-Reflection(AIRR)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63828E-A335-4B98-B1A8-E3AF4303F2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5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4F6ED40-59C1-4A3B-B2AA-AF8E66EF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Aerial Imaging by Retro-Reflection(AIRR)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FED72B-18EF-4829-BC44-7262C097D8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1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1D103FA-88E3-463C-AD41-458B998E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Problems: Low Brightness and Contrast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848DA0-9EDD-4700-BE42-860538A849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6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0DADE00-C5A6-4D2A-8BA0-02860C27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Objectives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F2C585-0D91-4CA5-98D0-E8FD7CA1E4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9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EEB5F80-20DF-4A4F-86A5-EA6CB771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Beam Splitter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27BFBA-3694-4E68-8902-0ED8F6ED2F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5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On-screen Show (4:3)</PresentationFormat>
  <Paragraphs>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Motivation</vt:lpstr>
      <vt:lpstr>Research Goal</vt:lpstr>
      <vt:lpstr>Related Works: </vt:lpstr>
      <vt:lpstr>Aerial Imaging by Retro-Reflection(AIRR)</vt:lpstr>
      <vt:lpstr>Aerial Imaging by Retro-Reflection(AIRR)</vt:lpstr>
      <vt:lpstr>Problems: Low Brightness and Contrast</vt:lpstr>
      <vt:lpstr>Research Objectives</vt:lpstr>
      <vt:lpstr>Beam Splitter</vt:lpstr>
      <vt:lpstr>Retro-Reflector</vt:lpstr>
      <vt:lpstr>Polarized Aerial Imaging By Retro-Reflection (pAIRR)</vt:lpstr>
      <vt:lpstr>Material Comparison (Overall)</vt:lpstr>
      <vt:lpstr>Viewing Angle Comparision (Retro-Reflector)</vt:lpstr>
      <vt:lpstr>Spectrum Comparision (Beam Splitter)</vt:lpstr>
      <vt:lpstr>Solution: polarized AIRR (pAIRR)</vt:lpstr>
      <vt:lpstr>Application: Double Layered Display 1       (Temporal Multiplexing Method)</vt:lpstr>
      <vt:lpstr>Results: Double Layered Display 1       (Temporal Multiplexing Method)</vt:lpstr>
      <vt:lpstr>Application: Double Layered Display 2        (Spatial Multiplexing Method)</vt:lpstr>
      <vt:lpstr>Results: Double Layered Display 2         (Spatial Multiplexing Method)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Yutaka Tokuda</dc:creator>
  <cp:lastModifiedBy>Yutaka Tokuda</cp:lastModifiedBy>
  <cp:revision>1</cp:revision>
  <dcterms:created xsi:type="dcterms:W3CDTF">2020-03-20T00:26:03Z</dcterms:created>
  <dcterms:modified xsi:type="dcterms:W3CDTF">2020-03-20T00:26:03Z</dcterms:modified>
</cp:coreProperties>
</file>