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Poppins Light"/>
      <p:regular r:id="rId14"/>
    </p:embeddedFont>
    <p:embeddedFont>
      <p:font typeface="Poppins Light"/>
      <p:regular r:id="rId15"/>
    </p:embeddedFont>
    <p:embeddedFont>
      <p:font typeface="Poppins Light"/>
      <p:regular r:id="rId16"/>
    </p:embeddedFont>
    <p:embeddedFont>
      <p:font typeface="Poppins Light"/>
      <p:regular r:id="rId17"/>
    </p:embeddedFont>
    <p:embeddedFont>
      <p:font typeface="Roboto Ligh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  <p:embeddedFont>
      <p:font typeface="Roboto Ligh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557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Previsão de Notificações de Gripe Utilizando Aprendizado de Máquina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2224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Esta apresentação detalha o desenvolvimento de um modelo preditivo para casos de gripe. Utilizando dados do OpenDataSUS e algoritmos de aprendizado de máquina. Nosso objetivo é melhorar a tomada de decisões em saúde pública.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88811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Introdução: Contexto e Objetivo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Contexto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gripe é uma infecção viral altamente transmissível. Afeta milhões globalmente, impactando a saúde pública e a economia.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Objetivo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Desenvolver um modelo preditivo baseado em séries temporais. Utilizar técnicas de machine learning para apoiar decisões.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02499"/>
            <a:ext cx="104811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Dados: Origem e Pré-processamento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Origem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Dados da plataforma OpenDataSUS. Base de dados de Notificações de Síndrome Gripal - 2022, com foco em Minas Gerais.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Pré-processamento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Redução da base devido a limitações técnicas. Uso de Pandas para eliminação aleatória de linhas, mantendo o comportamento.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Validação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Comparativo entre base completa e reduzida, assegurando similaridade para manter a integridade dos resultados.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245" y="490538"/>
            <a:ext cx="6264354" cy="557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350"/>
              </a:lnSpc>
              <a:buNone/>
            </a:pPr>
            <a:r>
              <a:rPr lang="en-US" sz="35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Top 10 Sintomas Registrados</a:t>
            </a:r>
            <a:endParaRPr lang="en-US" sz="35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45" y="1404699"/>
            <a:ext cx="10524053" cy="58933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4245" y="7498675"/>
            <a:ext cx="13381911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Este gráfico apresenta os sintomas mais comuns registrados. Febre e tosse são os mais frequentes. Outros incluem dor de garganta e mialgia.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4172"/>
            <a:ext cx="104188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Top 10 Municípios com Mais Registros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298263"/>
            <a:ext cx="6244709" cy="34969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0503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Gráfico com os principais municípios na base completa.</a:t>
            </a:r>
            <a:endParaRPr lang="en-US" sz="17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21" y="2298263"/>
            <a:ext cx="6244709" cy="34969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9521" y="60503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Gráfico com os principais municípios na base reduzida.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6872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Base reduzida para 20% do tamanho inicial. Mantém a proporção de registros originais.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Modelos de Previsão Utilizados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15697"/>
            <a:ext cx="29960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Regressão Polinomial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Baseado em regressão linear, termos polinomiais capturam tendências não lineares.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Combina árvores de decisão para previsões robustas e precisas.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SVR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Adaptação do SVM para regressão, útil para séries temporais irregulares.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72258"/>
            <a:ext cx="63598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Resultados e Previsões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763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99173" y="3261360"/>
            <a:ext cx="9941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7634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Regressão Polinomial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02109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Overfitting, gera previsões irrealistas. Previsão: 17.052,20.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763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43224" y="3261360"/>
            <a:ext cx="19466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76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6676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Conservador, precisa de ajustes. Previsão: 619,21.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5917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9404" y="5676781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591770"/>
            <a:ext cx="681930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SVR: Resultado mais equilibrado, candidato promissor para previsão. Previsão: 3.948,90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2025-02-13T02:52:19Z</dcterms:created>
  <dcterms:modified xsi:type="dcterms:W3CDTF">2025-02-13T02:52:19Z</dcterms:modified>
</cp:coreProperties>
</file>