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Previsão de Notificações de Gripe Utilizando Algoritmos de Aprendizado de Máquina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Autores: Antônio Carlos e Gustavo Ferreira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gripe é uma infecção viral altamente transmissível que afeta milhões de pessoas anualmente. Além dos impactos na saúde pública, ela gera consequências econômicas, aumentando a demanda por recursos hospitalares. Modelos de aprendizado de máquina permitem prever sua incidência, ajudando no planejamento de medidas preventivas.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Origem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dados foram extraídos da plataforma OpenDataSUS, na base de Notificações de Síndrome Gripal - 2022. O conjunto de dados contém registros de notificações suspeitas de covid-19 em diversos estados brasileiros. O foco do estudo foi na base de Minas Gerais, analisando cidades com maior número de notificações.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Pré-processamento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lidar com a grande quantidade de dados, foi realizada uma amostragem aleatória para reduzir o tamanho da base. Foram comparadas análises na base completa e reduzida, verificando comportamento semelhante. Também foi realizado balanceamento dos dados, ajustando as notificações em relação à população de cada município.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Três modelos de aprendizado de máquina foram utilizados para previsão de notificações de gripe:</a:t>
            </a:r>
          </a:p>
          <a:p>
            <a:r>
              <a:t>- **Regressão Polinomial**: Capaz de modelar padrões não lineares.</a:t>
            </a:r>
          </a:p>
          <a:p>
            <a:r>
              <a:t>- **Random Forest**: Baseado em múltiplas árvores de decisão para melhorar a precisão.</a:t>
            </a:r>
          </a:p>
          <a:p>
            <a:r>
              <a:t>- **Support Vector Regression (SVR)**: Adaptação do SVM para regressão, útil em padrões irregulares.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resultados mostraram diferenças entre os modelos:</a:t>
            </a:r>
          </a:p>
          <a:p>
            <a:r>
              <a:t>- A Regressão Polinomial apresentou overfitting, gerando previsões irrealistas.</a:t>
            </a:r>
          </a:p>
          <a:p>
            <a:r>
              <a:t>- O Random Forest foi muito conservador, necessitando ajustes nos hiperparâmetros.</a:t>
            </a:r>
          </a:p>
          <a:p>
            <a:r>
              <a:t>- O SVR apresentou o resultado mais equilibrado, sendo o mais promissor para previsão futura.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estudo demonstrou que técnicas de aprendizado de máquina podem ser úteis na previsão de notificações de gripe. A previsão eficiente pode auxiliar no planejamento de políticas públicas e na otimização do uso de recursos de saúde. Ajustes adicionais nos modelos e a incorporação de novos dados podem melhorar ainda mais a precisão das previsões.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