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Previsão de Notificações de Gripe Utilizando Algoritmos de Aprendizado de Máquina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Autores: Antônio Carlos e Gustavo Ferreira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