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a27bd6b8c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a27bd6b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a27bd6b8c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a27bd6b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a27bd6b8c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a27bd6b8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a27bd6b8c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a27bd6b8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a27bd6b8c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a27bd6b8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a27bd6b8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a27bd6b8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bhavikjikadara/mental-health-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Mental Health Stressors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Yash Patel</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Mental Health Association of New Jersey</a:t>
            </a:r>
            <a:endParaRPr/>
          </a:p>
          <a:p>
            <a:pPr indent="-342900" lvl="0" marL="457200" rtl="0" algn="l">
              <a:lnSpc>
                <a:spcPct val="150000"/>
              </a:lnSpc>
              <a:spcBef>
                <a:spcPts val="0"/>
              </a:spcBef>
              <a:spcAft>
                <a:spcPts val="0"/>
              </a:spcAft>
              <a:buSzPts val="1800"/>
              <a:buChar char="-"/>
            </a:pPr>
            <a:r>
              <a:rPr lang="en"/>
              <a:t>correlations and patterns between linguistic features, sentiment, and mental health indicators</a:t>
            </a:r>
            <a:endParaRPr/>
          </a:p>
          <a:p>
            <a:pPr indent="-342900" lvl="0" marL="457200" rtl="0" algn="l">
              <a:lnSpc>
                <a:spcPct val="150000"/>
              </a:lnSpc>
              <a:spcBef>
                <a:spcPts val="0"/>
              </a:spcBef>
              <a:spcAft>
                <a:spcPts val="0"/>
              </a:spcAft>
              <a:buSzPts val="1800"/>
              <a:buChar char="-"/>
            </a:pPr>
            <a:r>
              <a:rPr lang="en"/>
              <a:t>inform interventions, policies, and support systems aimed at promoting mental well-being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Dataset: </a:t>
            </a:r>
            <a:r>
              <a:rPr lang="en" u="sng">
                <a:solidFill>
                  <a:schemeClr val="hlink"/>
                </a:solidFill>
                <a:hlinkClick r:id="rId3"/>
              </a:rPr>
              <a:t>https://www.kaggle.com/datasets/bhavikjikadara/mental-health-dataset</a:t>
            </a:r>
            <a:endParaRPr/>
          </a:p>
          <a:p>
            <a:pPr indent="-342900" lvl="0" marL="457200" rtl="0" algn="l">
              <a:lnSpc>
                <a:spcPct val="150000"/>
              </a:lnSpc>
              <a:spcBef>
                <a:spcPts val="0"/>
              </a:spcBef>
              <a:spcAft>
                <a:spcPts val="0"/>
              </a:spcAft>
              <a:buSzPts val="1800"/>
              <a:buChar char="-"/>
            </a:pPr>
            <a:r>
              <a:rPr lang="en"/>
              <a:t>287,162 people</a:t>
            </a:r>
            <a:endParaRPr/>
          </a:p>
          <a:p>
            <a:pPr indent="-342900" lvl="0" marL="457200" rtl="0" algn="l">
              <a:lnSpc>
                <a:spcPct val="150000"/>
              </a:lnSpc>
              <a:spcBef>
                <a:spcPts val="0"/>
              </a:spcBef>
              <a:spcAft>
                <a:spcPts val="0"/>
              </a:spcAft>
              <a:buSzPts val="1800"/>
              <a:buChar char="-"/>
            </a:pPr>
            <a:r>
              <a:rPr lang="en"/>
              <a:t>gender, country, occupation, family history, treatment, days indoors, growing stress, mental health history, mood swings, work interest, social weakness</a:t>
            </a:r>
            <a:endParaRPr/>
          </a:p>
          <a:p>
            <a:pPr indent="-342900" lvl="0" marL="457200" rtl="0" algn="l">
              <a:lnSpc>
                <a:spcPct val="150000"/>
              </a:lnSpc>
              <a:spcBef>
                <a:spcPts val="0"/>
              </a:spcBef>
              <a:spcAft>
                <a:spcPts val="0"/>
              </a:spcAft>
              <a:buSzPts val="1800"/>
              <a:buChar char="-"/>
            </a:pPr>
            <a:r>
              <a:rPr lang="en"/>
              <a:t>Jupyter Notebooks, Python, Pandas, NumPy, Matplotlib, Seaborn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226078" y="11960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 Is there a correlation between gender and treatment seeking?</a:t>
            </a:r>
            <a:endParaRPr/>
          </a:p>
        </p:txBody>
      </p:sp>
      <p:sp>
        <p:nvSpPr>
          <p:cNvPr id="86" name="Google Shape;86;p16"/>
          <p:cNvSpPr txBox="1"/>
          <p:nvPr>
            <p:ph idx="1" type="body"/>
          </p:nvPr>
        </p:nvSpPr>
        <p:spPr>
          <a:xfrm>
            <a:off x="226075" y="2338950"/>
            <a:ext cx="2808000" cy="19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data, we can answer question 1 by saying, proportionately, men seek treatment less than women. About 70% of women in the dataset seek treatment, whereas only about 45% of men seek treatment. Therefore, interventions, policies, and support systems should prioritize marketing towards males.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7" name="Google Shape;87;p16"/>
          <p:cNvPicPr preferRelativeResize="0"/>
          <p:nvPr/>
        </p:nvPicPr>
        <p:blipFill>
          <a:blip r:embed="rId3">
            <a:alphaModFix/>
          </a:blip>
          <a:stretch>
            <a:fillRect/>
          </a:stretch>
        </p:blipFill>
        <p:spPr>
          <a:xfrm>
            <a:off x="3345478" y="152400"/>
            <a:ext cx="5798523"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226078" y="11960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Is there a correlation between days spent indoors and social weakness?</a:t>
            </a:r>
            <a:endParaRPr/>
          </a:p>
        </p:txBody>
      </p:sp>
      <p:sp>
        <p:nvSpPr>
          <p:cNvPr id="93" name="Google Shape;93;p17"/>
          <p:cNvSpPr txBox="1"/>
          <p:nvPr>
            <p:ph idx="1" type="body"/>
          </p:nvPr>
        </p:nvSpPr>
        <p:spPr>
          <a:xfrm>
            <a:off x="226075" y="2338950"/>
            <a:ext cx="2808000" cy="19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data, we can answer question 2 by saying that those who go out every day report the lowest amount of social weakness. However, the quantitative data of all 4 columns are quite similar. Therefore, the data is somewhat inconclusive and we cannot make any generalizations/predictions.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4" name="Google Shape;94;p17"/>
          <p:cNvPicPr preferRelativeResize="0"/>
          <p:nvPr/>
        </p:nvPicPr>
        <p:blipFill rotWithShape="1">
          <a:blip r:embed="rId3">
            <a:alphaModFix/>
          </a:blip>
          <a:srcRect b="0" l="3331" r="6877" t="0"/>
          <a:stretch/>
        </p:blipFill>
        <p:spPr>
          <a:xfrm>
            <a:off x="3325550" y="419875"/>
            <a:ext cx="5818451" cy="43037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26078" y="11960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Is there a correlation between occupation and growing stress?</a:t>
            </a:r>
            <a:endParaRPr/>
          </a:p>
        </p:txBody>
      </p:sp>
      <p:sp>
        <p:nvSpPr>
          <p:cNvPr id="100" name="Google Shape;100;p18"/>
          <p:cNvSpPr txBox="1"/>
          <p:nvPr>
            <p:ph idx="1" type="body"/>
          </p:nvPr>
        </p:nvSpPr>
        <p:spPr>
          <a:xfrm>
            <a:off x="110850" y="2262750"/>
            <a:ext cx="3137100" cy="19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graph shows us that the highest growing stress is found amongst the corporate individuals, students, and housewives. However, there's also a high number of corporate individuals and housewives that did not experience growing stress. Thus, one could assume that students have the highest rates of growing stress. However, this data is not concrete enough to support assumptions that occupations are directly responsible for growing stress due to the high number of maybes.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1" name="Google Shape;101;p18"/>
          <p:cNvPicPr preferRelativeResize="0"/>
          <p:nvPr/>
        </p:nvPicPr>
        <p:blipFill rotWithShape="1">
          <a:blip r:embed="rId3">
            <a:alphaModFix/>
          </a:blip>
          <a:srcRect b="0" l="2025" r="2408" t="0"/>
          <a:stretch/>
        </p:blipFill>
        <p:spPr>
          <a:xfrm>
            <a:off x="3347700" y="503938"/>
            <a:ext cx="5796302" cy="41356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26075" y="1196000"/>
            <a:ext cx="3021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Is there a correlation between family history and personal mental health history?</a:t>
            </a:r>
            <a:endParaRPr/>
          </a:p>
        </p:txBody>
      </p:sp>
      <p:sp>
        <p:nvSpPr>
          <p:cNvPr id="107" name="Google Shape;107;p19"/>
          <p:cNvSpPr txBox="1"/>
          <p:nvPr>
            <p:ph idx="1" type="body"/>
          </p:nvPr>
        </p:nvSpPr>
        <p:spPr>
          <a:xfrm>
            <a:off x="110850" y="2262750"/>
            <a:ext cx="3137100" cy="19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Amongst the data of individuals with mental health history, there is a higher </a:t>
            </a:r>
            <a:r>
              <a:rPr lang="en"/>
              <a:t>occurrence</a:t>
            </a:r>
            <a:r>
              <a:rPr lang="en"/>
              <a:t> amongst those without family history. Surprisingly, this trend is also observed in two other groups of mental health history. Therefore, family history is not a good indicator of having mental health struggles.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8" name="Google Shape;108;p19"/>
          <p:cNvPicPr preferRelativeResize="0"/>
          <p:nvPr/>
        </p:nvPicPr>
        <p:blipFill rotWithShape="1">
          <a:blip r:embed="rId3">
            <a:alphaModFix/>
          </a:blip>
          <a:srcRect b="0" l="0" r="2008" t="0"/>
          <a:stretch/>
        </p:blipFill>
        <p:spPr>
          <a:xfrm>
            <a:off x="3367125" y="517888"/>
            <a:ext cx="5776873" cy="410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26075" y="1196000"/>
            <a:ext cx="3021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 Is there a correlation between mood swings and work interest?</a:t>
            </a:r>
            <a:endParaRPr/>
          </a:p>
        </p:txBody>
      </p:sp>
      <p:sp>
        <p:nvSpPr>
          <p:cNvPr id="114" name="Google Shape;114;p20"/>
          <p:cNvSpPr txBox="1"/>
          <p:nvPr>
            <p:ph idx="1" type="body"/>
          </p:nvPr>
        </p:nvSpPr>
        <p:spPr>
          <a:xfrm>
            <a:off x="110850" y="2262750"/>
            <a:ext cx="3137100" cy="19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heatmap shows us that there is a strong correlation between a medium level of mood swings and no work interest. There is also no correlation between mood swings and 'yes' for work interest. This heatmap proves that those who suffer from mood swings are less productive/willing to work. Mental health resources and methods to deal with mood swings should be provided by corporate workplaces to ensure worker productivity.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5" name="Google Shape;115;p20"/>
          <p:cNvPicPr preferRelativeResize="0"/>
          <p:nvPr/>
        </p:nvPicPr>
        <p:blipFill>
          <a:blip r:embed="rId3">
            <a:alphaModFix/>
          </a:blip>
          <a:stretch>
            <a:fillRect/>
          </a:stretch>
        </p:blipFill>
        <p:spPr>
          <a:xfrm>
            <a:off x="3411450" y="349800"/>
            <a:ext cx="5591225" cy="44438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Recommendations</a:t>
            </a:r>
            <a:r>
              <a:rPr lang="en"/>
              <a:t>/Future Work</a:t>
            </a:r>
            <a:endParaRPr/>
          </a:p>
        </p:txBody>
      </p:sp>
      <p:sp>
        <p:nvSpPr>
          <p:cNvPr id="121" name="Google Shape;121;p2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Findings </a:t>
            </a:r>
            <a:r>
              <a:rPr lang="en"/>
              <a:t>confirm common stressors to mental health regardless of age or gender (occupation, days spent indoors, mood swings, etc.). </a:t>
            </a:r>
            <a:endParaRPr/>
          </a:p>
          <a:p>
            <a:pPr indent="-317500" lvl="0" marL="457200" rtl="0" algn="l">
              <a:spcBef>
                <a:spcPts val="0"/>
              </a:spcBef>
              <a:spcAft>
                <a:spcPts val="0"/>
              </a:spcAft>
              <a:buSzPts val="1400"/>
              <a:buChar char="-"/>
            </a:pPr>
            <a:r>
              <a:rPr lang="en"/>
              <a:t>D</a:t>
            </a:r>
            <a:r>
              <a:rPr lang="en"/>
              <a:t>ataset was derived from a multiple-choice survey so the analysis is limited</a:t>
            </a:r>
            <a:endParaRPr/>
          </a:p>
          <a:p>
            <a:pPr indent="-317500" lvl="0" marL="457200" rtl="0" algn="l">
              <a:spcBef>
                <a:spcPts val="0"/>
              </a:spcBef>
              <a:spcAft>
                <a:spcPts val="0"/>
              </a:spcAft>
              <a:buSzPts val="1400"/>
              <a:buChar char="-"/>
            </a:pPr>
            <a:r>
              <a:rPr lang="en"/>
              <a:t>Analyze another dataset with more specific questions where people have the ability to elaborate</a:t>
            </a:r>
            <a:endParaRPr/>
          </a:p>
        </p:txBody>
      </p:sp>
      <p:sp>
        <p:nvSpPr>
          <p:cNvPr id="122" name="Google Shape;122;p21"/>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dataset offers opportunities for developing predictive models to identify or predict mental health outcomes based on textual data </a:t>
            </a:r>
            <a:endParaRPr/>
          </a:p>
          <a:p>
            <a:pPr indent="-317500" lvl="0" marL="457200" rtl="0" algn="l">
              <a:spcBef>
                <a:spcPts val="0"/>
              </a:spcBef>
              <a:spcAft>
                <a:spcPts val="0"/>
              </a:spcAft>
              <a:buSzPts val="1400"/>
              <a:buChar char="-"/>
            </a:pPr>
            <a:r>
              <a:rPr lang="en"/>
              <a:t>Employ machine learning techniques to predict the trajectory of a person’s mental health </a:t>
            </a:r>
            <a:endParaRPr/>
          </a:p>
          <a:p>
            <a:pPr indent="-317500" lvl="0" marL="457200" rtl="0" algn="l">
              <a:spcBef>
                <a:spcPts val="0"/>
              </a:spcBef>
              <a:spcAft>
                <a:spcPts val="0"/>
              </a:spcAft>
              <a:buSzPts val="1400"/>
              <a:buChar char="-"/>
            </a:pPr>
            <a:r>
              <a:rPr lang="en"/>
              <a:t>Early intervention and support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