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8"/>
      <p:bold r:id="rId9"/>
    </p:embeddedFont>
    <p:embeddedFont>
      <p:font typeface="Barlow" panose="02020500000000000000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題目 : </a:t>
            </a:r>
            <a:endParaRPr sz="180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在速度較慢的時候，可以先從哪邊開始檢查?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  資料過大時應採取什麼方式讓記憶體占用量下降?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B0CEC25-5105-4D97-8C1D-D94720D0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6331" y="1349141"/>
            <a:ext cx="7085700" cy="3577278"/>
          </a:xfrm>
        </p:spPr>
        <p:txBody>
          <a:bodyPr/>
          <a:lstStyle/>
          <a:p>
            <a:r>
              <a:rPr lang="zh-TW" altLang="en-US" dirty="0"/>
              <a:t>回答</a:t>
            </a:r>
            <a:endParaRPr lang="en-US" altLang="zh-TW" dirty="0"/>
          </a:p>
          <a:p>
            <a:r>
              <a:rPr lang="en-US" altLang="zh-TW" sz="1600" dirty="0"/>
              <a:t>1. </a:t>
            </a:r>
          </a:p>
          <a:p>
            <a:pPr lvl="1"/>
            <a:r>
              <a:rPr lang="zh-TW" altLang="en-US" sz="1600" dirty="0"/>
              <a:t>遇到讀取資料慢時，不妨使用 </a:t>
            </a:r>
            <a:r>
              <a:rPr lang="en-US" altLang="zh-TW" sz="1600" dirty="0" err="1"/>
              <a:t>pkl</a:t>
            </a:r>
            <a:r>
              <a:rPr lang="en-US" altLang="zh-TW" sz="1600" dirty="0"/>
              <a:t> </a:t>
            </a:r>
            <a:r>
              <a:rPr lang="zh-TW" altLang="en-US" sz="1600" dirty="0"/>
              <a:t>檔讀取看看。</a:t>
            </a:r>
            <a:endParaRPr lang="en-US" altLang="zh-TW" sz="1600" dirty="0"/>
          </a:p>
          <a:p>
            <a:pPr lvl="1"/>
            <a:r>
              <a:rPr lang="zh-TW" altLang="en-US" sz="1600" dirty="0"/>
              <a:t>儘量使用 </a:t>
            </a:r>
            <a:r>
              <a:rPr lang="en-US" altLang="zh-TW" sz="1600" dirty="0"/>
              <a:t>Python </a:t>
            </a:r>
            <a:r>
              <a:rPr lang="zh-TW" altLang="en-US" sz="1600" dirty="0"/>
              <a:t>的內建函式</a:t>
            </a:r>
            <a:endParaRPr lang="en-US" altLang="zh-TW" sz="1600" dirty="0"/>
          </a:p>
          <a:p>
            <a:pPr lvl="1"/>
            <a:r>
              <a:rPr lang="zh-TW" altLang="en-US" sz="1600" dirty="0"/>
              <a:t>採用向量化的資料處理方式 </a:t>
            </a:r>
            <a:r>
              <a:rPr lang="en-US" altLang="zh-TW" sz="1600" dirty="0"/>
              <a:t>(</a:t>
            </a:r>
            <a:r>
              <a:rPr lang="zh-TW" altLang="en-US" sz="1600" dirty="0"/>
              <a:t>如</a:t>
            </a:r>
            <a:r>
              <a:rPr lang="en-US" altLang="zh-TW" sz="1600" dirty="0" err="1"/>
              <a:t>isin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/>
              <a:t>2. </a:t>
            </a:r>
          </a:p>
          <a:p>
            <a:r>
              <a:rPr lang="zh-TW" altLang="en-US" sz="1600" dirty="0"/>
              <a:t>將欄位的型態降級 </a:t>
            </a:r>
            <a:r>
              <a:rPr lang="en-US" altLang="zh-TW" sz="1600" dirty="0"/>
              <a:t>(</a:t>
            </a:r>
            <a:r>
              <a:rPr lang="zh-TW" altLang="en-US" sz="1600" dirty="0"/>
              <a:t>如原來是</a:t>
            </a:r>
            <a:r>
              <a:rPr lang="en-US" altLang="zh-TW" sz="1600" dirty="0"/>
              <a:t>int64</a:t>
            </a:r>
            <a:r>
              <a:rPr lang="zh-TW" altLang="en-US" sz="1600" dirty="0"/>
              <a:t>，經過 </a:t>
            </a:r>
            <a:r>
              <a:rPr lang="en-US" altLang="zh-TW" sz="1600" dirty="0"/>
              <a:t>downcast </a:t>
            </a:r>
            <a:r>
              <a:rPr lang="zh-TW" altLang="en-US" sz="1600" dirty="0"/>
              <a:t>變成 </a:t>
            </a:r>
            <a:r>
              <a:rPr lang="en-US" altLang="zh-TW" sz="1600" dirty="0"/>
              <a:t>uint16)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25FF35-FC3B-485B-A030-82565E1B39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6956660-AC66-4EE0-826E-CAEDBE8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3744718282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121</Words>
  <Application>Microsoft Office PowerPoint</Application>
  <PresentationFormat>如螢幕大小 (16:9)</PresentationFormat>
  <Paragraphs>22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Barlow</vt:lpstr>
      <vt:lpstr>Microsoft JhengHei</vt:lpstr>
      <vt:lpstr>Basset template</vt:lpstr>
      <vt:lpstr>pandas 效能調校</vt:lpstr>
      <vt:lpstr>作業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user</cp:lastModifiedBy>
  <cp:revision>4</cp:revision>
  <dcterms:modified xsi:type="dcterms:W3CDTF">2021-02-08T11:16:21Z</dcterms:modified>
</cp:coreProperties>
</file>