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4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2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2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1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6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5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2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178B-9E70-4361-8E81-681D79FD24F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1F247-B23A-42A5-9132-F1593FF34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49076" y="3054268"/>
            <a:ext cx="2635230" cy="2207339"/>
            <a:chOff x="4849076" y="3054268"/>
            <a:chExt cx="2635230" cy="220733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45787">
              <a:off x="4849076" y="3054268"/>
              <a:ext cx="2520655" cy="133909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724" y="4232763"/>
              <a:ext cx="2381582" cy="1028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89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</cp:revision>
  <dcterms:created xsi:type="dcterms:W3CDTF">2018-07-04T02:22:24Z</dcterms:created>
  <dcterms:modified xsi:type="dcterms:W3CDTF">2018-07-04T02:26:31Z</dcterms:modified>
</cp:coreProperties>
</file>