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762482" y="1556792"/>
            <a:ext cx="1224136" cy="11521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72100" y="3717032"/>
            <a:ext cx="1224136" cy="11521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762482" y="3717032"/>
            <a:ext cx="1224136" cy="11521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72100" y="1556792"/>
            <a:ext cx="1224136" cy="11521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11841" y="1725517"/>
            <a:ext cx="28440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911841" y="2343564"/>
            <a:ext cx="256025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5"/>
          </p:cNvCxnSpPr>
          <p:nvPr/>
        </p:nvCxnSpPr>
        <p:spPr>
          <a:xfrm flipH="1">
            <a:off x="2807347" y="4700435"/>
            <a:ext cx="28440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07347" y="3933056"/>
            <a:ext cx="28440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8" idx="1"/>
          </p:cNvCxnSpPr>
          <p:nvPr/>
        </p:nvCxnSpPr>
        <p:spPr>
          <a:xfrm>
            <a:off x="1941753" y="2540195"/>
            <a:ext cx="0" cy="1345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627784" y="2579341"/>
            <a:ext cx="0" cy="11376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516216" y="2534373"/>
            <a:ext cx="0" cy="13986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661734" y="2546807"/>
            <a:ext cx="18062" cy="13323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31940" y="126385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0/0</a:t>
            </a:r>
            <a:endParaRPr lang="zh-CN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83803" y="2348508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/0</a:t>
            </a:r>
            <a:endParaRPr lang="zh-CN" alt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54166" y="4700435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0/0</a:t>
            </a:r>
            <a:endParaRPr lang="zh-CN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50556" y="3417480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/1</a:t>
            </a:r>
            <a:endParaRPr lang="zh-CN" alt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41653" y="2982143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0/1</a:t>
            </a:r>
            <a:endParaRPr lang="zh-CN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627784" y="298214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/0</a:t>
            </a:r>
            <a:endParaRPr lang="zh-CN" alt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516216" y="3002881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0/0</a:t>
            </a:r>
            <a:endParaRPr lang="zh-CN" alt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32040" y="3002880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/0</a:t>
            </a:r>
            <a:endParaRPr lang="zh-CN" alt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011741" y="1902023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00</a:t>
            </a:r>
            <a:endParaRPr lang="zh-CN" alt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796136" y="408320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0</a:t>
            </a:r>
            <a:endParaRPr lang="zh-CN" alt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755865" y="188114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58843" y="4062263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11</a:t>
            </a:r>
            <a:endParaRPr lang="zh-CN" altLang="en-US" sz="2400" b="1" dirty="0"/>
          </a:p>
        </p:txBody>
      </p:sp>
      <p:pic>
        <p:nvPicPr>
          <p:cNvPr id="1025" name="Picture 1" descr="C:\Users\杨智华\AppData\Roaming\Tencent\Users\328166837\TIM\WinTemp\RichOle\$6P~@B)%EZR[U$FQ[HC__Q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" y="195731"/>
            <a:ext cx="1655588" cy="106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0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7504" y="1338064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7504" y="908720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9823" y="914400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88689" y="920080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88689" y="1343744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728689" y="914400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728689" y="921657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267555" y="927337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267555" y="1351001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807555" y="921657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809874" y="927337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348740" y="933017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348740" y="1356681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888740" y="927337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888740" y="934594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427606" y="940274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427606" y="1363938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967606" y="934594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969925" y="940274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508791" y="945954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508791" y="1369618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48791" y="940274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048791" y="945006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587657" y="950686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587657" y="1374350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127657" y="945006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129976" y="950686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668842" y="956366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668842" y="1380030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208842" y="950686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202571" y="962734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756613" y="968415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742571" y="1366761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146668" y="2382880"/>
            <a:ext cx="4584966" cy="9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188689" y="139775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188689" y="166775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1187555" y="1950787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189823" y="224580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195598" y="249789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1194464" y="2780928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96732" y="307594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196165" y="336199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1195031" y="3645024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197299" y="394004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203074" y="419213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1201940" y="4475165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204208" y="477018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1203074" y="508320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1201940" y="536622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204208" y="566124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209983" y="591334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2250902" y="146273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2249768" y="1745768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252036" y="204078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257811" y="229288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2256677" y="257590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258945" y="287092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2258378" y="315697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2257244" y="3440005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2259512" y="373502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2265287" y="398711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2264153" y="4270146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2266421" y="456516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265287" y="487818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2264153" y="5161210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2266421" y="545622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2272196" y="570832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2271062" y="5991351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328450" y="144712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3327316" y="1730158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3329584" y="202517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35359" y="227727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3334225" y="256029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3336493" y="285531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335926" y="314136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3334792" y="3424395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3337060" y="371941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3342835" y="397150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3341701" y="4254536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3343969" y="454955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342835" y="486257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3341701" y="5145600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3343969" y="544061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349744" y="569271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3348610" y="5975741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4406182" y="152513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4405048" y="1808168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4407316" y="210318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4413091" y="235528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411957" y="263830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4414225" y="293332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4413658" y="321937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H="1">
            <a:off x="4412524" y="3502405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4414792" y="379742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420567" y="404951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4419433" y="4332546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421701" y="462756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4420567" y="494058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4419433" y="5223610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4421701" y="551862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4427476" y="577072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426342" y="6053751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5508791" y="145258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5507657" y="173560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509925" y="203062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5515700" y="228272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5514566" y="2565750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5516834" y="286076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5516267" y="314681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5515133" y="3429846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517401" y="372486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5523176" y="397695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5522042" y="4259987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5524310" y="455500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5523176" y="486802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>
            <a:off x="5522042" y="5151051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5524310" y="544607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5530085" y="569816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5528951" y="5981192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6566233" y="148928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>
            <a:off x="6565099" y="1772317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6567367" y="206733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6573142" y="231942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H="1">
            <a:off x="6572008" y="2602458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6574276" y="289747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6573709" y="318352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>
            <a:off x="6572575" y="3466554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6574843" y="376157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6580618" y="401366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H="1">
            <a:off x="6579484" y="4296695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6581752" y="459171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6580618" y="490473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flipH="1">
            <a:off x="6579484" y="518775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6581752" y="548277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6587527" y="573487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flipH="1">
            <a:off x="6586393" y="6017900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7671110" y="147472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7669976" y="1757758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7672244" y="205277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7678019" y="230487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7676885" y="258789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7679153" y="288291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7678586" y="316896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7677452" y="3451995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7679720" y="374701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7685495" y="399910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7684361" y="4282136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7686629" y="457715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7685495" y="489017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7684361" y="5173200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7686629" y="546821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7692404" y="572031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7691270" y="6003341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8757747" y="149081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8756613" y="1773847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8758881" y="206886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8764656" y="232095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8763522" y="2603988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8765790" y="289900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8765223" y="318505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H="1">
            <a:off x="8764089" y="3468084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766357" y="376310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772132" y="401519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8770998" y="4298225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773266" y="459324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8772132" y="490626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8770998" y="518928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8773266" y="548430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8779041" y="573640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 flipH="1">
            <a:off x="8777907" y="6019430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>
            <a:off x="4731633" y="1844824"/>
            <a:ext cx="4550938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4731634" y="1847664"/>
            <a:ext cx="0" cy="519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/>
          <p:nvPr/>
        </p:nvCxnSpPr>
        <p:spPr>
          <a:xfrm flipV="1">
            <a:off x="146668" y="3394801"/>
            <a:ext cx="1064449" cy="9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 flipV="1">
            <a:off x="1185319" y="2846168"/>
            <a:ext cx="1064449" cy="9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 flipV="1">
            <a:off x="2249768" y="3457404"/>
            <a:ext cx="1064449" cy="9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/>
          <p:nvPr/>
        </p:nvCxnSpPr>
        <p:spPr>
          <a:xfrm flipV="1">
            <a:off x="3364291" y="2866353"/>
            <a:ext cx="1064449" cy="9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 flipV="1">
            <a:off x="4405048" y="3461979"/>
            <a:ext cx="1125037" cy="10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flipV="1">
            <a:off x="6590719" y="3440005"/>
            <a:ext cx="1064449" cy="9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flipV="1">
            <a:off x="5471330" y="2887493"/>
            <a:ext cx="1154575" cy="4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 flipV="1">
            <a:off x="7668842" y="2866353"/>
            <a:ext cx="1064449" cy="9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 flipV="1">
            <a:off x="8733291" y="3440005"/>
            <a:ext cx="1064449" cy="9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1185319" y="2892022"/>
            <a:ext cx="0" cy="552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/>
          <p:nvPr/>
        </p:nvCxnSpPr>
        <p:spPr>
          <a:xfrm>
            <a:off x="2252036" y="2882918"/>
            <a:ext cx="0" cy="552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3378746" y="2920316"/>
            <a:ext cx="0" cy="552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4427606" y="2892687"/>
            <a:ext cx="0" cy="552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5522042" y="2967288"/>
            <a:ext cx="0" cy="552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6579484" y="2909421"/>
            <a:ext cx="0" cy="552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7691270" y="2892687"/>
            <a:ext cx="0" cy="552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8766357" y="2933000"/>
            <a:ext cx="0" cy="552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>
            <a:off x="146668" y="4521696"/>
            <a:ext cx="2103100" cy="27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2220316" y="3957577"/>
            <a:ext cx="2191641" cy="19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>
            <a:off x="4434264" y="4629631"/>
            <a:ext cx="2191641" cy="19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6550930" y="4003742"/>
            <a:ext cx="2191641" cy="19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>
            <a:off x="8779041" y="4674565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 flipH="1">
            <a:off x="2249768" y="3953238"/>
            <a:ext cx="9744" cy="623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 flipH="1">
            <a:off x="4394931" y="4015638"/>
            <a:ext cx="9744" cy="623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 flipH="1">
            <a:off x="6573142" y="4024741"/>
            <a:ext cx="9744" cy="623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 flipH="1">
            <a:off x="8760918" y="4060177"/>
            <a:ext cx="9744" cy="623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>
            <a:off x="209244" y="5482778"/>
            <a:ext cx="3169502" cy="35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 flipV="1">
            <a:off x="3337060" y="5019263"/>
            <a:ext cx="1064449" cy="9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4434264" y="5527717"/>
            <a:ext cx="3237980" cy="30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 flipV="1">
            <a:off x="7684361" y="5028413"/>
            <a:ext cx="1064449" cy="9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3334792" y="5019263"/>
            <a:ext cx="20330" cy="498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4394931" y="5019263"/>
            <a:ext cx="0" cy="589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7693526" y="5044659"/>
            <a:ext cx="20330" cy="498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 flipH="1">
            <a:off x="8748810" y="5044659"/>
            <a:ext cx="29097" cy="529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/>
          <p:nvPr/>
        </p:nvCxnSpPr>
        <p:spPr>
          <a:xfrm>
            <a:off x="8766357" y="5614939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/>
              <p:cNvSpPr txBox="1"/>
              <p:nvPr/>
            </p:nvSpPr>
            <p:spPr>
              <a:xfrm>
                <a:off x="107504" y="101637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C</m:t>
                      </m:r>
                      <m:acc>
                        <m:accPr>
                          <m:chr m:val="̅"/>
                          <m:ctrlPr>
                            <a:rPr lang="zh-CN" altLang="zh-CN" i="1"/>
                          </m:ctrlPr>
                        </m:accPr>
                        <m:e>
                          <m:r>
                            <a:rPr lang="en-US" altLang="zh-CN" i="1"/>
                            <m:t>𝑃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9" name="TextBox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16378"/>
                <a:ext cx="540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0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矩形 299"/>
              <p:cNvSpPr/>
              <p:nvPr/>
            </p:nvSpPr>
            <p:spPr>
              <a:xfrm>
                <a:off x="146668" y="1935538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0" name="矩形 2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8" y="1935538"/>
                <a:ext cx="38183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矩形 300"/>
              <p:cNvSpPr/>
              <p:nvPr/>
            </p:nvSpPr>
            <p:spPr>
              <a:xfrm>
                <a:off x="146668" y="3017210"/>
                <a:ext cx="490775" cy="390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Q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1" name="矩形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8" y="3017210"/>
                <a:ext cx="490775" cy="390813"/>
              </a:xfrm>
              <a:prstGeom prst="rect">
                <a:avLst/>
              </a:prstGeom>
              <a:blipFill rotWithShape="1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矩形 301"/>
              <p:cNvSpPr/>
              <p:nvPr/>
            </p:nvSpPr>
            <p:spPr>
              <a:xfrm>
                <a:off x="188117" y="4130883"/>
                <a:ext cx="490775" cy="390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Q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2" name="矩形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7" y="4130883"/>
                <a:ext cx="490775" cy="390813"/>
              </a:xfrm>
              <a:prstGeom prst="rect">
                <a:avLst/>
              </a:prstGeom>
              <a:blipFill rotWithShape="1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矩形 302"/>
              <p:cNvSpPr/>
              <p:nvPr/>
            </p:nvSpPr>
            <p:spPr>
              <a:xfrm>
                <a:off x="268579" y="5074243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Z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3" name="矩形 3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" y="5074243"/>
                <a:ext cx="36099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50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99573" y="2904753"/>
            <a:ext cx="940079" cy="64606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0091" y="299695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011</a:t>
            </a:r>
            <a:endParaRPr lang="zh-CN" altLang="en-US" sz="2400" b="1" dirty="0"/>
          </a:p>
        </p:txBody>
      </p:sp>
      <p:sp>
        <p:nvSpPr>
          <p:cNvPr id="12" name="椭圆 11"/>
          <p:cNvSpPr/>
          <p:nvPr/>
        </p:nvSpPr>
        <p:spPr>
          <a:xfrm>
            <a:off x="4308023" y="4200912"/>
            <a:ext cx="940079" cy="64606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08541" y="4293111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001</a:t>
            </a:r>
            <a:endParaRPr lang="zh-CN" altLang="en-US" sz="2400" b="1" dirty="0"/>
          </a:p>
        </p:txBody>
      </p:sp>
      <p:sp>
        <p:nvSpPr>
          <p:cNvPr id="14" name="椭圆 13"/>
          <p:cNvSpPr/>
          <p:nvPr/>
        </p:nvSpPr>
        <p:spPr>
          <a:xfrm>
            <a:off x="1858098" y="2900296"/>
            <a:ext cx="940079" cy="64606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58616" y="2992495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110</a:t>
            </a:r>
            <a:endParaRPr lang="zh-CN" altLang="en-US" sz="2400" b="1" dirty="0"/>
          </a:p>
        </p:txBody>
      </p:sp>
      <p:sp>
        <p:nvSpPr>
          <p:cNvPr id="16" name="椭圆 15"/>
          <p:cNvSpPr/>
          <p:nvPr/>
        </p:nvSpPr>
        <p:spPr>
          <a:xfrm>
            <a:off x="1823546" y="1340768"/>
            <a:ext cx="940079" cy="64606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24064" y="1432967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111</a:t>
            </a:r>
            <a:endParaRPr lang="zh-CN" altLang="en-US" sz="2400" b="1" dirty="0"/>
          </a:p>
        </p:txBody>
      </p:sp>
      <p:sp>
        <p:nvSpPr>
          <p:cNvPr id="18" name="椭圆 17"/>
          <p:cNvSpPr/>
          <p:nvPr/>
        </p:nvSpPr>
        <p:spPr>
          <a:xfrm>
            <a:off x="3319354" y="2904753"/>
            <a:ext cx="940079" cy="64606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19872" y="299695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100</a:t>
            </a:r>
            <a:endParaRPr lang="zh-CN" altLang="en-US" sz="2400" b="1" dirty="0"/>
          </a:p>
        </p:txBody>
      </p:sp>
      <p:sp>
        <p:nvSpPr>
          <p:cNvPr id="20" name="椭圆 19"/>
          <p:cNvSpPr/>
          <p:nvPr/>
        </p:nvSpPr>
        <p:spPr>
          <a:xfrm>
            <a:off x="4914038" y="2900294"/>
            <a:ext cx="940079" cy="64606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14556" y="2992493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010</a:t>
            </a:r>
            <a:endParaRPr lang="zh-CN" altLang="en-US" sz="2400" b="1" dirty="0"/>
          </a:p>
        </p:txBody>
      </p:sp>
      <p:sp>
        <p:nvSpPr>
          <p:cNvPr id="22" name="椭圆 21"/>
          <p:cNvSpPr/>
          <p:nvPr/>
        </p:nvSpPr>
        <p:spPr>
          <a:xfrm>
            <a:off x="6703730" y="2888225"/>
            <a:ext cx="940079" cy="64606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4248" y="2980424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101</a:t>
            </a:r>
            <a:endParaRPr lang="zh-CN" altLang="en-US" sz="2400" b="1" dirty="0"/>
          </a:p>
        </p:txBody>
      </p:sp>
      <p:sp>
        <p:nvSpPr>
          <p:cNvPr id="24" name="椭圆 23"/>
          <p:cNvSpPr/>
          <p:nvPr/>
        </p:nvSpPr>
        <p:spPr>
          <a:xfrm>
            <a:off x="2376727" y="4173007"/>
            <a:ext cx="940079" cy="64606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77245" y="4265206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000</a:t>
            </a:r>
            <a:endParaRPr lang="zh-CN" altLang="en-US" sz="2400" b="1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384770" y="3227911"/>
            <a:ext cx="53929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258883" y="1986829"/>
            <a:ext cx="0" cy="9179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846766" y="3285967"/>
            <a:ext cx="53929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2"/>
            <a:endCxn id="19" idx="3"/>
          </p:cNvCxnSpPr>
          <p:nvPr/>
        </p:nvCxnSpPr>
        <p:spPr>
          <a:xfrm flipH="1">
            <a:off x="4319972" y="3223325"/>
            <a:ext cx="594066" cy="44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2"/>
            <a:endCxn id="21" idx="3"/>
          </p:cNvCxnSpPr>
          <p:nvPr/>
        </p:nvCxnSpPr>
        <p:spPr>
          <a:xfrm flipH="1">
            <a:off x="5914656" y="3211256"/>
            <a:ext cx="789074" cy="120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995936" y="3546355"/>
            <a:ext cx="639390" cy="7467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285966" y="4484038"/>
            <a:ext cx="101286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2936037" y="3534286"/>
            <a:ext cx="699859" cy="6387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3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7504" y="1338064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7504" y="908720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9823" y="914400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88689" y="920080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728689" y="914400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728689" y="921657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267555" y="927337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267555" y="1351001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807555" y="921657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809874" y="927337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348740" y="933017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348740" y="1356681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888740" y="927337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888740" y="934594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427606" y="940274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427606" y="1363938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967606" y="934594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969925" y="940274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508791" y="945954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508791" y="1369618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48791" y="940274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048791" y="945006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587657" y="950686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587657" y="1374350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127657" y="945006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129976" y="950686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668842" y="956366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668842" y="1380030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208842" y="950686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202571" y="962734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756613" y="968415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742571" y="1366761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/>
              <p:cNvSpPr txBox="1"/>
              <p:nvPr/>
            </p:nvSpPr>
            <p:spPr>
              <a:xfrm>
                <a:off x="107504" y="101637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/>
                        <m:t>C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P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9" name="TextBox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16378"/>
                <a:ext cx="540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矩形 299"/>
              <p:cNvSpPr/>
              <p:nvPr/>
            </p:nvSpPr>
            <p:spPr>
              <a:xfrm>
                <a:off x="146668" y="1935538"/>
                <a:ext cx="502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Q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0" name="矩形 2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8" y="1935538"/>
                <a:ext cx="50289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矩形 300"/>
              <p:cNvSpPr/>
              <p:nvPr/>
            </p:nvSpPr>
            <p:spPr>
              <a:xfrm>
                <a:off x="146668" y="3017210"/>
                <a:ext cx="490775" cy="390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Q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1" name="矩形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8" y="3017210"/>
                <a:ext cx="490775" cy="390813"/>
              </a:xfrm>
              <a:prstGeom prst="rect">
                <a:avLst/>
              </a:prstGeom>
              <a:blipFill rotWithShape="1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矩形 301"/>
              <p:cNvSpPr/>
              <p:nvPr/>
            </p:nvSpPr>
            <p:spPr>
              <a:xfrm>
                <a:off x="188117" y="4130883"/>
                <a:ext cx="490775" cy="390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Q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2" name="矩形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7" y="4130883"/>
                <a:ext cx="490775" cy="390813"/>
              </a:xfrm>
              <a:prstGeom prst="rect">
                <a:avLst/>
              </a:prstGeom>
              <a:blipFill rotWithShape="1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直接连接符 218"/>
          <p:cNvCxnSpPr/>
          <p:nvPr/>
        </p:nvCxnSpPr>
        <p:spPr>
          <a:xfrm>
            <a:off x="1188689" y="1343744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650479" y="143681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650479" y="170681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 flipH="1">
            <a:off x="649345" y="1989842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651613" y="228486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657388" y="253695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 flipH="1">
            <a:off x="656254" y="2819983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/>
        </p:nvCxnSpPr>
        <p:spPr>
          <a:xfrm>
            <a:off x="658522" y="311500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/>
        </p:nvCxnSpPr>
        <p:spPr>
          <a:xfrm>
            <a:off x="657955" y="340105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656821" y="368407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659089" y="397909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664864" y="423119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663730" y="4514220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665998" y="480923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1728689" y="147444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1728689" y="174444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 flipH="1">
            <a:off x="1727555" y="2027475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>
            <a:off x="1729823" y="232249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1735598" y="257458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 flipH="1">
            <a:off x="1734464" y="2857616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1736732" y="315263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>
            <a:off x="1736165" y="343868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 flipH="1">
            <a:off x="1735031" y="3721712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/>
          <p:nvPr/>
        </p:nvCxnSpPr>
        <p:spPr>
          <a:xfrm>
            <a:off x="1737299" y="401673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/>
          <p:nvPr/>
        </p:nvCxnSpPr>
        <p:spPr>
          <a:xfrm>
            <a:off x="1743074" y="426882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/>
          <p:nvPr/>
        </p:nvCxnSpPr>
        <p:spPr>
          <a:xfrm flipH="1">
            <a:off x="1741940" y="4551853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1744208" y="484687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/>
        </p:nvCxnSpPr>
        <p:spPr>
          <a:xfrm>
            <a:off x="2814467" y="148553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/>
          <p:nvPr/>
        </p:nvCxnSpPr>
        <p:spPr>
          <a:xfrm>
            <a:off x="2814467" y="175553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/>
          <p:nvPr/>
        </p:nvCxnSpPr>
        <p:spPr>
          <a:xfrm flipH="1">
            <a:off x="2813333" y="2038567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/>
        </p:nvCxnSpPr>
        <p:spPr>
          <a:xfrm>
            <a:off x="2815601" y="233358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>
            <a:off x="2821376" y="258567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H="1">
            <a:off x="2820242" y="2868708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/>
          <p:nvPr/>
        </p:nvCxnSpPr>
        <p:spPr>
          <a:xfrm>
            <a:off x="2822510" y="316372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/>
          <p:nvPr/>
        </p:nvCxnSpPr>
        <p:spPr>
          <a:xfrm>
            <a:off x="2821943" y="344977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 flipH="1">
            <a:off x="2820809" y="3732804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/>
          <p:nvPr/>
        </p:nvCxnSpPr>
        <p:spPr>
          <a:xfrm>
            <a:off x="2823077" y="402782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>
            <a:off x="2828852" y="427991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/>
          <p:nvPr/>
        </p:nvCxnSpPr>
        <p:spPr>
          <a:xfrm flipH="1">
            <a:off x="2827718" y="4562945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/>
          <p:nvPr/>
        </p:nvCxnSpPr>
        <p:spPr>
          <a:xfrm>
            <a:off x="2829986" y="485796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/>
          <p:nvPr/>
        </p:nvCxnSpPr>
        <p:spPr>
          <a:xfrm>
            <a:off x="3922362" y="150351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>
            <a:off x="3922362" y="177351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/>
          <p:nvPr/>
        </p:nvCxnSpPr>
        <p:spPr>
          <a:xfrm flipH="1">
            <a:off x="3921228" y="2056541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/>
          <p:nvPr/>
        </p:nvCxnSpPr>
        <p:spPr>
          <a:xfrm>
            <a:off x="3923496" y="235156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3929271" y="260365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/>
          <p:nvPr/>
        </p:nvCxnSpPr>
        <p:spPr>
          <a:xfrm flipH="1">
            <a:off x="3928137" y="2886682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/>
          <p:nvPr/>
        </p:nvCxnSpPr>
        <p:spPr>
          <a:xfrm>
            <a:off x="3930405" y="318170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>
            <a:off x="3929838" y="346774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 flipH="1">
            <a:off x="3928704" y="3750778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3930972" y="404579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3936747" y="429789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 flipH="1">
            <a:off x="3935613" y="458091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>
            <a:off x="3937881" y="487593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/>
          <p:cNvCxnSpPr/>
          <p:nvPr/>
        </p:nvCxnSpPr>
        <p:spPr>
          <a:xfrm>
            <a:off x="4974518" y="150351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/>
        </p:nvCxnSpPr>
        <p:spPr>
          <a:xfrm>
            <a:off x="4974518" y="177351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/>
          <p:nvPr/>
        </p:nvCxnSpPr>
        <p:spPr>
          <a:xfrm flipH="1">
            <a:off x="4973384" y="2056541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/>
        </p:nvCxnSpPr>
        <p:spPr>
          <a:xfrm>
            <a:off x="4975652" y="235156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/>
          <p:nvPr/>
        </p:nvCxnSpPr>
        <p:spPr>
          <a:xfrm>
            <a:off x="4981427" y="260365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/>
          <p:nvPr/>
        </p:nvCxnSpPr>
        <p:spPr>
          <a:xfrm flipH="1">
            <a:off x="4980293" y="2886682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/>
          <p:nvPr/>
        </p:nvCxnSpPr>
        <p:spPr>
          <a:xfrm>
            <a:off x="4982561" y="318170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/>
          <p:nvPr/>
        </p:nvCxnSpPr>
        <p:spPr>
          <a:xfrm>
            <a:off x="4981994" y="346774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/>
          <p:nvPr/>
        </p:nvCxnSpPr>
        <p:spPr>
          <a:xfrm flipH="1">
            <a:off x="4980860" y="3750778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/>
          <p:nvPr/>
        </p:nvCxnSpPr>
        <p:spPr>
          <a:xfrm>
            <a:off x="4983128" y="404579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/>
          <p:nvPr/>
        </p:nvCxnSpPr>
        <p:spPr>
          <a:xfrm>
            <a:off x="4988903" y="429789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/>
          <p:nvPr/>
        </p:nvCxnSpPr>
        <p:spPr>
          <a:xfrm flipH="1">
            <a:off x="4987769" y="458091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/>
          <p:nvPr/>
        </p:nvCxnSpPr>
        <p:spPr>
          <a:xfrm>
            <a:off x="4990037" y="487593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/>
          <p:nvPr/>
        </p:nvCxnSpPr>
        <p:spPr>
          <a:xfrm>
            <a:off x="6052166" y="152523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/>
          <p:nvPr/>
        </p:nvCxnSpPr>
        <p:spPr>
          <a:xfrm>
            <a:off x="6052166" y="179523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/>
        </p:nvCxnSpPr>
        <p:spPr>
          <a:xfrm flipH="1">
            <a:off x="6051032" y="2078268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/>
          <p:nvPr/>
        </p:nvCxnSpPr>
        <p:spPr>
          <a:xfrm>
            <a:off x="6053300" y="237328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/>
          <p:nvPr/>
        </p:nvCxnSpPr>
        <p:spPr>
          <a:xfrm>
            <a:off x="6059075" y="262538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/>
          <p:nvPr/>
        </p:nvCxnSpPr>
        <p:spPr>
          <a:xfrm flipH="1">
            <a:off x="6057941" y="290840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/>
          <p:nvPr/>
        </p:nvCxnSpPr>
        <p:spPr>
          <a:xfrm>
            <a:off x="6060209" y="320342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>
            <a:off x="6059642" y="348947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/>
          <p:nvPr/>
        </p:nvCxnSpPr>
        <p:spPr>
          <a:xfrm flipH="1">
            <a:off x="6058508" y="3772505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/>
        </p:nvCxnSpPr>
        <p:spPr>
          <a:xfrm>
            <a:off x="6060776" y="406752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/>
        </p:nvCxnSpPr>
        <p:spPr>
          <a:xfrm>
            <a:off x="6066551" y="431961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/>
        </p:nvCxnSpPr>
        <p:spPr>
          <a:xfrm flipH="1">
            <a:off x="6065417" y="4602646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/>
        </p:nvCxnSpPr>
        <p:spPr>
          <a:xfrm>
            <a:off x="6067685" y="489766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/>
          <p:nvPr/>
        </p:nvCxnSpPr>
        <p:spPr>
          <a:xfrm>
            <a:off x="8202571" y="152681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/>
          <p:nvPr/>
        </p:nvCxnSpPr>
        <p:spPr>
          <a:xfrm>
            <a:off x="8202571" y="179681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/>
          <p:nvPr/>
        </p:nvCxnSpPr>
        <p:spPr>
          <a:xfrm flipH="1">
            <a:off x="8201437" y="2079842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/>
          <p:nvPr/>
        </p:nvCxnSpPr>
        <p:spPr>
          <a:xfrm>
            <a:off x="8203705" y="237486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/>
          <p:nvPr/>
        </p:nvCxnSpPr>
        <p:spPr>
          <a:xfrm>
            <a:off x="8209480" y="262695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/>
          <p:nvPr/>
        </p:nvCxnSpPr>
        <p:spPr>
          <a:xfrm flipH="1">
            <a:off x="8208346" y="2909983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>
            <a:off x="8210614" y="320500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/>
          <p:nvPr/>
        </p:nvCxnSpPr>
        <p:spPr>
          <a:xfrm>
            <a:off x="8210047" y="3491050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/>
          <p:nvPr/>
        </p:nvCxnSpPr>
        <p:spPr>
          <a:xfrm flipH="1">
            <a:off x="8208913" y="3774079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/>
          <p:nvPr/>
        </p:nvCxnSpPr>
        <p:spPr>
          <a:xfrm>
            <a:off x="8211181" y="4069098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/>
          <p:nvPr/>
        </p:nvCxnSpPr>
        <p:spPr>
          <a:xfrm>
            <a:off x="8216956" y="432119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/>
          <p:nvPr/>
        </p:nvCxnSpPr>
        <p:spPr>
          <a:xfrm flipH="1">
            <a:off x="8215822" y="4604220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/>
          <p:nvPr/>
        </p:nvCxnSpPr>
        <p:spPr>
          <a:xfrm>
            <a:off x="8218090" y="4899239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/>
          <p:nvPr/>
        </p:nvCxnSpPr>
        <p:spPr>
          <a:xfrm>
            <a:off x="7133222" y="156444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/>
          <p:nvPr/>
        </p:nvCxnSpPr>
        <p:spPr>
          <a:xfrm>
            <a:off x="7133222" y="1834446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/>
          <p:nvPr/>
        </p:nvCxnSpPr>
        <p:spPr>
          <a:xfrm flipH="1">
            <a:off x="7132088" y="2117475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/>
          <p:nvPr/>
        </p:nvCxnSpPr>
        <p:spPr>
          <a:xfrm>
            <a:off x="7134356" y="241249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>
            <a:off x="7140131" y="2664587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 flipH="1">
            <a:off x="7138997" y="2947616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/>
          <p:nvPr/>
        </p:nvCxnSpPr>
        <p:spPr>
          <a:xfrm>
            <a:off x="7141265" y="3242635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/>
          <p:nvPr/>
        </p:nvCxnSpPr>
        <p:spPr>
          <a:xfrm>
            <a:off x="7140698" y="352868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/>
          <p:nvPr/>
        </p:nvCxnSpPr>
        <p:spPr>
          <a:xfrm flipH="1">
            <a:off x="7139564" y="3811712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/>
          <p:nvPr/>
        </p:nvCxnSpPr>
        <p:spPr>
          <a:xfrm>
            <a:off x="7141832" y="4106731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/>
          <p:nvPr/>
        </p:nvCxnSpPr>
        <p:spPr>
          <a:xfrm>
            <a:off x="7147607" y="4358824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/>
          <p:nvPr/>
        </p:nvCxnSpPr>
        <p:spPr>
          <a:xfrm flipH="1">
            <a:off x="7146473" y="4641853"/>
            <a:ext cx="1134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/>
          <p:nvPr/>
        </p:nvCxnSpPr>
        <p:spPr>
          <a:xfrm>
            <a:off x="7148741" y="4936872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/>
          <p:nvPr/>
        </p:nvCxnSpPr>
        <p:spPr>
          <a:xfrm>
            <a:off x="100475" y="2374861"/>
            <a:ext cx="540000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/>
          <p:nvPr/>
        </p:nvCxnSpPr>
        <p:spPr>
          <a:xfrm>
            <a:off x="590061" y="1966956"/>
            <a:ext cx="1137494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/>
          <p:nvPr/>
        </p:nvCxnSpPr>
        <p:spPr>
          <a:xfrm>
            <a:off x="1728689" y="2380541"/>
            <a:ext cx="2192539" cy="2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/>
          <p:nvPr/>
        </p:nvCxnSpPr>
        <p:spPr>
          <a:xfrm>
            <a:off x="3882272" y="1989872"/>
            <a:ext cx="1137494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/>
          <p:nvPr/>
        </p:nvCxnSpPr>
        <p:spPr>
          <a:xfrm>
            <a:off x="4995812" y="2461867"/>
            <a:ext cx="2192539" cy="2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/>
        </p:nvCxnSpPr>
        <p:spPr>
          <a:xfrm>
            <a:off x="7134356" y="1995552"/>
            <a:ext cx="1137494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/>
          <p:nvPr/>
        </p:nvCxnSpPr>
        <p:spPr>
          <a:xfrm>
            <a:off x="8235250" y="2465244"/>
            <a:ext cx="1137494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/>
          <p:nvPr/>
        </p:nvCxnSpPr>
        <p:spPr>
          <a:xfrm>
            <a:off x="188117" y="3647749"/>
            <a:ext cx="1585359" cy="21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/>
          <p:nvPr/>
        </p:nvCxnSpPr>
        <p:spPr>
          <a:xfrm>
            <a:off x="1711987" y="3236955"/>
            <a:ext cx="1137494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/>
          <p:nvPr/>
        </p:nvCxnSpPr>
        <p:spPr>
          <a:xfrm>
            <a:off x="2813333" y="3718872"/>
            <a:ext cx="2192539" cy="2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/>
          <p:nvPr/>
        </p:nvCxnSpPr>
        <p:spPr>
          <a:xfrm>
            <a:off x="4995812" y="3289322"/>
            <a:ext cx="1137494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/>
          <p:nvPr/>
        </p:nvCxnSpPr>
        <p:spPr>
          <a:xfrm>
            <a:off x="6031387" y="3774079"/>
            <a:ext cx="2192539" cy="2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/>
          <p:nvPr/>
        </p:nvCxnSpPr>
        <p:spPr>
          <a:xfrm>
            <a:off x="8201437" y="3282905"/>
            <a:ext cx="1137494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/>
          <p:nvPr/>
        </p:nvCxnSpPr>
        <p:spPr>
          <a:xfrm flipV="1">
            <a:off x="146668" y="4742945"/>
            <a:ext cx="2683318" cy="22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/>
          <p:nvPr/>
        </p:nvCxnSpPr>
        <p:spPr>
          <a:xfrm>
            <a:off x="2814467" y="4322044"/>
            <a:ext cx="1137494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/>
          <p:nvPr/>
        </p:nvCxnSpPr>
        <p:spPr>
          <a:xfrm>
            <a:off x="3986861" y="4806399"/>
            <a:ext cx="2192539" cy="2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/>
          <p:nvPr/>
        </p:nvCxnSpPr>
        <p:spPr>
          <a:xfrm>
            <a:off x="6017022" y="4327724"/>
            <a:ext cx="1137494" cy="5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/>
          <p:nvPr/>
        </p:nvCxnSpPr>
        <p:spPr>
          <a:xfrm>
            <a:off x="7114911" y="4818504"/>
            <a:ext cx="2192539" cy="2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/>
          <p:cNvCxnSpPr/>
          <p:nvPr/>
        </p:nvCxnSpPr>
        <p:spPr>
          <a:xfrm>
            <a:off x="629575" y="1951197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/>
          <p:nvPr/>
        </p:nvCxnSpPr>
        <p:spPr>
          <a:xfrm>
            <a:off x="1734464" y="1995552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/>
          <p:nvPr/>
        </p:nvCxnSpPr>
        <p:spPr>
          <a:xfrm>
            <a:off x="3909602" y="1995552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/>
          <p:nvPr/>
        </p:nvCxnSpPr>
        <p:spPr>
          <a:xfrm>
            <a:off x="4960687" y="2014446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/>
          <p:nvPr/>
        </p:nvCxnSpPr>
        <p:spPr>
          <a:xfrm>
            <a:off x="7129667" y="2032523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/>
          <p:cNvCxnSpPr/>
          <p:nvPr/>
        </p:nvCxnSpPr>
        <p:spPr>
          <a:xfrm>
            <a:off x="8204262" y="2014446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/>
          <p:nvPr/>
        </p:nvCxnSpPr>
        <p:spPr>
          <a:xfrm>
            <a:off x="1749983" y="3253077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/>
          <p:nvPr/>
        </p:nvCxnSpPr>
        <p:spPr>
          <a:xfrm>
            <a:off x="2824958" y="3271701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/>
          <p:nvPr/>
        </p:nvCxnSpPr>
        <p:spPr>
          <a:xfrm>
            <a:off x="4976209" y="3271701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/>
          <p:nvPr/>
        </p:nvCxnSpPr>
        <p:spPr>
          <a:xfrm>
            <a:off x="6073460" y="3321434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/>
          <p:nvPr/>
        </p:nvCxnSpPr>
        <p:spPr>
          <a:xfrm>
            <a:off x="8204262" y="3321434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/>
          <p:nvPr/>
        </p:nvCxnSpPr>
        <p:spPr>
          <a:xfrm>
            <a:off x="2849481" y="4348273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/>
          <p:nvPr/>
        </p:nvCxnSpPr>
        <p:spPr>
          <a:xfrm>
            <a:off x="3954666" y="4366247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/>
          <p:nvPr/>
        </p:nvCxnSpPr>
        <p:spPr>
          <a:xfrm>
            <a:off x="6073460" y="4326289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/>
          <p:nvPr/>
        </p:nvCxnSpPr>
        <p:spPr>
          <a:xfrm>
            <a:off x="7181225" y="4379895"/>
            <a:ext cx="0" cy="429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杨智华</dc:creator>
  <cp:lastModifiedBy>杨智华</cp:lastModifiedBy>
  <cp:revision>6</cp:revision>
  <dcterms:created xsi:type="dcterms:W3CDTF">2019-04-07T10:13:09Z</dcterms:created>
  <dcterms:modified xsi:type="dcterms:W3CDTF">2019-04-07T11:04:25Z</dcterms:modified>
</cp:coreProperties>
</file>