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BDADB-D0C6-FA3B-D001-8E8400C3D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EE8712-AE8F-A220-AED1-8CFADDD91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231CA4-C75C-82E2-FCD6-6DF4AAC59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2B1B-C2CA-4731-97D0-FC8CA187D7CA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516CBC-EEF2-0F38-F05A-00D6B5A7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2E2774-80B9-0864-AD12-80E9DFAF3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144-5532-4471-9302-AC2ECA5A7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63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24E3E-0081-5BA7-8EF1-B006030F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17A9C1-2147-3E72-9D6C-9629D7E97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F5D22A-8F82-C012-05B3-EAC0077D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2B1B-C2CA-4731-97D0-FC8CA187D7CA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CE7948-14DC-876F-115F-582E693B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E02493-C22C-5F20-D1B8-515541CC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144-5532-4471-9302-AC2ECA5A7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6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EC422A-CC37-A75B-9E08-4CB4EBCF4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8E1282-4563-19EF-603A-DF58F2EB7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A37E06-9CAF-A831-252D-7A7DD032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2B1B-C2CA-4731-97D0-FC8CA187D7CA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A010F-B056-632E-713B-C2D6B160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A9B05-1E96-53FA-57E6-7E05E696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144-5532-4471-9302-AC2ECA5A7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19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C104E-DD40-E6E8-5058-A2B154F7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826CE8-FF7D-40AC-6B9B-1E0EA9B6A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DE8AB-4A8F-9660-FD4C-2D75B719D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2B1B-C2CA-4731-97D0-FC8CA187D7CA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ABD531-1277-D406-2E21-7D61179D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5FD65-3BC4-B8AE-C93B-7595DC88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144-5532-4471-9302-AC2ECA5A7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43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1EC1E-F86B-D60D-3084-0F2211FB8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0C0B02-CC4D-ECE0-DB05-7760C8040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84462-1816-15B4-4C9C-C0C372EB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2B1B-C2CA-4731-97D0-FC8CA187D7CA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176624-51C8-4C79-9109-8161AC1A2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974816-8696-5D8F-014C-52902703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144-5532-4471-9302-AC2ECA5A7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00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7D2D2-59C4-99CB-5822-4A33E6EA5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E0FD17-A52B-E296-3DAB-552258A8C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240830-D67B-2376-4EB4-79B368CDE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456CA8-0C4F-4945-485B-009B5300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2B1B-C2CA-4731-97D0-FC8CA187D7CA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33B059-B132-2A2F-5165-906EDFCC8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884855-19EB-E85F-E10E-2BEDAB37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144-5532-4471-9302-AC2ECA5A7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84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31C7E-2C21-C216-16FB-1D911927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4812EE-15DD-DA0A-4637-F53BAD53A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3F5C30-CC5B-AA95-6921-C46D7D9CB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281816-D89B-620B-2E5F-D1C1A833C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1007CB-CB8C-A6C5-BCCF-EA91CF278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F1A93C-C09E-7AA9-FEB4-00C5A5B79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2B1B-C2CA-4731-97D0-FC8CA187D7CA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8C84A1-20BF-115B-E182-F95F8F61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AF7FD8-B579-EC12-C1DE-19E85EF6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144-5532-4471-9302-AC2ECA5A7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50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BA31A-C56F-C152-02D3-8A191AAB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F43346-3560-D601-4A5A-9E50A68B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2B1B-C2CA-4731-97D0-FC8CA187D7CA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5564C5-BFD2-312C-CC5C-850AF667C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EB72A1-DADC-04BF-9DA4-B26550FC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144-5532-4471-9302-AC2ECA5A7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21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D92F5E-EE32-898A-A49D-93F445FC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2B1B-C2CA-4731-97D0-FC8CA187D7CA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F1CA64-95DD-0A98-CD20-5AE100749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346082-D8BA-3ACE-B34E-25C0F6EDC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144-5532-4471-9302-AC2ECA5A7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359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8CAA9-548B-346B-128F-1421EF444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1BD20-78BE-098D-9342-F47B700D4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3144C8-6851-4A38-9214-660E2A6F9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194F70-2C89-413F-CDF5-7683131CA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2B1B-C2CA-4731-97D0-FC8CA187D7CA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8E847-56EE-1617-66C3-FA4E3B0A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6047A2-951A-A3B9-BD21-8FB637C62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144-5532-4471-9302-AC2ECA5A7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80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1629A-69CE-CA4D-E5B8-CE7E08F6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5CB974-1D33-4667-881E-43547C3CB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DDCF31-A00C-E7AB-64FD-7AC660AED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DA4302-DF86-8A40-30D2-6A85F70E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2B1B-C2CA-4731-97D0-FC8CA187D7CA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371987-D07C-3A43-A5FA-0AB86638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90135-F150-E3C9-D15F-A302CF1E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4144-5532-4471-9302-AC2ECA5A7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54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666762-76D4-DAAA-7169-2E54C3D6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11451F-AFEA-7D89-968A-83233CAED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5C31A3-5427-5826-DB3E-506024E3A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C2B1B-C2CA-4731-97D0-FC8CA187D7CA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D2B796-CE6E-C7A6-BC0A-AABA89921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05E57-F9EC-3C6C-54F7-5567532AD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44144-5532-4471-9302-AC2ECA5A7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18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A09D7-AA17-DBB0-2123-A8E4CE285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6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0567" y="1302802"/>
            <a:ext cx="2136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클라이언트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11324" y="1302802"/>
            <a:ext cx="2136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서버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2262" y="275902"/>
            <a:ext cx="8711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/>
              <a:t>Github</a:t>
            </a:r>
            <a:r>
              <a:rPr lang="en-US" altLang="ko-KR" sz="2800" b="1" dirty="0"/>
              <a:t> API </a:t>
            </a:r>
            <a:r>
              <a:rPr lang="ko-KR" altLang="en-US" sz="2800" b="1" dirty="0"/>
              <a:t>동작 흐름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48887" y="947652"/>
            <a:ext cx="1088967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D77716E-E913-1AF9-734F-9E4237745E6A}"/>
              </a:ext>
            </a:extLst>
          </p:cNvPr>
          <p:cNvSpPr txBox="1"/>
          <p:nvPr/>
        </p:nvSpPr>
        <p:spPr>
          <a:xfrm>
            <a:off x="6072081" y="1302802"/>
            <a:ext cx="2136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OAuth</a:t>
            </a:r>
            <a:endParaRPr lang="ko-KR" altLang="en-US" sz="2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E30FA8-EBC0-D65B-57FF-2B889114FA27}"/>
              </a:ext>
            </a:extLst>
          </p:cNvPr>
          <p:cNvSpPr txBox="1"/>
          <p:nvPr/>
        </p:nvSpPr>
        <p:spPr>
          <a:xfrm>
            <a:off x="8634369" y="1302802"/>
            <a:ext cx="2136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Git API</a:t>
            </a:r>
            <a:endParaRPr lang="ko-KR" altLang="en-US" sz="2000" b="1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0A8D064-D62C-A850-4A35-04860ECA26FE}"/>
              </a:ext>
            </a:extLst>
          </p:cNvPr>
          <p:cNvCxnSpPr>
            <a:cxnSpLocks/>
          </p:cNvCxnSpPr>
          <p:nvPr/>
        </p:nvCxnSpPr>
        <p:spPr>
          <a:xfrm>
            <a:off x="1972158" y="1780674"/>
            <a:ext cx="0" cy="4796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2D3F351-7A65-CE9C-FD76-1B84EDB7583E}"/>
              </a:ext>
            </a:extLst>
          </p:cNvPr>
          <p:cNvCxnSpPr/>
          <p:nvPr/>
        </p:nvCxnSpPr>
        <p:spPr>
          <a:xfrm>
            <a:off x="2269958" y="2109537"/>
            <a:ext cx="2053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41B645C-04EC-DF5A-3BD1-2C8D012B97A0}"/>
              </a:ext>
            </a:extLst>
          </p:cNvPr>
          <p:cNvSpPr txBox="1"/>
          <p:nvPr/>
        </p:nvSpPr>
        <p:spPr>
          <a:xfrm>
            <a:off x="2535819" y="1847927"/>
            <a:ext cx="1385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로그인 </a:t>
            </a:r>
            <a:r>
              <a:rPr lang="ko-KR" altLang="en-US" sz="1050" dirty="0" err="1"/>
              <a:t>할래</a:t>
            </a:r>
            <a:r>
              <a:rPr lang="ko-KR" altLang="en-US" sz="1050" dirty="0"/>
              <a:t> </a:t>
            </a:r>
            <a:r>
              <a:rPr lang="en-US" altLang="ko-KR" sz="1050" dirty="0"/>
              <a:t>!</a:t>
            </a:r>
            <a:endParaRPr lang="ko-KR" altLang="en-US" sz="105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2C18BB9-C351-CFB1-5CBE-911323FB7105}"/>
              </a:ext>
            </a:extLst>
          </p:cNvPr>
          <p:cNvCxnSpPr/>
          <p:nvPr/>
        </p:nvCxnSpPr>
        <p:spPr>
          <a:xfrm>
            <a:off x="4876799" y="2197769"/>
            <a:ext cx="2053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7DBF26A-1E95-C082-B63A-A0396F01A438}"/>
              </a:ext>
            </a:extLst>
          </p:cNvPr>
          <p:cNvSpPr txBox="1"/>
          <p:nvPr/>
        </p:nvSpPr>
        <p:spPr>
          <a:xfrm>
            <a:off x="5142660" y="1936159"/>
            <a:ext cx="1385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인증 </a:t>
            </a:r>
            <a:r>
              <a:rPr lang="en-US" altLang="ko-KR" sz="1050" dirty="0"/>
              <a:t>“</a:t>
            </a:r>
            <a:r>
              <a:rPr lang="ko-KR" altLang="en-US" sz="1050" dirty="0"/>
              <a:t>해 줘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B755254-DA0C-5EF6-76A4-26B1AD3F2AD5}"/>
              </a:ext>
            </a:extLst>
          </p:cNvPr>
          <p:cNvCxnSpPr/>
          <p:nvPr/>
        </p:nvCxnSpPr>
        <p:spPr>
          <a:xfrm flipH="1">
            <a:off x="2269958" y="2606842"/>
            <a:ext cx="4660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23F300-5D31-7AE3-82E3-1F42BDD47DA1}"/>
              </a:ext>
            </a:extLst>
          </p:cNvPr>
          <p:cNvSpPr txBox="1"/>
          <p:nvPr/>
        </p:nvSpPr>
        <p:spPr>
          <a:xfrm>
            <a:off x="4933021" y="2345231"/>
            <a:ext cx="1691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OAuth</a:t>
            </a:r>
            <a:r>
              <a:rPr lang="ko-KR" altLang="en-US" sz="1050" dirty="0"/>
              <a:t>용 로그인 페이지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36C514B-8162-AB53-273C-8939D5D2E869}"/>
              </a:ext>
            </a:extLst>
          </p:cNvPr>
          <p:cNvCxnSpPr>
            <a:cxnSpLocks/>
          </p:cNvCxnSpPr>
          <p:nvPr/>
        </p:nvCxnSpPr>
        <p:spPr>
          <a:xfrm>
            <a:off x="2269958" y="3028300"/>
            <a:ext cx="4660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AB17AFE-BAD0-681F-F59C-B70366E39B17}"/>
              </a:ext>
            </a:extLst>
          </p:cNvPr>
          <p:cNvSpPr txBox="1"/>
          <p:nvPr/>
        </p:nvSpPr>
        <p:spPr>
          <a:xfrm>
            <a:off x="2535819" y="2766690"/>
            <a:ext cx="1385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ID, PW </a:t>
            </a:r>
            <a:r>
              <a:rPr lang="ko-KR" altLang="en-US" sz="1050" dirty="0"/>
              <a:t>전달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6871316-6BB3-9114-81BC-CD264B99B320}"/>
              </a:ext>
            </a:extLst>
          </p:cNvPr>
          <p:cNvCxnSpPr/>
          <p:nvPr/>
        </p:nvCxnSpPr>
        <p:spPr>
          <a:xfrm flipH="1">
            <a:off x="2269958" y="3429000"/>
            <a:ext cx="4660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50509DF-736D-C0E4-C287-7C57DBDD394E}"/>
              </a:ext>
            </a:extLst>
          </p:cNvPr>
          <p:cNvSpPr txBox="1"/>
          <p:nvPr/>
        </p:nvSpPr>
        <p:spPr>
          <a:xfrm>
            <a:off x="3015917" y="3167389"/>
            <a:ext cx="36083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승인 </a:t>
            </a:r>
            <a:r>
              <a:rPr lang="en-US" altLang="ko-KR" sz="1050" dirty="0"/>
              <a:t>! </a:t>
            </a:r>
            <a:r>
              <a:rPr lang="ko-KR" altLang="en-US" sz="1050" dirty="0"/>
              <a:t>승인 코드</a:t>
            </a:r>
            <a:r>
              <a:rPr lang="en-US" altLang="ko-KR" sz="1050" dirty="0"/>
              <a:t>(Authorize code)</a:t>
            </a:r>
            <a:r>
              <a:rPr lang="ko-KR" altLang="en-US" sz="1050" dirty="0"/>
              <a:t> 전달 </a:t>
            </a:r>
            <a:r>
              <a:rPr lang="en-US" altLang="ko-KR" sz="1050" dirty="0"/>
              <a:t>!</a:t>
            </a:r>
            <a:endParaRPr lang="ko-KR" altLang="en-US" sz="105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B18E969-E83A-78DA-7478-490EA99FA31C}"/>
              </a:ext>
            </a:extLst>
          </p:cNvPr>
          <p:cNvCxnSpPr>
            <a:cxnSpLocks/>
          </p:cNvCxnSpPr>
          <p:nvPr/>
        </p:nvCxnSpPr>
        <p:spPr>
          <a:xfrm>
            <a:off x="2037347" y="3828456"/>
            <a:ext cx="228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9001C06-C4DC-EE7D-BA4F-1A61B68C5C4E}"/>
              </a:ext>
            </a:extLst>
          </p:cNvPr>
          <p:cNvSpPr txBox="1"/>
          <p:nvPr/>
        </p:nvSpPr>
        <p:spPr>
          <a:xfrm>
            <a:off x="2269958" y="3566846"/>
            <a:ext cx="21074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나 승인 받았어</a:t>
            </a:r>
            <a:r>
              <a:rPr lang="en-US" altLang="ko-KR" sz="1050" dirty="0"/>
              <a:t>, </a:t>
            </a:r>
            <a:r>
              <a:rPr lang="ko-KR" altLang="en-US" sz="1050" dirty="0"/>
              <a:t>승인 코드 전달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7B830F-B653-77C1-28F5-066B05BF7F6E}"/>
              </a:ext>
            </a:extLst>
          </p:cNvPr>
          <p:cNvSpPr txBox="1"/>
          <p:nvPr/>
        </p:nvSpPr>
        <p:spPr>
          <a:xfrm>
            <a:off x="4046113" y="3889484"/>
            <a:ext cx="12798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FF0000"/>
                </a:solidFill>
              </a:rPr>
              <a:t>승인 코드 저장 </a:t>
            </a:r>
            <a:r>
              <a:rPr lang="en-US" altLang="ko-KR" sz="1050" b="1" dirty="0">
                <a:solidFill>
                  <a:srgbClr val="FF0000"/>
                </a:solidFill>
              </a:rPr>
              <a:t>?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43D3430-987D-C2AB-FC50-041DE85F4567}"/>
              </a:ext>
            </a:extLst>
          </p:cNvPr>
          <p:cNvCxnSpPr/>
          <p:nvPr/>
        </p:nvCxnSpPr>
        <p:spPr>
          <a:xfrm>
            <a:off x="4876799" y="4403942"/>
            <a:ext cx="2053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8A82540-A70B-717C-3D1A-A4EBA3245978}"/>
              </a:ext>
            </a:extLst>
          </p:cNvPr>
          <p:cNvSpPr txBox="1"/>
          <p:nvPr/>
        </p:nvSpPr>
        <p:spPr>
          <a:xfrm>
            <a:off x="4850622" y="4207894"/>
            <a:ext cx="21931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승인 코드 </a:t>
            </a:r>
            <a:r>
              <a:rPr lang="en-US" altLang="ko-KR" sz="1050" dirty="0"/>
              <a:t>+ Redirect URL </a:t>
            </a:r>
            <a:r>
              <a:rPr lang="ko-KR" altLang="en-US" sz="1050" dirty="0"/>
              <a:t>로 </a:t>
            </a:r>
            <a:r>
              <a:rPr lang="en-US" altLang="ko-KR" sz="1050" dirty="0"/>
              <a:t>Access Token </a:t>
            </a:r>
            <a:r>
              <a:rPr lang="ko-KR" altLang="en-US" sz="1050" dirty="0"/>
              <a:t>발급 요청</a:t>
            </a:r>
            <a:endParaRPr lang="en-US" altLang="ko-KR" sz="105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E1541E4-5FF6-5682-541F-6EAD525AE86C}"/>
              </a:ext>
            </a:extLst>
          </p:cNvPr>
          <p:cNvCxnSpPr>
            <a:cxnSpLocks/>
          </p:cNvCxnSpPr>
          <p:nvPr/>
        </p:nvCxnSpPr>
        <p:spPr>
          <a:xfrm flipH="1">
            <a:off x="4876799" y="4937678"/>
            <a:ext cx="2053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9446D09-57F8-94AF-8E8E-A429D204DB11}"/>
              </a:ext>
            </a:extLst>
          </p:cNvPr>
          <p:cNvSpPr txBox="1"/>
          <p:nvPr/>
        </p:nvSpPr>
        <p:spPr>
          <a:xfrm>
            <a:off x="4933021" y="4676067"/>
            <a:ext cx="1691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Access Token </a:t>
            </a:r>
            <a:r>
              <a:rPr lang="ko-KR" altLang="en-US" sz="1050" dirty="0"/>
              <a:t>발급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F081E0-DCAD-158B-3189-242A16A6DFEE}"/>
              </a:ext>
            </a:extLst>
          </p:cNvPr>
          <p:cNvSpPr txBox="1"/>
          <p:nvPr/>
        </p:nvSpPr>
        <p:spPr>
          <a:xfrm>
            <a:off x="4108093" y="5082843"/>
            <a:ext cx="12798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Token </a:t>
            </a:r>
            <a:r>
              <a:rPr lang="ko-KR" altLang="en-US" sz="1050" b="1" dirty="0"/>
              <a:t>저장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08A166C-2370-B18A-A548-C6650BEFEB30}"/>
              </a:ext>
            </a:extLst>
          </p:cNvPr>
          <p:cNvCxnSpPr>
            <a:cxnSpLocks/>
          </p:cNvCxnSpPr>
          <p:nvPr/>
        </p:nvCxnSpPr>
        <p:spPr>
          <a:xfrm>
            <a:off x="4600073" y="1780674"/>
            <a:ext cx="0" cy="4796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6A66CCF-BF81-35EB-319E-90CD07F7FFCB}"/>
              </a:ext>
            </a:extLst>
          </p:cNvPr>
          <p:cNvCxnSpPr>
            <a:cxnSpLocks/>
          </p:cNvCxnSpPr>
          <p:nvPr/>
        </p:nvCxnSpPr>
        <p:spPr>
          <a:xfrm>
            <a:off x="7160318" y="1780674"/>
            <a:ext cx="0" cy="4796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13BCC6-495C-BDCD-F255-FBDA5046343D}"/>
              </a:ext>
            </a:extLst>
          </p:cNvPr>
          <p:cNvCxnSpPr>
            <a:cxnSpLocks/>
          </p:cNvCxnSpPr>
          <p:nvPr/>
        </p:nvCxnSpPr>
        <p:spPr>
          <a:xfrm>
            <a:off x="9702554" y="1780674"/>
            <a:ext cx="0" cy="4796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CC2B669-A61C-9FB3-2CAC-BE2D0D8368F5}"/>
              </a:ext>
            </a:extLst>
          </p:cNvPr>
          <p:cNvCxnSpPr/>
          <p:nvPr/>
        </p:nvCxnSpPr>
        <p:spPr>
          <a:xfrm>
            <a:off x="2269958" y="5678905"/>
            <a:ext cx="2053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7D4FD37-B456-A040-15AD-08541AAA33BE}"/>
              </a:ext>
            </a:extLst>
          </p:cNvPr>
          <p:cNvSpPr txBox="1"/>
          <p:nvPr/>
        </p:nvSpPr>
        <p:spPr>
          <a:xfrm>
            <a:off x="2535819" y="5417295"/>
            <a:ext cx="1385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서비스 요청 </a:t>
            </a:r>
            <a:r>
              <a:rPr lang="en-US" altLang="ko-KR" sz="1050" dirty="0"/>
              <a:t>!</a:t>
            </a:r>
            <a:endParaRPr lang="ko-KR" altLang="en-US" sz="105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E6F95A1-404F-5731-7035-F2C850C1FFD9}"/>
              </a:ext>
            </a:extLst>
          </p:cNvPr>
          <p:cNvCxnSpPr>
            <a:cxnSpLocks/>
          </p:cNvCxnSpPr>
          <p:nvPr/>
        </p:nvCxnSpPr>
        <p:spPr>
          <a:xfrm>
            <a:off x="4876799" y="5735209"/>
            <a:ext cx="4668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81E8675-3021-5B2D-C278-32C010AE5E79}"/>
              </a:ext>
            </a:extLst>
          </p:cNvPr>
          <p:cNvSpPr txBox="1"/>
          <p:nvPr/>
        </p:nvSpPr>
        <p:spPr>
          <a:xfrm>
            <a:off x="5142660" y="5473599"/>
            <a:ext cx="1385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요청 </a:t>
            </a:r>
            <a:r>
              <a:rPr lang="en-US" altLang="ko-KR" sz="1050" dirty="0"/>
              <a:t>!</a:t>
            </a:r>
            <a:endParaRPr lang="ko-KR" altLang="en-US" sz="105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87A1B94-90C7-624A-5798-2C92BE5FE9F0}"/>
              </a:ext>
            </a:extLst>
          </p:cNvPr>
          <p:cNvCxnSpPr/>
          <p:nvPr/>
        </p:nvCxnSpPr>
        <p:spPr>
          <a:xfrm flipH="1">
            <a:off x="4866845" y="6176353"/>
            <a:ext cx="46602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924254A-6144-31DC-7D68-D0D4A544A663}"/>
              </a:ext>
            </a:extLst>
          </p:cNvPr>
          <p:cNvSpPr txBox="1"/>
          <p:nvPr/>
        </p:nvSpPr>
        <p:spPr>
          <a:xfrm>
            <a:off x="7529908" y="5914742"/>
            <a:ext cx="169127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FF0000"/>
                </a:solidFill>
              </a:rPr>
              <a:t>반환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B152010-750B-4384-B2F7-E0BDC31912BB}"/>
              </a:ext>
            </a:extLst>
          </p:cNvPr>
          <p:cNvCxnSpPr/>
          <p:nvPr/>
        </p:nvCxnSpPr>
        <p:spPr>
          <a:xfrm flipH="1">
            <a:off x="2259658" y="6406032"/>
            <a:ext cx="46602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6C2AA80D-4C18-9303-42DF-3041D94DA35B}"/>
              </a:ext>
            </a:extLst>
          </p:cNvPr>
          <p:cNvSpPr/>
          <p:nvPr/>
        </p:nvSpPr>
        <p:spPr>
          <a:xfrm>
            <a:off x="4483513" y="2061699"/>
            <a:ext cx="233120" cy="233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1314F2A3-08DF-52EA-8646-F32845801D47}"/>
              </a:ext>
            </a:extLst>
          </p:cNvPr>
          <p:cNvCxnSpPr>
            <a:cxnSpLocks/>
            <a:stCxn id="53" idx="2"/>
          </p:cNvCxnSpPr>
          <p:nvPr/>
        </p:nvCxnSpPr>
        <p:spPr>
          <a:xfrm rot="10800000" flipV="1">
            <a:off x="1924599" y="2178258"/>
            <a:ext cx="2558914" cy="1627299"/>
          </a:xfrm>
          <a:prstGeom prst="bentConnector3">
            <a:avLst>
              <a:gd name="adj1" fmla="val 1217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8FD4779-7931-FB72-0CAD-5D9B30218962}"/>
              </a:ext>
            </a:extLst>
          </p:cNvPr>
          <p:cNvSpPr txBox="1"/>
          <p:nvPr/>
        </p:nvSpPr>
        <p:spPr>
          <a:xfrm>
            <a:off x="57406" y="2690335"/>
            <a:ext cx="13858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인증에 성공하면 </a:t>
            </a:r>
            <a:endParaRPr lang="en-US" altLang="ko-KR" sz="1050" dirty="0"/>
          </a:p>
          <a:p>
            <a:r>
              <a:rPr lang="ko-KR" altLang="en-US" sz="1050" dirty="0"/>
              <a:t>서버에 </a:t>
            </a:r>
            <a:r>
              <a:rPr lang="en-US" altLang="ko-KR" sz="1050" dirty="0"/>
              <a:t>code </a:t>
            </a:r>
            <a:r>
              <a:rPr lang="ko-KR" altLang="en-US" sz="1050" dirty="0"/>
              <a:t>를 보내도록 </a:t>
            </a:r>
            <a:endParaRPr lang="en-US" altLang="ko-KR" sz="1050" dirty="0"/>
          </a:p>
          <a:p>
            <a:r>
              <a:rPr lang="en-US" altLang="ko-KR" sz="1050" dirty="0"/>
              <a:t>Redirect </a:t>
            </a:r>
            <a:r>
              <a:rPr lang="ko-KR" altLang="en-US" sz="1050" dirty="0"/>
              <a:t>할거야</a:t>
            </a:r>
          </a:p>
        </p:txBody>
      </p:sp>
    </p:spTree>
    <p:extLst>
      <p:ext uri="{BB962C8B-B14F-4D97-AF65-F5344CB8AC3E}">
        <p14:creationId xmlns:p14="http://schemas.microsoft.com/office/powerpoint/2010/main" val="188686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77</Words>
  <Application>Microsoft Office PowerPoint</Application>
  <PresentationFormat>와이드스크린</PresentationFormat>
  <Paragraphs>22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Github API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API</dc:title>
  <dc:creator>금 기륜</dc:creator>
  <cp:lastModifiedBy>금 기륜</cp:lastModifiedBy>
  <cp:revision>4</cp:revision>
  <dcterms:created xsi:type="dcterms:W3CDTF">2022-11-28T06:03:15Z</dcterms:created>
  <dcterms:modified xsi:type="dcterms:W3CDTF">2022-11-28T08:04:30Z</dcterms:modified>
</cp:coreProperties>
</file>