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9600" autoAdjust="0"/>
  </p:normalViewPr>
  <p:slideViewPr>
    <p:cSldViewPr>
      <p:cViewPr>
        <p:scale>
          <a:sx n="100" d="100"/>
          <a:sy n="100" d="100"/>
        </p:scale>
        <p:origin x="-18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FBF1-6E6D-4B5A-8ADD-61AC20EC4E5E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181FD-71FE-4E25-8A7A-A117ED646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07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181FD-71FE-4E25-8A7A-A117ED6468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2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181FD-71FE-4E25-8A7A-A117ED64680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2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31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28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00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92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79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77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20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7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07554"/>
              </p:ext>
            </p:extLst>
          </p:nvPr>
        </p:nvGraphicFramePr>
        <p:xfrm>
          <a:off x="973893" y="3798332"/>
          <a:ext cx="72007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5"/>
                <a:gridCol w="1028685"/>
                <a:gridCol w="1028685"/>
                <a:gridCol w="1028685"/>
                <a:gridCol w="1028685"/>
                <a:gridCol w="1028685"/>
                <a:gridCol w="1028685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показать</a:t>
              </a:r>
              <a:endParaRPr lang="ru-RU" dirty="0"/>
            </a:p>
          </p:txBody>
        </p:sp>
      </p:grpSp>
      <p:sp>
        <p:nvSpPr>
          <p:cNvPr id="10" name="Блок-схема: объединение 9"/>
          <p:cNvSpPr/>
          <p:nvPr/>
        </p:nvSpPr>
        <p:spPr>
          <a:xfrm>
            <a:off x="2909145" y="1357869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632287" y="85877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632287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объединение 12"/>
          <p:cNvSpPr/>
          <p:nvPr/>
        </p:nvSpPr>
        <p:spPr>
          <a:xfrm>
            <a:off x="3547366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264124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269238" y="858778"/>
            <a:ext cx="249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Заказчик/изготовитель </a:t>
            </a:r>
            <a:endParaRPr lang="ru-RU" dirty="0"/>
          </a:p>
        </p:txBody>
      </p:sp>
      <p:sp>
        <p:nvSpPr>
          <p:cNvPr id="16" name="Блок-схема: объединение 15"/>
          <p:cNvSpPr/>
          <p:nvPr/>
        </p:nvSpPr>
        <p:spPr>
          <a:xfrm>
            <a:off x="7232066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658826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658826" y="2366367"/>
            <a:ext cx="18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заготовки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658826" y="273569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объединение 19"/>
          <p:cNvSpPr/>
          <p:nvPr/>
        </p:nvSpPr>
        <p:spPr>
          <a:xfrm>
            <a:off x="3573315" y="2087177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объединение 20"/>
          <p:cNvSpPr/>
          <p:nvPr/>
        </p:nvSpPr>
        <p:spPr>
          <a:xfrm>
            <a:off x="3575828" y="2828032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658826" y="1625512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Материал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811748" y="260648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i="1" dirty="0" smtClean="0"/>
              <a:t>Форма запроса деталей</a:t>
            </a:r>
            <a:endParaRPr lang="ru-RU" sz="2400" b="1" i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274056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279170" y="1625512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начала 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287053" y="2745105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292167" y="2375773"/>
            <a:ext cx="179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окончания 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7263878" y="2096262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7263878" y="285776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1266408" y="380408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№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605994" y="3429000"/>
            <a:ext cx="476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выводит все детали согласно фильтра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143226" y="385024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название</a:t>
            </a:r>
            <a:endParaRPr lang="ru-RU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147724" y="3850245"/>
            <a:ext cx="812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материал</a:t>
            </a:r>
            <a:endParaRPr lang="ru-R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291156" y="3850247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форма</a:t>
            </a:r>
            <a:endParaRPr lang="ru-R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168014" y="3850250"/>
            <a:ext cx="856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стоимость</a:t>
            </a:r>
            <a:endParaRPr lang="ru-R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129722" y="3840725"/>
            <a:ext cx="10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изготовитель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84756" y="3850250"/>
            <a:ext cx="1019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Дата </a:t>
            </a:r>
            <a:r>
              <a:rPr lang="ru-RU" sz="1200" dirty="0" err="1" smtClean="0"/>
              <a:t>изготов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653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6061" y="260648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i="1" dirty="0" smtClean="0"/>
              <a:t>Проекты</a:t>
            </a:r>
            <a:endParaRPr lang="ru-RU" sz="2400" b="1" i="1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707904" y="5913276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 </a:t>
            </a:r>
            <a:endParaRPr lang="ru-RU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784283" y="1131533"/>
            <a:ext cx="7575434" cy="4032775"/>
            <a:chOff x="812990" y="1131533"/>
            <a:chExt cx="7575434" cy="4032775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6292972" y="4813233"/>
              <a:ext cx="1857908" cy="351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Создать деталь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812990" y="1491669"/>
              <a:ext cx="2249295" cy="30894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8143" y="1131533"/>
              <a:ext cx="1153608" cy="36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Проекты  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3454486" y="1491669"/>
              <a:ext cx="2249295" cy="30894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59639" y="1131533"/>
              <a:ext cx="2738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Заказчики/изготовители   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6139129" y="1491669"/>
              <a:ext cx="2249295" cy="30894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4282" y="1131533"/>
              <a:ext cx="1055594" cy="36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Детали   </a:t>
              </a:r>
              <a:endParaRPr lang="ru-RU" dirty="0"/>
            </a:p>
          </p:txBody>
        </p:sp>
        <p:sp>
          <p:nvSpPr>
            <p:cNvPr id="38" name="Скругленный прямоугольник 37"/>
            <p:cNvSpPr/>
            <p:nvPr/>
          </p:nvSpPr>
          <p:spPr>
            <a:xfrm>
              <a:off x="1007200" y="4813233"/>
              <a:ext cx="1857908" cy="351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Создать проект</a:t>
              </a:r>
              <a:endParaRPr lang="ru-RU" dirty="0"/>
            </a:p>
          </p:txBody>
        </p:sp>
        <p:sp>
          <p:nvSpPr>
            <p:cNvPr id="39" name="Скругленный прямоугольник 38"/>
            <p:cNvSpPr/>
            <p:nvPr/>
          </p:nvSpPr>
          <p:spPr>
            <a:xfrm>
              <a:off x="3650086" y="4813233"/>
              <a:ext cx="1857908" cy="351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Добавить 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7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4788" y="260648"/>
            <a:ext cx="281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Карточка проекта</a:t>
            </a:r>
            <a:endParaRPr lang="ru-RU" sz="2400" b="1" i="1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25" name="Скругленный прямоугольник 24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сохранить</a:t>
              </a:r>
              <a:endParaRPr lang="ru-RU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32287" y="8587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32287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32287" y="1613767"/>
            <a:ext cx="221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начала проекта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32287" y="2355413"/>
            <a:ext cx="210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сдачи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32287" y="198309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32287" y="2724745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576503" y="210925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584887" y="283740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264124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269238" y="858778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Заказчик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269238" y="1993046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274352" y="1623714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Стоимость проекта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274352" y="2721763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5279466" y="235243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Аванс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279466" y="3076787"/>
            <a:ext cx="136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аванса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279466" y="344611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232066" y="355877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объединение 22"/>
          <p:cNvSpPr/>
          <p:nvPr/>
        </p:nvSpPr>
        <p:spPr>
          <a:xfrm>
            <a:off x="7232066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4788024" y="5013176"/>
            <a:ext cx="3518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новый проект, то сохранить, </a:t>
            </a:r>
          </a:p>
          <a:p>
            <a:r>
              <a:rPr lang="ru-RU" dirty="0" smtClean="0"/>
              <a:t>Если существует, то изменить</a:t>
            </a:r>
            <a:endParaRPr lang="ru-RU" dirty="0"/>
          </a:p>
        </p:txBody>
      </p:sp>
      <p:sp>
        <p:nvSpPr>
          <p:cNvPr id="26" name="Стрелка вниз 25"/>
          <p:cNvSpPr/>
          <p:nvPr/>
        </p:nvSpPr>
        <p:spPr>
          <a:xfrm>
            <a:off x="6328807" y="5659507"/>
            <a:ext cx="45719" cy="145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1632287" y="3460651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637401" y="3091319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Детали </a:t>
            </a:r>
            <a:endParaRPr lang="ru-RU" dirty="0"/>
          </a:p>
        </p:txBody>
      </p:sp>
      <p:sp>
        <p:nvSpPr>
          <p:cNvPr id="32" name="Блок-схема: объединение 31"/>
          <p:cNvSpPr/>
          <p:nvPr/>
        </p:nvSpPr>
        <p:spPr>
          <a:xfrm>
            <a:off x="3600229" y="3552984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1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95086" y="188639"/>
            <a:ext cx="511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i="1" dirty="0" smtClean="0"/>
              <a:t>Карточка заказчика/изготовителя</a:t>
            </a:r>
            <a:endParaRPr lang="ru-RU" sz="2400" b="1" i="1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658201" y="847130"/>
            <a:ext cx="5827599" cy="2221548"/>
            <a:chOff x="971600" y="847130"/>
            <a:chExt cx="5827599" cy="2221548"/>
          </a:xfrm>
        </p:grpSpPr>
        <p:sp>
          <p:nvSpPr>
            <p:cNvPr id="8" name="TextBox 7"/>
            <p:cNvSpPr txBox="1"/>
            <p:nvPr/>
          </p:nvSpPr>
          <p:spPr>
            <a:xfrm>
              <a:off x="971600" y="847130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Название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971600" y="1216462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66951" y="85877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Адрес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566951" y="1228110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6951" y="1585794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Почта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566951" y="1955126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6951" y="2330014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Телефон 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566951" y="2699346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Блок-схема: объединение 15"/>
            <p:cNvSpPr/>
            <p:nvPr/>
          </p:nvSpPr>
          <p:spPr>
            <a:xfrm>
              <a:off x="6478626" y="2791679"/>
              <a:ext cx="207640" cy="18466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сохранить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2883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0931" y="260648"/>
            <a:ext cx="266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Карточка детали</a:t>
            </a: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52527" y="8587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52527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259226" y="85877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59226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658826" y="1625512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Материал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658826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658826" y="2366367"/>
            <a:ext cx="18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заготовки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658826" y="273569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объединение 16"/>
          <p:cNvSpPr/>
          <p:nvPr/>
        </p:nvSpPr>
        <p:spPr>
          <a:xfrm>
            <a:off x="3573315" y="2087177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объединение 17"/>
          <p:cNvSpPr/>
          <p:nvPr/>
        </p:nvSpPr>
        <p:spPr>
          <a:xfrm>
            <a:off x="7196771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объединение 18"/>
          <p:cNvSpPr/>
          <p:nvPr/>
        </p:nvSpPr>
        <p:spPr>
          <a:xfrm>
            <a:off x="3575828" y="2828032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" name="Группа 22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сохранить</a:t>
              </a:r>
              <a:endParaRPr lang="ru-RU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4971" y="3429000"/>
            <a:ext cx="427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материала или формы нет в списке, </a:t>
            </a:r>
          </a:p>
          <a:p>
            <a:r>
              <a:rPr lang="ru-RU" dirty="0" smtClean="0"/>
              <a:t>То последний пункт в списке – добавить</a:t>
            </a:r>
          </a:p>
          <a:p>
            <a:r>
              <a:rPr lang="ru-RU" dirty="0" smtClean="0"/>
              <a:t>Открывается </a:t>
            </a:r>
            <a:r>
              <a:rPr lang="ru-RU" dirty="0" err="1" smtClean="0"/>
              <a:t>соответв</a:t>
            </a:r>
            <a:r>
              <a:rPr lang="ru-RU" dirty="0" smtClean="0"/>
              <a:t>. карточка 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259226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64340" y="1625512"/>
            <a:ext cx="200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Стоимость детали 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250535" y="273569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255649" y="2366367"/>
            <a:ext cx="207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изготовления 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7240086" y="284835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5250535" y="3102273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Изготовитель 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5250535" y="3471605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объединение 34"/>
          <p:cNvSpPr/>
          <p:nvPr/>
        </p:nvSpPr>
        <p:spPr>
          <a:xfrm>
            <a:off x="7188080" y="3563938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0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102" y="260648"/>
            <a:ext cx="318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Карточка телефонов</a:t>
            </a:r>
            <a:endParaRPr lang="ru-RU" sz="2400" b="1" i="1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651197" y="858778"/>
            <a:ext cx="5841607" cy="2246253"/>
            <a:chOff x="965301" y="858778"/>
            <a:chExt cx="5841607" cy="2246253"/>
          </a:xfrm>
        </p:grpSpPr>
        <p:sp>
          <p:nvSpPr>
            <p:cNvPr id="5" name="TextBox 4"/>
            <p:cNvSpPr txBox="1"/>
            <p:nvPr/>
          </p:nvSpPr>
          <p:spPr>
            <a:xfrm>
              <a:off x="965301" y="858778"/>
              <a:ext cx="1828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Номер телефона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965301" y="1228110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4660" y="858778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Заказчик 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574660" y="1228110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1600" y="162551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Страна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71600" y="1994844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366367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Оператор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971600" y="2735699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Блок-схема: объединение 12"/>
            <p:cNvSpPr/>
            <p:nvPr/>
          </p:nvSpPr>
          <p:spPr>
            <a:xfrm>
              <a:off x="2886089" y="2087177"/>
              <a:ext cx="207640" cy="18466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Блок-схема: объединение 13"/>
            <p:cNvSpPr/>
            <p:nvPr/>
          </p:nvSpPr>
          <p:spPr>
            <a:xfrm>
              <a:off x="6512205" y="1320443"/>
              <a:ext cx="207640" cy="18466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Блок-схема: объединение 14"/>
            <p:cNvSpPr/>
            <p:nvPr/>
          </p:nvSpPr>
          <p:spPr>
            <a:xfrm>
              <a:off x="2888602" y="2828032"/>
              <a:ext cx="207640" cy="18466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сохранить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408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4682" y="260648"/>
            <a:ext cx="335463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2400" b="1" i="1" dirty="0" smtClean="0"/>
              <a:t>Карточка материалов</a:t>
            </a: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65301" y="8587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5301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65301" y="1625512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Плотность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65301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сохранить</a:t>
              </a:r>
              <a:endParaRPr lang="ru-RU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74056" y="88684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Аналог США 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274056" y="125618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270211" y="162551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Аналог Европа  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270211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0585" y="260648"/>
            <a:ext cx="26028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2400" b="1" i="1" dirty="0" smtClean="0"/>
              <a:t>Карточка формы</a:t>
            </a: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65301" y="8587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5301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сохранить</a:t>
              </a:r>
              <a:endParaRPr lang="ru-RU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56176" y="1228110"/>
            <a:ext cx="2571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в смысле: лист 2</a:t>
            </a:r>
          </a:p>
          <a:p>
            <a:r>
              <a:rPr lang="ru-RU" dirty="0" smtClean="0"/>
              <a:t>Лист 5, труба 10х1,5;</a:t>
            </a:r>
          </a:p>
          <a:p>
            <a:r>
              <a:rPr lang="ru-RU" dirty="0" smtClean="0"/>
              <a:t>Квадрат 16, </a:t>
            </a:r>
          </a:p>
          <a:p>
            <a:r>
              <a:rPr lang="ru-RU" dirty="0" smtClean="0"/>
              <a:t>Круг 40.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9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154</Words>
  <Application>Microsoft Office PowerPoint</Application>
  <PresentationFormat>Экран (4:3)</PresentationFormat>
  <Paragraphs>83</Paragraphs>
  <Slides>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ytsepov</dc:creator>
  <cp:lastModifiedBy>ytsepov</cp:lastModifiedBy>
  <cp:revision>26</cp:revision>
  <dcterms:created xsi:type="dcterms:W3CDTF">2018-05-19T19:41:47Z</dcterms:created>
  <dcterms:modified xsi:type="dcterms:W3CDTF">2018-05-22T20:22:33Z</dcterms:modified>
</cp:coreProperties>
</file>