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89600" autoAdjust="0"/>
  </p:normalViewPr>
  <p:slideViewPr>
    <p:cSldViewPr>
      <p:cViewPr>
        <p:scale>
          <a:sx n="100" d="100"/>
          <a:sy n="100" d="100"/>
        </p:scale>
        <p:origin x="-184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3FBF1-6E6D-4B5A-8ADD-61AC20EC4E5E}" type="datetimeFigureOut">
              <a:rPr lang="ru-RU" smtClean="0"/>
              <a:t>20.05.2018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181FD-71FE-4E25-8A7A-A117ED6468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079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181FD-71FE-4E25-8A7A-A117ED64680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429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A198-1CD6-4D42-8C18-AA73EF2760F7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4084-7F4D-4E55-AA59-9E493C111D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31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A198-1CD6-4D42-8C18-AA73EF2760F7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4084-7F4D-4E55-AA59-9E493C111D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1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A198-1CD6-4D42-8C18-AA73EF2760F7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4084-7F4D-4E55-AA59-9E493C111D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28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A198-1CD6-4D42-8C18-AA73EF2760F7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4084-7F4D-4E55-AA59-9E493C111D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55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A198-1CD6-4D42-8C18-AA73EF2760F7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4084-7F4D-4E55-AA59-9E493C111D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0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A198-1CD6-4D42-8C18-AA73EF2760F7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4084-7F4D-4E55-AA59-9E493C111D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00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A198-1CD6-4D42-8C18-AA73EF2760F7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4084-7F4D-4E55-AA59-9E493C111D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1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A198-1CD6-4D42-8C18-AA73EF2760F7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4084-7F4D-4E55-AA59-9E493C111D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92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A198-1CD6-4D42-8C18-AA73EF2760F7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4084-7F4D-4E55-AA59-9E493C111D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79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A198-1CD6-4D42-8C18-AA73EF2760F7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4084-7F4D-4E55-AA59-9E493C111D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77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A198-1CD6-4D42-8C18-AA73EF2760F7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4084-7F4D-4E55-AA59-9E493C111D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20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BA198-1CD6-4D42-8C18-AA73EF2760F7}" type="datetimeFigureOut">
              <a:rPr lang="ru-RU" smtClean="0"/>
              <a:t>19.05.2018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74084-7F4D-4E55-AA59-9E493C111D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7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64788" y="260648"/>
            <a:ext cx="2814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 smtClean="0"/>
              <a:t>Карточка проекта</a:t>
            </a:r>
            <a:endParaRPr lang="ru-RU" sz="24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932540" y="85877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Название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32540" y="1228110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932540" y="1613767"/>
            <a:ext cx="2218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Дата начала проекта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932540" y="2355413"/>
            <a:ext cx="210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Дата сдачи проекта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32540" y="1983099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932540" y="2724745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76756" y="2109255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885140" y="2837403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4564377" y="1228110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4569491" y="858778"/>
            <a:ext cx="111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Заказчик 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569491" y="1993046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4574605" y="1623714"/>
            <a:ext cx="210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Стоимость проекта 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574605" y="2721763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4579719" y="235243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Аванс 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579719" y="3076787"/>
            <a:ext cx="1360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Дата аванса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4579719" y="3446119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6532319" y="3558777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Блок-схема: объединение 22"/>
          <p:cNvSpPr/>
          <p:nvPr/>
        </p:nvSpPr>
        <p:spPr>
          <a:xfrm>
            <a:off x="6532319" y="1320443"/>
            <a:ext cx="207640" cy="1846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1122226" y="5913276"/>
            <a:ext cx="172819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назад</a:t>
            </a:r>
            <a:endParaRPr lang="ru-RU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4758587" y="5913276"/>
            <a:ext cx="1843827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сохранить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932540" y="3464077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2885140" y="3576735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79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69834" y="188639"/>
            <a:ext cx="2969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i="1" dirty="0" smtClean="0"/>
              <a:t>Карточка заказчика</a:t>
            </a:r>
            <a:endParaRPr lang="ru-RU" sz="24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84713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Название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71600" y="1216462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4566951" y="85877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Адрес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566951" y="1228110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566951" y="1585794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Почта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566951" y="1955126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4566951" y="2330014"/>
            <a:ext cx="1058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Телефон 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566951" y="2699346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Блок-схема: объединение 15"/>
          <p:cNvSpPr/>
          <p:nvPr/>
        </p:nvSpPr>
        <p:spPr>
          <a:xfrm>
            <a:off x="6478626" y="2791679"/>
            <a:ext cx="207640" cy="1846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122226" y="5913276"/>
            <a:ext cx="172819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назад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4758587" y="5913276"/>
            <a:ext cx="1843827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сохранить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835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0931" y="260648"/>
            <a:ext cx="2662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 smtClean="0"/>
              <a:t>Карточка детали</a:t>
            </a:r>
            <a:endParaRPr lang="ru-RU" sz="24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965301" y="85877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Название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65301" y="1228110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572000" y="85877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Проект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572000" y="1228110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971600" y="1625512"/>
            <a:ext cx="1169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Материал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971600" y="1994844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971600" y="2366367"/>
            <a:ext cx="186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Форма заготовки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971600" y="2735699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Блок-схема: объединение 16"/>
          <p:cNvSpPr/>
          <p:nvPr/>
        </p:nvSpPr>
        <p:spPr>
          <a:xfrm>
            <a:off x="2886089" y="2087177"/>
            <a:ext cx="207640" cy="1846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Блок-схема: объединение 17"/>
          <p:cNvSpPr/>
          <p:nvPr/>
        </p:nvSpPr>
        <p:spPr>
          <a:xfrm>
            <a:off x="6509545" y="1320443"/>
            <a:ext cx="207640" cy="1846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Блок-схема: объединение 18"/>
          <p:cNvSpPr/>
          <p:nvPr/>
        </p:nvSpPr>
        <p:spPr>
          <a:xfrm>
            <a:off x="2888602" y="2828032"/>
            <a:ext cx="207640" cy="1846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122226" y="5913276"/>
            <a:ext cx="172819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назад</a:t>
            </a:r>
            <a:endParaRPr lang="ru-RU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4758587" y="5913276"/>
            <a:ext cx="1843827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сохранить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305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8102" y="260648"/>
            <a:ext cx="3187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 smtClean="0"/>
              <a:t>Карточка телефонов</a:t>
            </a:r>
            <a:endParaRPr lang="ru-RU" sz="24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965301" y="858778"/>
            <a:ext cx="182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телефона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65301" y="1228110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574660" y="858778"/>
            <a:ext cx="111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Заказчик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574660" y="1228110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971600" y="162551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Страна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971600" y="1994844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71600" y="2366367"/>
            <a:ext cx="113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Оператор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971600" y="2735699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Блок-схема: объединение 12"/>
          <p:cNvSpPr/>
          <p:nvPr/>
        </p:nvSpPr>
        <p:spPr>
          <a:xfrm>
            <a:off x="2886089" y="2087177"/>
            <a:ext cx="207640" cy="1846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объединение 13"/>
          <p:cNvSpPr/>
          <p:nvPr/>
        </p:nvSpPr>
        <p:spPr>
          <a:xfrm>
            <a:off x="6512205" y="1320443"/>
            <a:ext cx="207640" cy="1846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Блок-схема: объединение 14"/>
          <p:cNvSpPr/>
          <p:nvPr/>
        </p:nvSpPr>
        <p:spPr>
          <a:xfrm>
            <a:off x="2888602" y="2828032"/>
            <a:ext cx="207640" cy="1846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122226" y="5913276"/>
            <a:ext cx="172819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назад</a:t>
            </a:r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4758587" y="5913276"/>
            <a:ext cx="1843827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сохранить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085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4682" y="260648"/>
            <a:ext cx="335463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sz="2400" b="1" i="1" dirty="0" smtClean="0"/>
              <a:t>Карточка материалов</a:t>
            </a:r>
            <a:endParaRPr lang="ru-RU" sz="24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965301" y="85877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Название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65301" y="1228110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971600" y="1625512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Плотность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971600" y="1994844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122226" y="5913276"/>
            <a:ext cx="172819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назад</a:t>
            </a:r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4758587" y="5913276"/>
            <a:ext cx="1843827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сохранить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70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0585" y="260648"/>
            <a:ext cx="260282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sz="2400" b="1" i="1" dirty="0" smtClean="0"/>
              <a:t>Карточка формы</a:t>
            </a:r>
            <a:endParaRPr lang="ru-RU" sz="24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965301" y="85877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Название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65301" y="1228110"/>
            <a:ext cx="2232248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122226" y="5913276"/>
            <a:ext cx="172819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назад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758587" y="5913276"/>
            <a:ext cx="1843827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сохранить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195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55</Words>
  <Application>Microsoft Office PowerPoint</Application>
  <PresentationFormat>Экран (4:3)</PresentationFormat>
  <Paragraphs>41</Paragraphs>
  <Slides>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ytsepov</dc:creator>
  <cp:lastModifiedBy>ytsepov</cp:lastModifiedBy>
  <cp:revision>12</cp:revision>
  <dcterms:created xsi:type="dcterms:W3CDTF">2018-05-19T19:41:47Z</dcterms:created>
  <dcterms:modified xsi:type="dcterms:W3CDTF">2018-05-20T15:44:52Z</dcterms:modified>
</cp:coreProperties>
</file>