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sldIdLst>
    <p:sldId id="306" r:id="rId5"/>
    <p:sldId id="307" r:id="rId6"/>
    <p:sldId id="314" r:id="rId7"/>
    <p:sldId id="316" r:id="rId8"/>
    <p:sldId id="317" r:id="rId9"/>
    <p:sldId id="318" r:id="rId10"/>
    <p:sldId id="319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96" d="100"/>
          <a:sy n="96" d="100"/>
        </p:scale>
        <p:origin x="180" y="5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ni Tsetsekos" userId="9d70c41cc1424e1a" providerId="LiveId" clId="{7A838A3B-EBB4-44A9-B6E2-CD9D235C4534}"/>
    <pc:docChg chg="undo custSel addSld delSld modSld">
      <pc:chgData name="Yanni Tsetsekos" userId="9d70c41cc1424e1a" providerId="LiveId" clId="{7A838A3B-EBB4-44A9-B6E2-CD9D235C4534}" dt="2022-12-01T20:01:23.850" v="1131" actId="27636"/>
      <pc:docMkLst>
        <pc:docMk/>
      </pc:docMkLst>
      <pc:sldChg chg="addSp modSp mod">
        <pc:chgData name="Yanni Tsetsekos" userId="9d70c41cc1424e1a" providerId="LiveId" clId="{7A838A3B-EBB4-44A9-B6E2-CD9D235C4534}" dt="2022-12-01T17:53:48.958" v="629" actId="20577"/>
        <pc:sldMkLst>
          <pc:docMk/>
          <pc:sldMk cId="3928024354" sldId="314"/>
        </pc:sldMkLst>
        <pc:spChg chg="mod">
          <ac:chgData name="Yanni Tsetsekos" userId="9d70c41cc1424e1a" providerId="LiveId" clId="{7A838A3B-EBB4-44A9-B6E2-CD9D235C4534}" dt="2022-12-01T17:53:48.958" v="629" actId="20577"/>
          <ac:spMkLst>
            <pc:docMk/>
            <pc:sldMk cId="3928024354" sldId="314"/>
            <ac:spMk id="3" creationId="{4A8A2AD7-424F-AC48-743C-023318E93306}"/>
          </ac:spMkLst>
        </pc:spChg>
        <pc:spChg chg="add mod">
          <ac:chgData name="Yanni Tsetsekos" userId="9d70c41cc1424e1a" providerId="LiveId" clId="{7A838A3B-EBB4-44A9-B6E2-CD9D235C4534}" dt="2022-12-01T17:30:36.844" v="94" actId="1076"/>
          <ac:spMkLst>
            <pc:docMk/>
            <pc:sldMk cId="3928024354" sldId="314"/>
            <ac:spMk id="6" creationId="{8D6EF2FB-AAF4-9DB5-0CF7-F3F38493F804}"/>
          </ac:spMkLst>
        </pc:spChg>
      </pc:sldChg>
      <pc:sldChg chg="addSp delSp modSp mod">
        <pc:chgData name="Yanni Tsetsekos" userId="9d70c41cc1424e1a" providerId="LiveId" clId="{7A838A3B-EBB4-44A9-B6E2-CD9D235C4534}" dt="2022-12-01T17:44:23.809" v="494" actId="113"/>
        <pc:sldMkLst>
          <pc:docMk/>
          <pc:sldMk cId="2543713571" sldId="316"/>
        </pc:sldMkLst>
        <pc:spChg chg="del">
          <ac:chgData name="Yanni Tsetsekos" userId="9d70c41cc1424e1a" providerId="LiveId" clId="{7A838A3B-EBB4-44A9-B6E2-CD9D235C4534}" dt="2022-12-01T17:37:39.026" v="273" actId="478"/>
          <ac:spMkLst>
            <pc:docMk/>
            <pc:sldMk cId="2543713571" sldId="316"/>
            <ac:spMk id="3" creationId="{4A8A2AD7-424F-AC48-743C-023318E93306}"/>
          </ac:spMkLst>
        </pc:spChg>
        <pc:spChg chg="add mod ord">
          <ac:chgData name="Yanni Tsetsekos" userId="9d70c41cc1424e1a" providerId="LiveId" clId="{7A838A3B-EBB4-44A9-B6E2-CD9D235C4534}" dt="2022-12-01T17:44:23.809" v="494" actId="113"/>
          <ac:spMkLst>
            <pc:docMk/>
            <pc:sldMk cId="2543713571" sldId="316"/>
            <ac:spMk id="6" creationId="{A7266578-20B9-FA4A-55E7-287FD84CFDE3}"/>
          </ac:spMkLst>
        </pc:spChg>
        <pc:picChg chg="add mod">
          <ac:chgData name="Yanni Tsetsekos" userId="9d70c41cc1424e1a" providerId="LiveId" clId="{7A838A3B-EBB4-44A9-B6E2-CD9D235C4534}" dt="2022-12-01T17:39:06.861" v="289" actId="1076"/>
          <ac:picMkLst>
            <pc:docMk/>
            <pc:sldMk cId="2543713571" sldId="316"/>
            <ac:picMk id="8" creationId="{4B56007F-51E1-254F-467E-BCD6589C4B8D}"/>
          </ac:picMkLst>
        </pc:picChg>
        <pc:picChg chg="add mod">
          <ac:chgData name="Yanni Tsetsekos" userId="9d70c41cc1424e1a" providerId="LiveId" clId="{7A838A3B-EBB4-44A9-B6E2-CD9D235C4534}" dt="2022-12-01T17:44:09.143" v="493" actId="732"/>
          <ac:picMkLst>
            <pc:docMk/>
            <pc:sldMk cId="2543713571" sldId="316"/>
            <ac:picMk id="3074" creationId="{CAD5EA79-E5FA-A58F-D630-8FE0CA1144E4}"/>
          </ac:picMkLst>
        </pc:picChg>
        <pc:picChg chg="add mod">
          <ac:chgData name="Yanni Tsetsekos" userId="9d70c41cc1424e1a" providerId="LiveId" clId="{7A838A3B-EBB4-44A9-B6E2-CD9D235C4534}" dt="2022-12-01T17:39:42.907" v="299" actId="1076"/>
          <ac:picMkLst>
            <pc:docMk/>
            <pc:sldMk cId="2543713571" sldId="316"/>
            <ac:picMk id="3076" creationId="{5F369FDB-EFC9-4595-1F16-592FCA6386D4}"/>
          </ac:picMkLst>
        </pc:picChg>
      </pc:sldChg>
      <pc:sldChg chg="addSp delSp modSp mod">
        <pc:chgData name="Yanni Tsetsekos" userId="9d70c41cc1424e1a" providerId="LiveId" clId="{7A838A3B-EBB4-44A9-B6E2-CD9D235C4534}" dt="2022-12-01T19:50:39.113" v="978" actId="1076"/>
        <pc:sldMkLst>
          <pc:docMk/>
          <pc:sldMk cId="2097214940" sldId="317"/>
        </pc:sldMkLst>
        <pc:spChg chg="add mod">
          <ac:chgData name="Yanni Tsetsekos" userId="9d70c41cc1424e1a" providerId="LiveId" clId="{7A838A3B-EBB4-44A9-B6E2-CD9D235C4534}" dt="2022-12-01T18:05:14.923" v="760" actId="20577"/>
          <ac:spMkLst>
            <pc:docMk/>
            <pc:sldMk cId="2097214940" sldId="317"/>
            <ac:spMk id="2" creationId="{BBBFF06D-8209-F060-7AAA-BD2BA117CFF7}"/>
          </ac:spMkLst>
        </pc:spChg>
        <pc:spChg chg="mod">
          <ac:chgData name="Yanni Tsetsekos" userId="9d70c41cc1424e1a" providerId="LiveId" clId="{7A838A3B-EBB4-44A9-B6E2-CD9D235C4534}" dt="2022-12-01T18:04:54.319" v="752" actId="20577"/>
          <ac:spMkLst>
            <pc:docMk/>
            <pc:sldMk cId="2097214940" sldId="317"/>
            <ac:spMk id="3" creationId="{4A8A2AD7-424F-AC48-743C-023318E93306}"/>
          </ac:spMkLst>
        </pc:spChg>
        <pc:spChg chg="mod">
          <ac:chgData name="Yanni Tsetsekos" userId="9d70c41cc1424e1a" providerId="LiveId" clId="{7A838A3B-EBB4-44A9-B6E2-CD9D235C4534}" dt="2022-12-01T17:39:55.615" v="317" actId="20577"/>
          <ac:spMkLst>
            <pc:docMk/>
            <pc:sldMk cId="2097214940" sldId="317"/>
            <ac:spMk id="4" creationId="{55E27C7C-4B68-4BBC-BF36-8959D8493E4A}"/>
          </ac:spMkLst>
        </pc:spChg>
        <pc:picChg chg="add mod">
          <ac:chgData name="Yanni Tsetsekos" userId="9d70c41cc1424e1a" providerId="LiveId" clId="{7A838A3B-EBB4-44A9-B6E2-CD9D235C4534}" dt="2022-12-01T19:50:39.113" v="978" actId="1076"/>
          <ac:picMkLst>
            <pc:docMk/>
            <pc:sldMk cId="2097214940" sldId="317"/>
            <ac:picMk id="7" creationId="{AFCF991C-0DF5-BB66-CA0C-EBB99F39265A}"/>
          </ac:picMkLst>
        </pc:picChg>
        <pc:picChg chg="add mod">
          <ac:chgData name="Yanni Tsetsekos" userId="9d70c41cc1424e1a" providerId="LiveId" clId="{7A838A3B-EBB4-44A9-B6E2-CD9D235C4534}" dt="2022-12-01T18:01:46.403" v="658" actId="14100"/>
          <ac:picMkLst>
            <pc:docMk/>
            <pc:sldMk cId="2097214940" sldId="317"/>
            <ac:picMk id="2050" creationId="{F4E8E47E-B692-9C56-B0B6-4F69350BA880}"/>
          </ac:picMkLst>
        </pc:picChg>
        <pc:picChg chg="add del mod">
          <ac:chgData name="Yanni Tsetsekos" userId="9d70c41cc1424e1a" providerId="LiveId" clId="{7A838A3B-EBB4-44A9-B6E2-CD9D235C4534}" dt="2022-12-01T18:01:30.636" v="653" actId="478"/>
          <ac:picMkLst>
            <pc:docMk/>
            <pc:sldMk cId="2097214940" sldId="317"/>
            <ac:picMk id="2052" creationId="{5885F3BA-A926-49FF-6684-365B312BD00E}"/>
          </ac:picMkLst>
        </pc:picChg>
        <pc:picChg chg="add mod">
          <ac:chgData name="Yanni Tsetsekos" userId="9d70c41cc1424e1a" providerId="LiveId" clId="{7A838A3B-EBB4-44A9-B6E2-CD9D235C4534}" dt="2022-12-01T18:01:49.394" v="660" actId="1076"/>
          <ac:picMkLst>
            <pc:docMk/>
            <pc:sldMk cId="2097214940" sldId="317"/>
            <ac:picMk id="2054" creationId="{63E12052-DD0E-9539-F405-22C18D52446E}"/>
          </ac:picMkLst>
        </pc:picChg>
      </pc:sldChg>
      <pc:sldChg chg="addSp delSp modSp add mod">
        <pc:chgData name="Yanni Tsetsekos" userId="9d70c41cc1424e1a" providerId="LiveId" clId="{7A838A3B-EBB4-44A9-B6E2-CD9D235C4534}" dt="2022-12-01T20:00:42.545" v="1051" actId="403"/>
        <pc:sldMkLst>
          <pc:docMk/>
          <pc:sldMk cId="5614768" sldId="318"/>
        </pc:sldMkLst>
        <pc:spChg chg="add mod">
          <ac:chgData name="Yanni Tsetsekos" userId="9d70c41cc1424e1a" providerId="LiveId" clId="{7A838A3B-EBB4-44A9-B6E2-CD9D235C4534}" dt="2022-12-01T20:00:02.601" v="1000" actId="14100"/>
          <ac:spMkLst>
            <pc:docMk/>
            <pc:sldMk cId="5614768" sldId="318"/>
            <ac:spMk id="3" creationId="{6863E3E6-E37F-E704-EF5E-4CC2351EF602}"/>
          </ac:spMkLst>
        </pc:spChg>
        <pc:spChg chg="mod">
          <ac:chgData name="Yanni Tsetsekos" userId="9d70c41cc1424e1a" providerId="LiveId" clId="{7A838A3B-EBB4-44A9-B6E2-CD9D235C4534}" dt="2022-12-01T18:06:02.802" v="769" actId="20577"/>
          <ac:spMkLst>
            <pc:docMk/>
            <pc:sldMk cId="5614768" sldId="318"/>
            <ac:spMk id="4" creationId="{55E27C7C-4B68-4BBC-BF36-8959D8493E4A}"/>
          </ac:spMkLst>
        </pc:spChg>
        <pc:spChg chg="del">
          <ac:chgData name="Yanni Tsetsekos" userId="9d70c41cc1424e1a" providerId="LiveId" clId="{7A838A3B-EBB4-44A9-B6E2-CD9D235C4534}" dt="2022-12-01T18:06:09.985" v="772" actId="478"/>
          <ac:spMkLst>
            <pc:docMk/>
            <pc:sldMk cId="5614768" sldId="318"/>
            <ac:spMk id="6" creationId="{A7266578-20B9-FA4A-55E7-287FD84CFDE3}"/>
          </ac:spMkLst>
        </pc:spChg>
        <pc:spChg chg="add mod">
          <ac:chgData name="Yanni Tsetsekos" userId="9d70c41cc1424e1a" providerId="LiveId" clId="{7A838A3B-EBB4-44A9-B6E2-CD9D235C4534}" dt="2022-12-01T20:00:05.303" v="1004" actId="571"/>
          <ac:spMkLst>
            <pc:docMk/>
            <pc:sldMk cId="5614768" sldId="318"/>
            <ac:spMk id="10" creationId="{635D3B3B-BBCD-2224-61CF-FADBD8B6FF44}"/>
          </ac:spMkLst>
        </pc:spChg>
        <pc:spChg chg="add mod">
          <ac:chgData name="Yanni Tsetsekos" userId="9d70c41cc1424e1a" providerId="LiveId" clId="{7A838A3B-EBB4-44A9-B6E2-CD9D235C4534}" dt="2022-12-01T20:00:04.820" v="1003" actId="571"/>
          <ac:spMkLst>
            <pc:docMk/>
            <pc:sldMk cId="5614768" sldId="318"/>
            <ac:spMk id="11" creationId="{6A507027-EDB3-8592-4078-F0961324004A}"/>
          </ac:spMkLst>
        </pc:spChg>
        <pc:spChg chg="add mod">
          <ac:chgData name="Yanni Tsetsekos" userId="9d70c41cc1424e1a" providerId="LiveId" clId="{7A838A3B-EBB4-44A9-B6E2-CD9D235C4534}" dt="2022-12-01T20:00:42.545" v="1051" actId="403"/>
          <ac:spMkLst>
            <pc:docMk/>
            <pc:sldMk cId="5614768" sldId="318"/>
            <ac:spMk id="12" creationId="{E7E66EF3-6FA4-8276-B413-73ECC6371814}"/>
          </ac:spMkLst>
        </pc:spChg>
        <pc:spChg chg="add del mod">
          <ac:chgData name="Yanni Tsetsekos" userId="9d70c41cc1424e1a" providerId="LiveId" clId="{7A838A3B-EBB4-44A9-B6E2-CD9D235C4534}" dt="2022-12-01T20:00:13.160" v="1009" actId="478"/>
          <ac:spMkLst>
            <pc:docMk/>
            <pc:sldMk cId="5614768" sldId="318"/>
            <ac:spMk id="13" creationId="{B4F2F444-83D1-4343-39BE-D3FC95B47AE1}"/>
          </ac:spMkLst>
        </pc:spChg>
        <pc:picChg chg="add mod">
          <ac:chgData name="Yanni Tsetsekos" userId="9d70c41cc1424e1a" providerId="LiveId" clId="{7A838A3B-EBB4-44A9-B6E2-CD9D235C4534}" dt="2022-12-01T19:53:19.671" v="982" actId="1076"/>
          <ac:picMkLst>
            <pc:docMk/>
            <pc:sldMk cId="5614768" sldId="318"/>
            <ac:picMk id="7" creationId="{78769E4E-0A39-91DA-A8EE-7CAFE5363CD2}"/>
          </ac:picMkLst>
        </pc:picChg>
        <pc:picChg chg="del">
          <ac:chgData name="Yanni Tsetsekos" userId="9d70c41cc1424e1a" providerId="LiveId" clId="{7A838A3B-EBB4-44A9-B6E2-CD9D235C4534}" dt="2022-12-01T18:06:16.128" v="774" actId="478"/>
          <ac:picMkLst>
            <pc:docMk/>
            <pc:sldMk cId="5614768" sldId="318"/>
            <ac:picMk id="8" creationId="{4B56007F-51E1-254F-467E-BCD6589C4B8D}"/>
          </ac:picMkLst>
        </pc:picChg>
        <pc:picChg chg="del">
          <ac:chgData name="Yanni Tsetsekos" userId="9d70c41cc1424e1a" providerId="LiveId" clId="{7A838A3B-EBB4-44A9-B6E2-CD9D235C4534}" dt="2022-12-01T18:06:07.133" v="771" actId="478"/>
          <ac:picMkLst>
            <pc:docMk/>
            <pc:sldMk cId="5614768" sldId="318"/>
            <ac:picMk id="3074" creationId="{CAD5EA79-E5FA-A58F-D630-8FE0CA1144E4}"/>
          </ac:picMkLst>
        </pc:picChg>
        <pc:picChg chg="del">
          <ac:chgData name="Yanni Tsetsekos" userId="9d70c41cc1424e1a" providerId="LiveId" clId="{7A838A3B-EBB4-44A9-B6E2-CD9D235C4534}" dt="2022-12-01T18:06:06.489" v="770" actId="478"/>
          <ac:picMkLst>
            <pc:docMk/>
            <pc:sldMk cId="5614768" sldId="318"/>
            <ac:picMk id="3076" creationId="{5F369FDB-EFC9-4595-1F16-592FCA6386D4}"/>
          </ac:picMkLst>
        </pc:picChg>
      </pc:sldChg>
      <pc:sldChg chg="addSp modSp add mod">
        <pc:chgData name="Yanni Tsetsekos" userId="9d70c41cc1424e1a" providerId="LiveId" clId="{7A838A3B-EBB4-44A9-B6E2-CD9D235C4534}" dt="2022-12-01T20:01:23.850" v="1131" actId="27636"/>
        <pc:sldMkLst>
          <pc:docMk/>
          <pc:sldMk cId="3153265027" sldId="319"/>
        </pc:sldMkLst>
        <pc:spChg chg="mod">
          <ac:chgData name="Yanni Tsetsekos" userId="9d70c41cc1424e1a" providerId="LiveId" clId="{7A838A3B-EBB4-44A9-B6E2-CD9D235C4534}" dt="2022-12-01T20:01:23.850" v="1131" actId="27636"/>
          <ac:spMkLst>
            <pc:docMk/>
            <pc:sldMk cId="3153265027" sldId="319"/>
            <ac:spMk id="3" creationId="{6863E3E6-E37F-E704-EF5E-4CC2351EF602}"/>
          </ac:spMkLst>
        </pc:spChg>
        <pc:spChg chg="mod">
          <ac:chgData name="Yanni Tsetsekos" userId="9d70c41cc1424e1a" providerId="LiveId" clId="{7A838A3B-EBB4-44A9-B6E2-CD9D235C4534}" dt="2022-12-01T19:43:20.348" v="824" actId="20577"/>
          <ac:spMkLst>
            <pc:docMk/>
            <pc:sldMk cId="3153265027" sldId="319"/>
            <ac:spMk id="4" creationId="{55E27C7C-4B68-4BBC-BF36-8959D8493E4A}"/>
          </ac:spMkLst>
        </pc:spChg>
        <pc:spChg chg="add mod">
          <ac:chgData name="Yanni Tsetsekos" userId="9d70c41cc1424e1a" providerId="LiveId" clId="{7A838A3B-EBB4-44A9-B6E2-CD9D235C4534}" dt="2022-12-01T19:48:58.867" v="928" actId="113"/>
          <ac:spMkLst>
            <pc:docMk/>
            <pc:sldMk cId="3153265027" sldId="319"/>
            <ac:spMk id="6" creationId="{12540176-B66C-B09E-002F-211E590175D2}"/>
          </ac:spMkLst>
        </pc:spChg>
        <pc:spChg chg="add mod">
          <ac:chgData name="Yanni Tsetsekos" userId="9d70c41cc1424e1a" providerId="LiveId" clId="{7A838A3B-EBB4-44A9-B6E2-CD9D235C4534}" dt="2022-12-01T19:48:56.139" v="927" actId="113"/>
          <ac:spMkLst>
            <pc:docMk/>
            <pc:sldMk cId="3153265027" sldId="319"/>
            <ac:spMk id="7" creationId="{32CB862B-8949-271E-7950-BDD9C2400AB4}"/>
          </ac:spMkLst>
        </pc:spChg>
        <pc:spChg chg="add mod">
          <ac:chgData name="Yanni Tsetsekos" userId="9d70c41cc1424e1a" providerId="LiveId" clId="{7A838A3B-EBB4-44A9-B6E2-CD9D235C4534}" dt="2022-12-01T19:49:11.325" v="930" actId="571"/>
          <ac:spMkLst>
            <pc:docMk/>
            <pc:sldMk cId="3153265027" sldId="319"/>
            <ac:spMk id="8" creationId="{E7B024D7-DD03-BD76-A355-BA569DEB4033}"/>
          </ac:spMkLst>
        </pc:spChg>
        <pc:spChg chg="add mod">
          <ac:chgData name="Yanni Tsetsekos" userId="9d70c41cc1424e1a" providerId="LiveId" clId="{7A838A3B-EBB4-44A9-B6E2-CD9D235C4534}" dt="2022-12-01T19:49:56.903" v="976" actId="27636"/>
          <ac:spMkLst>
            <pc:docMk/>
            <pc:sldMk cId="3153265027" sldId="319"/>
            <ac:spMk id="10" creationId="{A614BBC0-F6D1-6B15-DBED-FE926F9CDC46}"/>
          </ac:spMkLst>
        </pc:spChg>
        <pc:picChg chg="add mod">
          <ac:chgData name="Yanni Tsetsekos" userId="9d70c41cc1424e1a" providerId="LiveId" clId="{7A838A3B-EBB4-44A9-B6E2-CD9D235C4534}" dt="2022-12-01T19:45:40.584" v="900" actId="14100"/>
          <ac:picMkLst>
            <pc:docMk/>
            <pc:sldMk cId="3153265027" sldId="319"/>
            <ac:picMk id="5" creationId="{330F6F77-0537-BA38-F5F4-14C9A612FF11}"/>
          </ac:picMkLst>
        </pc:picChg>
      </pc:sldChg>
      <pc:sldChg chg="add del">
        <pc:chgData name="Yanni Tsetsekos" userId="9d70c41cc1424e1a" providerId="LiveId" clId="{7A838A3B-EBB4-44A9-B6E2-CD9D235C4534}" dt="2022-12-01T19:43:27.229" v="828"/>
        <pc:sldMkLst>
          <pc:docMk/>
          <pc:sldMk cId="2893788029" sldId="3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gs.gov/landsat-missions/landsat-7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celestrak.org/NORAD/archive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10528367" cy="2843784"/>
          </a:xfrm>
        </p:spPr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MEM T680 project</a:t>
            </a:r>
            <a:br>
              <a:rPr lang="en-US" sz="5400" spc="400" dirty="0">
                <a:solidFill>
                  <a:schemeClr val="bg1"/>
                </a:solidFill>
              </a:rPr>
            </a:br>
            <a:r>
              <a:rPr lang="en-US" sz="5400" spc="400" dirty="0">
                <a:solidFill>
                  <a:schemeClr val="bg1"/>
                </a:solidFill>
              </a:rPr>
              <a:t>Two-line element sets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Yanni Tsetsekos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Introduction</a:t>
            </a:r>
          </a:p>
          <a:p>
            <a:pPr algn="r"/>
            <a:r>
              <a:rPr lang="en-US" dirty="0"/>
              <a:t>Selected Data Set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Approach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12/1/2022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pc="400" dirty="0">
                <a:solidFill>
                  <a:schemeClr val="bg1"/>
                </a:solidFill>
              </a:rPr>
              <a:t>Two-line element sets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3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A2AD7-424F-AC48-743C-023318E9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2639" cy="4043432"/>
          </a:xfrm>
        </p:spPr>
        <p:txBody>
          <a:bodyPr>
            <a:normAutofit/>
          </a:bodyPr>
          <a:lstStyle/>
          <a:p>
            <a:r>
              <a:rPr lang="en-US" dirty="0"/>
              <a:t>More than ~5,500 operating satellites in orbit around Earth [1], and more than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27,000 pieces of debris [2]</a:t>
            </a:r>
          </a:p>
          <a:p>
            <a:r>
              <a:rPr lang="en-US" dirty="0">
                <a:solidFill>
                  <a:srgbClr val="000000"/>
                </a:solidFill>
              </a:rPr>
              <a:t>Important satellites and debris are tracked and updated regularly</a:t>
            </a:r>
          </a:p>
          <a:p>
            <a:r>
              <a:rPr lang="en-US" dirty="0">
                <a:solidFill>
                  <a:srgbClr val="000000"/>
                </a:solidFill>
              </a:rPr>
              <a:t>Satellite orbital data is recorded using </a:t>
            </a:r>
            <a:r>
              <a:rPr lang="en-US" b="1" dirty="0">
                <a:solidFill>
                  <a:srgbClr val="000000"/>
                </a:solidFill>
              </a:rPr>
              <a:t>Two-Line Element (TLE) Sets</a:t>
            </a:r>
            <a:endParaRPr lang="en-US" b="1" dirty="0"/>
          </a:p>
        </p:txBody>
      </p:sp>
      <p:pic>
        <p:nvPicPr>
          <p:cNvPr id="5" name="Picture 4" descr="NASA - Space Station Flight Control Room">
            <a:extLst>
              <a:ext uri="{FF2B5EF4-FFF2-40B4-BE49-F238E27FC236}">
                <a16:creationId xmlns:a16="http://schemas.microsoft.com/office/drawing/2014/main" id="{60CB4812-E7D9-E387-11D1-CE4752D7B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0"/>
          <a:stretch/>
        </p:blipFill>
        <p:spPr bwMode="auto">
          <a:xfrm>
            <a:off x="7131105" y="1536993"/>
            <a:ext cx="5002784" cy="335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6EF2FB-AAF4-9DB5-0CF7-F3F38493F804}"/>
              </a:ext>
            </a:extLst>
          </p:cNvPr>
          <p:cNvSpPr txBox="1">
            <a:spLocks/>
          </p:cNvSpPr>
          <p:nvPr/>
        </p:nvSpPr>
        <p:spPr>
          <a:xfrm>
            <a:off x="723900" y="6111529"/>
            <a:ext cx="10094844" cy="854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[1] https://www.ucsusa.org/resources/satellite-database </a:t>
            </a:r>
          </a:p>
          <a:p>
            <a:pPr marL="0" indent="0">
              <a:buNone/>
            </a:pPr>
            <a:r>
              <a:rPr lang="en-US" sz="1400" dirty="0"/>
              <a:t>[2] https://www.nasa.gov/mission_pages/station/news/orbital_debris.html </a:t>
            </a:r>
          </a:p>
        </p:txBody>
      </p:sp>
    </p:spTree>
    <p:extLst>
      <p:ext uri="{BB962C8B-B14F-4D97-AF65-F5344CB8AC3E}">
        <p14:creationId xmlns:p14="http://schemas.microsoft.com/office/powerpoint/2010/main" val="392802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66578-20B9-FA4A-55E7-287FD84C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03057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Two-Line Element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b="1" dirty="0"/>
              <a:t>Can we predict when an active satellite is thrusting, from perturbations in its two-line element data set?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3074" name="Picture 2" descr="Where and how to get the orbital parameters (Two-Line Element) of a  satellite over a period of time? -NORAD tutorial- | by Joséphine Picot |  Medium">
            <a:extLst>
              <a:ext uri="{FF2B5EF4-FFF2-40B4-BE49-F238E27FC236}">
                <a16:creationId xmlns:a16="http://schemas.microsoft.com/office/drawing/2014/main" id="{CAD5EA79-E5FA-A58F-D630-8FE0CA114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50"/>
          <a:stretch/>
        </p:blipFill>
        <p:spPr bwMode="auto">
          <a:xfrm>
            <a:off x="758700" y="2831125"/>
            <a:ext cx="7352709" cy="299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56007F-51E1-254F-467E-BCD6589C4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68" y="2236733"/>
            <a:ext cx="5734850" cy="781159"/>
          </a:xfrm>
          <a:prstGeom prst="rect">
            <a:avLst/>
          </a:prstGeom>
        </p:spPr>
      </p:pic>
      <p:pic>
        <p:nvPicPr>
          <p:cNvPr id="3076" name="Picture 4" descr="NORAD - Wikipedia">
            <a:extLst>
              <a:ext uri="{FF2B5EF4-FFF2-40B4-BE49-F238E27FC236}">
                <a16:creationId xmlns:a16="http://schemas.microsoft.com/office/drawing/2014/main" id="{5F369FDB-EFC9-4595-1F16-592FCA638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089" y="2480469"/>
            <a:ext cx="3378994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71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Selected data set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A2AD7-424F-AC48-743C-023318E9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72639" cy="3640897"/>
          </a:xfrm>
        </p:spPr>
        <p:txBody>
          <a:bodyPr>
            <a:normAutofit/>
          </a:bodyPr>
          <a:lstStyle/>
          <a:p>
            <a:r>
              <a:rPr lang="en-US" dirty="0"/>
              <a:t>Landsat 7 (1999-2022)</a:t>
            </a:r>
          </a:p>
          <a:p>
            <a:r>
              <a:rPr lang="en-US" dirty="0"/>
              <a:t>Final inclination orbital maneuvers February 7, 2017 [3]</a:t>
            </a:r>
          </a:p>
          <a:p>
            <a:r>
              <a:rPr lang="en-US" dirty="0"/>
              <a:t>TLE data obtained from </a:t>
            </a:r>
            <a:r>
              <a:rPr lang="en-US" dirty="0" err="1"/>
              <a:t>CelesTrak</a:t>
            </a:r>
            <a:r>
              <a:rPr lang="en-US" dirty="0"/>
              <a:t> NORAD historical archives (1980-2004) [4]</a:t>
            </a:r>
          </a:p>
        </p:txBody>
      </p:sp>
      <p:pic>
        <p:nvPicPr>
          <p:cNvPr id="2050" name="Picture 2" descr="Illustration of Landsat 7 in orbit">
            <a:extLst>
              <a:ext uri="{FF2B5EF4-FFF2-40B4-BE49-F238E27FC236}">
                <a16:creationId xmlns:a16="http://schemas.microsoft.com/office/drawing/2014/main" id="{F4E8E47E-B692-9C56-B0B6-4F69350BA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67" y="238540"/>
            <a:ext cx="3713517" cy="313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BFF06D-8209-F060-7AAA-BD2BA117CFF7}"/>
              </a:ext>
            </a:extLst>
          </p:cNvPr>
          <p:cNvSpPr txBox="1">
            <a:spLocks/>
          </p:cNvSpPr>
          <p:nvPr/>
        </p:nvSpPr>
        <p:spPr>
          <a:xfrm>
            <a:off x="728870" y="6233905"/>
            <a:ext cx="6372639" cy="1772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[3] </a:t>
            </a:r>
            <a:r>
              <a:rPr lang="en-US" sz="1400" dirty="0">
                <a:hlinkClick r:id="rId3"/>
              </a:rPr>
              <a:t>https://www.usgs.gov/landsat-missions/landsat-7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[4] </a:t>
            </a:r>
            <a:r>
              <a:rPr lang="en-US" sz="1400" dirty="0">
                <a:hlinkClick r:id="rId4"/>
              </a:rPr>
              <a:t>https://celestrak.org/NORAD/archives/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4" name="Picture 6" descr="Landsat 7 Satellite Orbital Inclination Timeframe">
            <a:extLst>
              <a:ext uri="{FF2B5EF4-FFF2-40B4-BE49-F238E27FC236}">
                <a16:creationId xmlns:a16="http://schemas.microsoft.com/office/drawing/2014/main" id="{63E12052-DD0E-9539-F405-22C18D524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572" y="3489237"/>
            <a:ext cx="3796506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CF991C-0DF5-BB66-CA0C-EBB99F392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744356"/>
            <a:ext cx="181000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1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Approach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E3E6-E37F-E704-EF5E-4CC2351E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3322" cy="3516658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, Matplotlib, Beyond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Autoencoding recurrent neural network (RNN) [5]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769E4E-0A39-91DA-A8EE-7CAFE536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8780"/>
            <a:ext cx="4112080" cy="154043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7E66EF3-6FA4-8276-B413-73ECC6371814}"/>
              </a:ext>
            </a:extLst>
          </p:cNvPr>
          <p:cNvSpPr txBox="1">
            <a:spLocks/>
          </p:cNvSpPr>
          <p:nvPr/>
        </p:nvSpPr>
        <p:spPr>
          <a:xfrm>
            <a:off x="788504" y="6286500"/>
            <a:ext cx="10343322" cy="434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[5] https://arxiv.org/pdf/1711.10609.pdf</a:t>
            </a:r>
          </a:p>
        </p:txBody>
      </p:sp>
    </p:spTree>
    <p:extLst>
      <p:ext uri="{BB962C8B-B14F-4D97-AF65-F5344CB8AC3E}">
        <p14:creationId xmlns:p14="http://schemas.microsoft.com/office/powerpoint/2010/main" val="561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E3E6-E37F-E704-EF5E-4CC2351E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2174" cy="4083187"/>
          </a:xfrm>
        </p:spPr>
        <p:txBody>
          <a:bodyPr>
            <a:normAutofit/>
          </a:bodyPr>
          <a:lstStyle/>
          <a:p>
            <a:r>
              <a:rPr lang="en-US" dirty="0"/>
              <a:t>Inclination (degrees) vs TLE. Data from 1999-2004</a:t>
            </a:r>
          </a:p>
          <a:p>
            <a:r>
              <a:rPr lang="en-US" dirty="0"/>
              <a:t>More data for use with Cesium</a:t>
            </a:r>
          </a:p>
          <a:p>
            <a:r>
              <a:rPr lang="en-US" dirty="0"/>
              <a:t>Transient analysis of TLE’s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F6F77-0537-BA38-F5F4-14C9A612F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484" y="2495325"/>
            <a:ext cx="5020496" cy="320476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540176-B66C-B09E-002F-211E590175D2}"/>
              </a:ext>
            </a:extLst>
          </p:cNvPr>
          <p:cNvSpPr txBox="1">
            <a:spLocks/>
          </p:cNvSpPr>
          <p:nvPr/>
        </p:nvSpPr>
        <p:spPr>
          <a:xfrm rot="16200000">
            <a:off x="5909991" y="3696900"/>
            <a:ext cx="1767743" cy="319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Inclination, degrees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CB862B-8949-271E-7950-BDD9C2400AB4}"/>
              </a:ext>
            </a:extLst>
          </p:cNvPr>
          <p:cNvSpPr txBox="1">
            <a:spLocks/>
          </p:cNvSpPr>
          <p:nvPr/>
        </p:nvSpPr>
        <p:spPr>
          <a:xfrm>
            <a:off x="8916579" y="5763641"/>
            <a:ext cx="1767743" cy="319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14BBC0-F6D1-6B15-DBED-FE926F9CDC46}"/>
              </a:ext>
            </a:extLst>
          </p:cNvPr>
          <p:cNvSpPr txBox="1">
            <a:spLocks/>
          </p:cNvSpPr>
          <p:nvPr/>
        </p:nvSpPr>
        <p:spPr>
          <a:xfrm>
            <a:off x="7987027" y="2272152"/>
            <a:ext cx="3626848" cy="319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Landsat 7 Inclination, 1999-2004</a:t>
            </a:r>
          </a:p>
        </p:txBody>
      </p:sp>
    </p:spTree>
    <p:extLst>
      <p:ext uri="{BB962C8B-B14F-4D97-AF65-F5344CB8AC3E}">
        <p14:creationId xmlns:p14="http://schemas.microsoft.com/office/powerpoint/2010/main" val="315326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pc="400" dirty="0">
                <a:solidFill>
                  <a:schemeClr val="bg1"/>
                </a:solidFill>
              </a:rPr>
              <a:t>Two-line element sets</a:t>
            </a:r>
            <a:endParaRPr lang="en-US" dirty="0"/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517F4-9293-721A-D81F-ACB07534A6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{5D5C0CA5-3C14-4C48-950D-84A80B3E4E27}tf89338750_win32</Template>
  <TotalTime>214</TotalTime>
  <Words>260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Univers</vt:lpstr>
      <vt:lpstr>GradientUnivers</vt:lpstr>
      <vt:lpstr>MEM T680 project Two-line element sets</vt:lpstr>
      <vt:lpstr>Agenda</vt:lpstr>
      <vt:lpstr>Introduction</vt:lpstr>
      <vt:lpstr>Introduction</vt:lpstr>
      <vt:lpstr>Selected data set</vt:lpstr>
      <vt:lpstr>Approach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 T680 project Two-line element sets</dc:title>
  <dc:creator>Tsetsekos,Yanni</dc:creator>
  <cp:lastModifiedBy>Tsetsekos,Yanni</cp:lastModifiedBy>
  <cp:revision>1</cp:revision>
  <dcterms:created xsi:type="dcterms:W3CDTF">2022-12-01T17:11:04Z</dcterms:created>
  <dcterms:modified xsi:type="dcterms:W3CDTF">2022-12-01T20:45:19Z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