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b61c6243b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b61c6243b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61c624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61c624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61c6243b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61c6243b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b61c624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b61c624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b61c624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b61c624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61c62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61c62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61c624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61c624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61c624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b61c624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61c624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61c624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61c624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61c624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61c624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61c624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b61c624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b61c624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61c624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b61c624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57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INDOOR 3D VISUALISATION &amp; NAVIGATION</a:t>
            </a:r>
            <a:endParaRPr sz="4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06450" y="4101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: Chenyue Li, Rinus, Tara, Sehan, Xinxhi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429000" y="3437425"/>
            <a:ext cx="42927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Quad Plane Node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50" y="1596025"/>
            <a:ext cx="3192132" cy="17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200" y="1597875"/>
            <a:ext cx="4572000" cy="177105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4117850" y="3520325"/>
            <a:ext cx="42927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Grid designed from nodes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Breadth First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Dijkstra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Greedy Best First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A-star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Testing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3695500"/>
            <a:ext cx="7030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Tests get progressively larger with Euclidean distance between start and and End node progressively increasing.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36212" l="29542" r="31520" t="46678"/>
          <a:stretch/>
        </p:blipFill>
        <p:spPr>
          <a:xfrm>
            <a:off x="279950" y="1445050"/>
            <a:ext cx="8242848" cy="20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City View Capability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3D model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camera angles</a:t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3047425"/>
            <a:ext cx="2851800" cy="20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900" y="3015225"/>
            <a:ext cx="2946099" cy="21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9150" y="3017275"/>
            <a:ext cx="2946100" cy="217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 capability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HoloLens vs Zebedee Lidar Scanner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Unreal Engine vs Unity Engine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Acquisition &amp; Modelling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Pathfinding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3D indoor model that aids first responders in visualising building interiors and plan out an effective route to victim locations.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Photogrammetry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Zebedee Lidar Scanner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Architectural</a:t>
            </a:r>
            <a:r>
              <a:rPr lang="en"/>
              <a:t> Floor plan Extrusion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Photogrammetry</a:t>
            </a:r>
            <a:r>
              <a:rPr lang="en"/>
              <a:t>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Distances and textures preserved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consuming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Took us 930 pictures for one room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Processing in MeshLab took over 2 days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Crashed multiple times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620" y="2571750"/>
            <a:ext cx="3859377" cy="2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Zebedee Lidar Scan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 and portable lidar scanner you can walk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Took around 3 hours to acquire data for the Gaia building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Resulting mesh looked like a cave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preserved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75" y="2935875"/>
            <a:ext cx="38957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 Plan Extrusion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acquisition</a:t>
            </a:r>
            <a:r>
              <a:rPr lang="en"/>
              <a:t> was minimal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Skipped straight to modelling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Took less than a day to model and pre-process two floors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800" y="3343275"/>
            <a:ext cx="2630206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Grid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Design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Waypoint system vs Grid-Node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went with a grid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Quad-Planes to create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Placed in 3D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