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70" r:id="rId5"/>
    <p:sldId id="271" r:id="rId6"/>
    <p:sldId id="272" r:id="rId7"/>
    <p:sldId id="273" r:id="rId8"/>
    <p:sldId id="274" r:id="rId9"/>
    <p:sldId id="259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033"/>
    <a:srgbClr val="CC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9F43-018B-4B81-BAE1-9692EA5DE469}" type="datetimeFigureOut">
              <a:rPr lang="de-CH" smtClean="0"/>
              <a:t>25.08.2019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541CB-9638-407C-AFBC-4DBE63E02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528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D21B1-F9DC-446B-80A7-CEDF3931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906E1-7AF2-4092-A4CA-D27D62355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D8C2CF-D462-4AD2-8855-2C3C0DD6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B3F-21E9-489C-9A0F-051C9FE6AC10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6CE4D5-0BCA-45E9-AAD0-48F99637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1E4D5-CAA6-4ABA-A7BE-569989B0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8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ED5FD-B879-447D-B0BC-94949C35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4396B1-6196-4215-9CA1-F1F6CB02E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A786B5-A54B-4079-9CA2-7553AB69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BEE2-B5BC-45FD-8F65-593DC736689A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24025-1B8A-4EF9-A73B-419DCD7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DB76D-112A-4205-830F-0B107C74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16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18BEE5-DA43-45C6-9F32-18AE3565F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E82B4B-2B52-41C3-91FB-D75F1BA2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EB9E47-CBE6-4B80-A54F-9FECE35B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3B6-72BB-4DE8-A1FC-EC5276EFD1A5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C4B8C-EAF7-4D4D-8DC7-ACCB217F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8FCBD-9771-47C8-B8CA-342AE542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52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57152-FC25-4217-AE75-7296F214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CB66F-90CC-4EC2-9E42-B5E8A729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EBE16-5DCA-42D6-A530-AA207CC7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95E7-81A5-45BF-9B0F-D73E6121B751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4D79CF-FD1F-47BF-B68F-65BF3974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BC030-8AAB-4DB6-872A-A9D3ADCE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22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7138A-DA67-44E9-8BE3-59AF5C9D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2F00E-AC76-4205-A525-525777229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9EE8AF-E9FD-4BC7-8A6B-10FAD882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A6B-D469-43F1-9BF8-42A49B4C8CF7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57B38D-D4A2-4733-B439-D2EFDF83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A4BE62-C501-4659-861D-1F4AEBC6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72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4AFDA-DDC0-4A90-8B1D-CFBB1091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F1E98-0C7D-430A-8776-C539C9E6D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0E052-F246-46D2-8E43-07D66C7F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520DA0-26A4-4170-ACC6-841B07F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7B81-3797-4E8E-8568-060A0CE27626}" type="datetime1">
              <a:rPr lang="de-CH" smtClean="0"/>
              <a:t>25.08.2019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14A023-EF20-459D-A878-9EEE611C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155CC-6345-484A-A0FF-F60ED5EA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785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84E2C-8F37-4DC9-B842-389CAC33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40A19-BA6D-495E-9D0E-CE9BE1E6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3BE2B0-9EEF-4482-B0B6-DD0665973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6EAE2F-536C-4930-ACAD-B1E09161A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AE933B-33F8-4A94-9E48-2991AF1C9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4616BB-BCB0-4B83-961A-ACAB7F40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24ED-B1F6-4FB4-8444-3E15F57D2D19}" type="datetime1">
              <a:rPr lang="de-CH" smtClean="0"/>
              <a:t>25.08.2019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07E576-C222-4370-ACEC-32BE665A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1EFBFC-B892-45EC-832E-9BDC6B58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918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6F3B8-CB97-4B23-916C-4489DFBE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2D5B56-82CD-4412-9C26-504B9BBD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660A-4570-434D-A644-895F6AC07E87}" type="datetime1">
              <a:rPr lang="de-CH" smtClean="0"/>
              <a:t>25.08.2019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1FFCA8-7E74-4A78-8414-3EF9879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C33AB-5B7F-4B9B-B1CC-8DA50DD0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40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4C589C-80E3-4617-936F-252764C4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61D2-A1F8-401D-A2A6-33F6233F94CB}" type="datetime1">
              <a:rPr lang="de-CH" smtClean="0"/>
              <a:t>25.08.2019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99EF8C-B228-4E4F-B302-91507D61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6F7817-10FB-4F3B-BCA6-4D7FD071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41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05C20-563F-4E1F-8F41-1C1E04B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6B0F1-C359-4A69-BDBE-901225EC8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090800-9B44-45AD-843A-69AB2227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7E8A9-92C1-46E9-B6E0-FFEAE66D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2777-6843-46D2-8505-09065953EAD2}" type="datetime1">
              <a:rPr lang="de-CH" smtClean="0"/>
              <a:t>25.08.2019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B7312-8C2F-4F21-99A0-C19C822F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E275D4-D935-47AD-8050-4F52A2B7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72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6D563-FB3D-44DF-971C-13AA476D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C71A9-B769-4838-8F40-8B187214F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280A20-EBD8-433B-9826-34A49441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28ADF5-768B-4DB1-AA72-50E8C583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EBC7-B367-4642-8E09-94B28E4D0A93}" type="datetime1">
              <a:rPr lang="de-CH" smtClean="0"/>
              <a:t>25.08.2019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FA3749-3E6A-4FB3-900D-A882C75E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DF45D1-7D71-4F93-9648-921B98B8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445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3D4CB4-EBDD-42D9-A6A5-04096B15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0B9DD3-F588-4FD2-8381-BB7F75A5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EDB85-569C-4A2F-B019-2362E2A51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0226-1001-41BB-96CC-31596E773B3C}" type="datetime1">
              <a:rPr lang="de-CH" smtClean="0"/>
              <a:t>25.08.2019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68C07-14E9-4464-8DBD-D5CE54564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436CC-646D-4D5C-B4A1-ECF864C7F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3CB6-6F91-499F-9D92-2D527C53AEEE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09132A5-7206-46D7-B4D3-1B771ADE21A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0" y="378741"/>
            <a:ext cx="2428568" cy="375069"/>
          </a:xfrm>
          <a:prstGeom prst="rect">
            <a:avLst/>
          </a:prstGeom>
        </p:spPr>
      </p:pic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E7679742-B6BE-4DE3-937C-5BF3B9EEDD7E}"/>
              </a:ext>
            </a:extLst>
          </p:cNvPr>
          <p:cNvSpPr/>
          <p:nvPr userDrawn="1"/>
        </p:nvSpPr>
        <p:spPr>
          <a:xfrm>
            <a:off x="1" y="0"/>
            <a:ext cx="1076632" cy="6858000"/>
          </a:xfrm>
          <a:prstGeom prst="flowChartProcess">
            <a:avLst/>
          </a:prstGeom>
          <a:solidFill>
            <a:srgbClr val="E70033"/>
          </a:solidFill>
          <a:ln>
            <a:solidFill>
              <a:srgbClr val="E7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37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pos="100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811B3-418E-4E69-A91B-AE4E83718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BEKB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433EB3-6D85-4D37-BD7F-E21C3A7DA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Red</a:t>
            </a:r>
            <a:r>
              <a:rPr lang="de-CH" dirty="0"/>
              <a:t> </a:t>
            </a:r>
            <a:r>
              <a:rPr lang="de-CH" dirty="0" err="1"/>
              <a:t>Raccoons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302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2CFB722-97FA-46E5-9063-25F3C247E028}"/>
              </a:ext>
            </a:extLst>
          </p:cNvPr>
          <p:cNvSpPr txBox="1">
            <a:spLocks/>
          </p:cNvSpPr>
          <p:nvPr/>
        </p:nvSpPr>
        <p:spPr>
          <a:xfrm>
            <a:off x="1524000" y="1487054"/>
            <a:ext cx="9144000" cy="3883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20200" dirty="0"/>
              <a:t>VOTE FOR</a:t>
            </a:r>
          </a:p>
          <a:p>
            <a:pPr algn="ctr"/>
            <a:r>
              <a:rPr lang="de-CH" sz="27100" b="1" dirty="0"/>
              <a:t>THE RED RACCOONS</a:t>
            </a:r>
          </a:p>
        </p:txBody>
      </p:sp>
    </p:spTree>
    <p:extLst>
      <p:ext uri="{BB962C8B-B14F-4D97-AF65-F5344CB8AC3E}">
        <p14:creationId xmlns:p14="http://schemas.microsoft.com/office/powerpoint/2010/main" val="134446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62851-1E54-4A1D-A7F0-01B8F818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116" y="365125"/>
            <a:ext cx="10515600" cy="1325563"/>
          </a:xfrm>
        </p:spPr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66046-FFC9-4EF1-8085-D2755D7B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116" y="1825625"/>
            <a:ext cx="10515600" cy="4044233"/>
          </a:xfrm>
        </p:spPr>
        <p:txBody>
          <a:bodyPr/>
          <a:lstStyle/>
          <a:p>
            <a:r>
              <a:rPr lang="de-CH" dirty="0"/>
              <a:t>Vanessa Eberhard	</a:t>
            </a:r>
            <a:r>
              <a:rPr lang="de-CH" b="1" dirty="0"/>
              <a:t>2. Lehrjahr</a:t>
            </a:r>
          </a:p>
          <a:p>
            <a:endParaRPr lang="de-CH" b="1" dirty="0"/>
          </a:p>
          <a:p>
            <a:r>
              <a:rPr lang="de-CH" dirty="0"/>
              <a:t>Leo </a:t>
            </a:r>
            <a:r>
              <a:rPr lang="de-CH" dirty="0" err="1"/>
              <a:t>Schöchli</a:t>
            </a:r>
            <a:r>
              <a:rPr lang="de-CH" dirty="0"/>
              <a:t>		</a:t>
            </a:r>
            <a:r>
              <a:rPr lang="de-CH" b="1" dirty="0"/>
              <a:t>3. Lehrjahr</a:t>
            </a:r>
          </a:p>
          <a:p>
            <a:endParaRPr lang="de-CH" b="1" dirty="0"/>
          </a:p>
          <a:p>
            <a:r>
              <a:rPr lang="de-CH" dirty="0"/>
              <a:t>Yunus </a:t>
            </a:r>
            <a:r>
              <a:rPr lang="de-CH" dirty="0" err="1"/>
              <a:t>Türkes</a:t>
            </a:r>
            <a:r>
              <a:rPr lang="de-CH" dirty="0"/>
              <a:t>		</a:t>
            </a:r>
            <a:r>
              <a:rPr lang="de-CH" b="1" dirty="0"/>
              <a:t>3. Lehrjahr</a:t>
            </a:r>
          </a:p>
          <a:p>
            <a:endParaRPr lang="de-CH" b="1" dirty="0"/>
          </a:p>
          <a:p>
            <a:r>
              <a:rPr lang="de-CH" dirty="0"/>
              <a:t>Florence Meier		</a:t>
            </a:r>
            <a:r>
              <a:rPr lang="de-CH" b="1" dirty="0"/>
              <a:t>Lehrabschluss vor 3 Wochen</a:t>
            </a:r>
          </a:p>
        </p:txBody>
      </p:sp>
    </p:spTree>
    <p:extLst>
      <p:ext uri="{BB962C8B-B14F-4D97-AF65-F5344CB8AC3E}">
        <p14:creationId xmlns:p14="http://schemas.microsoft.com/office/powerpoint/2010/main" val="202723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897EE-036B-4016-8E9D-31C91872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029" y="365125"/>
            <a:ext cx="10515600" cy="1325563"/>
          </a:xfrm>
        </p:spPr>
        <p:txBody>
          <a:bodyPr/>
          <a:lstStyle/>
          <a:p>
            <a:r>
              <a:rPr lang="de-CH" dirty="0"/>
              <a:t>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CE892-CBB3-4492-BB7D-B1B8268C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29" y="1825625"/>
            <a:ext cx="10515600" cy="4351338"/>
          </a:xfrm>
        </p:spPr>
        <p:txBody>
          <a:bodyPr/>
          <a:lstStyle/>
          <a:p>
            <a:r>
              <a:rPr lang="de-CH" b="1" dirty="0"/>
              <a:t>Digitaler </a:t>
            </a:r>
            <a:r>
              <a:rPr lang="de-CH" b="1" dirty="0" err="1"/>
              <a:t>BernerBatzen</a:t>
            </a:r>
            <a:r>
              <a:rPr lang="de-CH" b="1" dirty="0"/>
              <a:t> </a:t>
            </a:r>
            <a:r>
              <a:rPr lang="de-CH" dirty="0"/>
              <a:t>am </a:t>
            </a:r>
            <a:r>
              <a:rPr lang="de-CH" dirty="0" err="1"/>
              <a:t>Märit</a:t>
            </a:r>
            <a:endParaRPr lang="de-CH" dirty="0"/>
          </a:p>
          <a:p>
            <a:endParaRPr lang="de-CH" dirty="0"/>
          </a:p>
          <a:p>
            <a:pPr lvl="1"/>
            <a:r>
              <a:rPr lang="de-CH" b="1" dirty="0"/>
              <a:t>Wertschöpfung</a:t>
            </a:r>
            <a:r>
              <a:rPr lang="de-CH" dirty="0"/>
              <a:t> für die Region Bern</a:t>
            </a:r>
          </a:p>
          <a:p>
            <a:pPr lvl="1"/>
            <a:endParaRPr lang="de-CH" dirty="0"/>
          </a:p>
          <a:p>
            <a:pPr lvl="1"/>
            <a:r>
              <a:rPr lang="de-CH" b="1" dirty="0"/>
              <a:t>Alternative</a:t>
            </a:r>
            <a:r>
              <a:rPr lang="de-CH" dirty="0"/>
              <a:t> zu bestehendem Zahlungssystem</a:t>
            </a:r>
          </a:p>
        </p:txBody>
      </p:sp>
    </p:spTree>
    <p:extLst>
      <p:ext uri="{BB962C8B-B14F-4D97-AF65-F5344CB8AC3E}">
        <p14:creationId xmlns:p14="http://schemas.microsoft.com/office/powerpoint/2010/main" val="243433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FEDEB-7EB0-46EB-BF4F-8CBFAC8F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030" y="370041"/>
            <a:ext cx="10515600" cy="1325563"/>
          </a:xfrm>
        </p:spPr>
        <p:txBody>
          <a:bodyPr/>
          <a:lstStyle/>
          <a:p>
            <a:r>
              <a:rPr lang="de-CH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66AF-44EF-4000-A43F-EC1BECD6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30" y="1830541"/>
            <a:ext cx="50586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Unkomplizierte Art des Bezahlens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-Fussabdruck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Abos/Reservation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Märit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entdecken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Verfolgung der Transaktionen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96330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FEDEB-7EB0-46EB-BF4F-8CBFAC8F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030" y="370041"/>
            <a:ext cx="10515600" cy="1325563"/>
          </a:xfrm>
        </p:spPr>
        <p:txBody>
          <a:bodyPr/>
          <a:lstStyle/>
          <a:p>
            <a:r>
              <a:rPr lang="de-CH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66AF-44EF-4000-A43F-EC1BECD6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30" y="1830541"/>
            <a:ext cx="50586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Unkomplizierte Art des Bezahlens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</a:p>
          <a:p>
            <a:pPr marL="0" indent="0">
              <a:buNone/>
            </a:pPr>
            <a:r>
              <a:rPr lang="de-CH" dirty="0"/>
              <a:t>CO</a:t>
            </a:r>
            <a:r>
              <a:rPr lang="de-CH" sz="2400" dirty="0"/>
              <a:t>2</a:t>
            </a:r>
            <a:r>
              <a:rPr lang="de-CH" dirty="0"/>
              <a:t>-Fussabdruck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Abos/Reservation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Märit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entdecken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Verfolgung der Transaktionen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1954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FEDEB-7EB0-46EB-BF4F-8CBFAC8F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030" y="370041"/>
            <a:ext cx="10515600" cy="1325563"/>
          </a:xfrm>
        </p:spPr>
        <p:txBody>
          <a:bodyPr/>
          <a:lstStyle/>
          <a:p>
            <a:r>
              <a:rPr lang="de-CH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66AF-44EF-4000-A43F-EC1BECD6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30" y="1830541"/>
            <a:ext cx="50586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Unkomplizierte Art des Bezahlens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-Fussabdruck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/>
              <a:t>Abos/Reservation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Märit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entdecken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Verfolgung der Transaktionen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422431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FEDEB-7EB0-46EB-BF4F-8CBFAC8F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030" y="370041"/>
            <a:ext cx="10515600" cy="1325563"/>
          </a:xfrm>
        </p:spPr>
        <p:txBody>
          <a:bodyPr/>
          <a:lstStyle/>
          <a:p>
            <a:r>
              <a:rPr lang="de-CH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66AF-44EF-4000-A43F-EC1BECD6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30" y="1830541"/>
            <a:ext cx="50586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Unkomplizierte</a:t>
            </a:r>
            <a:r>
              <a:rPr lang="de-CH" dirty="0"/>
              <a:t> Art des Bezahlens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-Fussabdruck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Abos/Reservation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/>
              <a:t>Märit</a:t>
            </a:r>
            <a:r>
              <a:rPr lang="de-CH" dirty="0"/>
              <a:t> entdecken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Verfolgung der Transaktionen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5744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FEDEB-7EB0-46EB-BF4F-8CBFAC8F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030" y="370041"/>
            <a:ext cx="10515600" cy="1325563"/>
          </a:xfrm>
        </p:spPr>
        <p:txBody>
          <a:bodyPr/>
          <a:lstStyle/>
          <a:p>
            <a:r>
              <a:rPr lang="de-CH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66AF-44EF-4000-A43F-EC1BECD6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30" y="1830541"/>
            <a:ext cx="50586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Unkomplizierte Art des Bezahlens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-Fussabdruck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Abos/Reservation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Märit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entdecken</a:t>
            </a: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/>
              <a:t>Verfolgung der Transaktionen</a:t>
            </a:r>
          </a:p>
          <a:p>
            <a:pPr marL="457200" lvl="1" indent="0">
              <a:buNone/>
            </a:pPr>
            <a:r>
              <a:rPr lang="de-CH" dirty="0"/>
              <a:t>			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4979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80642-25B5-4B17-8CEA-0AB43692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032" y="374957"/>
            <a:ext cx="10515600" cy="1325563"/>
          </a:xfrm>
        </p:spPr>
        <p:txBody>
          <a:bodyPr/>
          <a:lstStyle/>
          <a:p>
            <a:r>
              <a:rPr lang="de-CH" dirty="0"/>
              <a:t>Technische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67E76-9265-414B-BF8D-FFDD49FF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32" y="1835457"/>
            <a:ext cx="10515600" cy="4351338"/>
          </a:xfrm>
        </p:spPr>
        <p:txBody>
          <a:bodyPr/>
          <a:lstStyle/>
          <a:p>
            <a:r>
              <a:rPr lang="de-CH" b="1" dirty="0"/>
              <a:t>Mobile Applikation</a:t>
            </a:r>
          </a:p>
          <a:p>
            <a:endParaRPr lang="de-CH" b="1" dirty="0"/>
          </a:p>
          <a:p>
            <a:pPr lvl="1"/>
            <a:endParaRPr lang="de-CH" b="1" dirty="0"/>
          </a:p>
        </p:txBody>
      </p:sp>
      <p:pic>
        <p:nvPicPr>
          <p:cNvPr id="1028" name="Picture 4" descr="Image result for expressjs">
            <a:extLst>
              <a:ext uri="{FF2B5EF4-FFF2-40B4-BE49-F238E27FC236}">
                <a16:creationId xmlns:a16="http://schemas.microsoft.com/office/drawing/2014/main" id="{A49949D7-D7CF-4EE2-9FB5-401AA61FC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86" y="3026459"/>
            <a:ext cx="2426110" cy="133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act native logo">
            <a:extLst>
              <a:ext uri="{FF2B5EF4-FFF2-40B4-BE49-F238E27FC236}">
                <a16:creationId xmlns:a16="http://schemas.microsoft.com/office/drawing/2014/main" id="{AD3590A2-2DE5-436A-958C-0B194A6D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27" y="2966637"/>
            <a:ext cx="2599403" cy="14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eroku">
            <a:extLst>
              <a:ext uri="{FF2B5EF4-FFF2-40B4-BE49-F238E27FC236}">
                <a16:creationId xmlns:a16="http://schemas.microsoft.com/office/drawing/2014/main" id="{7A0C8BE4-08B6-4228-8E5C-D216DFE3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61" y="2496515"/>
            <a:ext cx="2395909" cy="23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C1D7BA6-469F-4173-9324-02C198CA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08" y="3026459"/>
            <a:ext cx="2719047" cy="13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0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75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BEKB Challenge</vt:lpstr>
      <vt:lpstr>Team</vt:lpstr>
      <vt:lpstr>Challenge</vt:lpstr>
      <vt:lpstr>Konzept</vt:lpstr>
      <vt:lpstr>Konzept</vt:lpstr>
      <vt:lpstr>Konzept</vt:lpstr>
      <vt:lpstr>Konzept</vt:lpstr>
      <vt:lpstr>Konzept</vt:lpstr>
      <vt:lpstr>Technische Umsetzung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BEKP Challenge</dc:title>
  <dc:creator>Meier Florence, GHR-SRT-NEX-E-8</dc:creator>
  <cp:lastModifiedBy>Meier Florence, GHR-SRT-NEX-E-8</cp:lastModifiedBy>
  <cp:revision>28</cp:revision>
  <dcterms:created xsi:type="dcterms:W3CDTF">2019-08-24T10:49:18Z</dcterms:created>
  <dcterms:modified xsi:type="dcterms:W3CDTF">2019-08-25T07:36:20Z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Florence.Meier@swisscom.com</vt:lpwstr>
  </property>
  <property fmtid="{D5CDD505-2E9C-101B-9397-08002B2CF9AE}" pid="5" name="MSIP_Label_2e1fccfb-80ca-4fe1-a574-1516544edb53_SetDate">
    <vt:lpwstr>2019-08-24T18:02:36.8504002Z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Extended_MSFT_Method">
    <vt:lpwstr>Automatic</vt:lpwstr>
  </property>
  <property fmtid="{D5CDD505-2E9C-101B-9397-08002B2CF9AE}" pid="9" name="Sensitivity">
    <vt:lpwstr>C2 Internal</vt:lpwstr>
  </property>
</Properties>
</file>