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10.10.2024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6D7B36-DB21-4839-BE68-3A903D29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4587101" y="-1182849"/>
            <a:ext cx="3078760" cy="10058402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 rot="16200000">
            <a:off x="4287296" y="-2762497"/>
            <a:ext cx="1117814" cy="8270130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3104581" y="295513"/>
            <a:ext cx="3483244" cy="8270129"/>
          </a:xfrm>
        </p:spPr>
        <p:txBody>
          <a:bodyPr vert="eaVert" lIns="45720" tIns="0" rIns="45720" bIns="0"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FF7641-D29F-46B4-B4B9-A03432F1B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B3E941F-FF48-4A5A-B00F-440362C351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10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Lenin Mamani Chura</cp:lastModifiedBy>
  <cp:revision>9</cp:revision>
  <dcterms:created xsi:type="dcterms:W3CDTF">2023-03-07T10:32:29Z</dcterms:created>
  <dcterms:modified xsi:type="dcterms:W3CDTF">2024-10-10T11:06:37Z</dcterms:modified>
</cp:coreProperties>
</file>