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03.10.2024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 descr="Tabla - Universidad Peruana Unión">
            <a:extLst>
              <a:ext uri="{FF2B5EF4-FFF2-40B4-BE49-F238E27FC236}">
                <a16:creationId xmlns:a16="http://schemas.microsoft.com/office/drawing/2014/main" id="{5C6AADA6-91D9-6E99-F9B4-5305802AA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73" y="-46036"/>
            <a:ext cx="1617614" cy="9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2050" name="Picture 2" descr="Términos y condiciones de uso - Universidad Peruana Unión">
            <a:extLst>
              <a:ext uri="{FF2B5EF4-FFF2-40B4-BE49-F238E27FC236}">
                <a16:creationId xmlns:a16="http://schemas.microsoft.com/office/drawing/2014/main" id="{6E5E9076-7C93-4F95-BC0D-9B7FB95097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12" y="46037"/>
            <a:ext cx="1716350" cy="96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0203-E871-93E1-AABA-DBA5C2BE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34" y="552934"/>
            <a:ext cx="10058400" cy="145075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89E0A5-1555-0BE4-DA43-F7A5421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FEBDF6-DFE2-8F21-2B5D-9228E082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ED54E5-1BE3-810D-1EA5-529DDE8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gradFill>
          <a:gsLst>
            <a:gs pos="13320">
              <a:srgbClr val="F3F5F6"/>
            </a:gs>
            <a:gs pos="5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03.10.2024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Tabla - Universidad Peruana Unión">
            <a:extLst>
              <a:ext uri="{FF2B5EF4-FFF2-40B4-BE49-F238E27FC236}">
                <a16:creationId xmlns:a16="http://schemas.microsoft.com/office/drawing/2014/main" id="{6E4E7170-0CC2-78F6-D10B-2A47E46A75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73" y="-46036"/>
            <a:ext cx="1617614" cy="9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  <p:sldLayoutId id="2147483749" r:id="rId3"/>
    <p:sldLayoutId id="2147483747" r:id="rId4"/>
    <p:sldLayoutId id="2147483743" r:id="rId5"/>
    <p:sldLayoutId id="2147483738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jhobany ticona</cp:lastModifiedBy>
  <cp:revision>9</cp:revision>
  <dcterms:created xsi:type="dcterms:W3CDTF">2023-03-07T10:32:29Z</dcterms:created>
  <dcterms:modified xsi:type="dcterms:W3CDTF">2024-10-03T22:14:20Z</dcterms:modified>
</cp:coreProperties>
</file>