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4"/>
    <a:srgbClr val="FFDC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7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24.10.2024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4BC5933-7CB6-43A6-9BC3-C9C4222744E0}"/>
              </a:ext>
            </a:extLst>
          </p:cNvPr>
          <p:cNvSpPr/>
          <p:nvPr userDrawn="1"/>
        </p:nvSpPr>
        <p:spPr>
          <a:xfrm>
            <a:off x="1" y="0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dirty="0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36D7B36-DB21-4839-BE68-3A903D29B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484" y="224185"/>
            <a:ext cx="1441484" cy="590423"/>
          </a:xfrm>
          <a:prstGeom prst="rect">
            <a:avLst/>
          </a:prstGeom>
        </p:spPr>
      </p:pic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0AD65BAD-F14B-4C71-9B74-EB1704678286}"/>
              </a:ext>
            </a:extLst>
          </p:cNvPr>
          <p:cNvSpPr/>
          <p:nvPr userDrawn="1"/>
        </p:nvSpPr>
        <p:spPr>
          <a:xfrm>
            <a:off x="451513" y="264624"/>
            <a:ext cx="469733" cy="494328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D463DF3-34B9-4526-9A49-998A516B7BE7}"/>
              </a:ext>
            </a:extLst>
          </p:cNvPr>
          <p:cNvSpPr/>
          <p:nvPr userDrawn="1"/>
        </p:nvSpPr>
        <p:spPr>
          <a:xfrm>
            <a:off x="61444" y="41623"/>
            <a:ext cx="469733" cy="494328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4587101" y="-1182849"/>
            <a:ext cx="3078760" cy="10058402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 rot="16200000">
            <a:off x="4287296" y="-2762497"/>
            <a:ext cx="1117814" cy="8270130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3104581" y="295513"/>
            <a:ext cx="3483244" cy="8270129"/>
          </a:xfrm>
        </p:spPr>
        <p:txBody>
          <a:bodyPr vert="eaVert" lIns="45720" tIns="0" rIns="45720" bIns="0"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EFF7641-D29F-46B4-B4B9-A03432F1BA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CB0262-8715-41BD-A984-D44ED14E3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0DD69C-8E62-4691-9C2D-6C6ADF95F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36272F-B5A8-4585-88EF-2728A3322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rgbClr val="FFDC0E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1946CBB-96FA-2766-035C-23845B90565D}"/>
              </a:ext>
            </a:extLst>
          </p:cNvPr>
          <p:cNvSpPr txBox="1">
            <a:spLocks/>
          </p:cNvSpPr>
          <p:nvPr userDrawn="1"/>
        </p:nvSpPr>
        <p:spPr>
          <a:xfrm>
            <a:off x="4893988" y="161559"/>
            <a:ext cx="7044488" cy="684475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de-DE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F5BC9D6-50BC-49A9-94AD-53DDBE85A341}"/>
              </a:ext>
            </a:extLst>
          </p:cNvPr>
          <p:cNvSpPr/>
          <p:nvPr userDrawn="1"/>
        </p:nvSpPr>
        <p:spPr>
          <a:xfrm>
            <a:off x="0" y="1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24.10.2024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2B3E941F-FF48-4A5A-B00F-440362C351A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74484" y="224185"/>
            <a:ext cx="1441484" cy="590423"/>
          </a:xfrm>
          <a:prstGeom prst="rect">
            <a:avLst/>
          </a:prstGeom>
        </p:spPr>
      </p:pic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E5E14E4A-FB7F-42E6-B521-5EFCB1FDECEE}"/>
              </a:ext>
            </a:extLst>
          </p:cNvPr>
          <p:cNvSpPr/>
          <p:nvPr userDrawn="1"/>
        </p:nvSpPr>
        <p:spPr>
          <a:xfrm>
            <a:off x="451514" y="264624"/>
            <a:ext cx="358486" cy="365125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7C15EA3-DABF-4212-B13C-B5537174ECAA}"/>
              </a:ext>
            </a:extLst>
          </p:cNvPr>
          <p:cNvSpPr/>
          <p:nvPr userDrawn="1"/>
        </p:nvSpPr>
        <p:spPr>
          <a:xfrm>
            <a:off x="61445" y="41623"/>
            <a:ext cx="358486" cy="365125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bg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bg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16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Käch, Timon</dc:creator>
  <cp:lastModifiedBy>Lenin Mamani Chura</cp:lastModifiedBy>
  <cp:revision>10</cp:revision>
  <dcterms:created xsi:type="dcterms:W3CDTF">2023-03-07T10:32:29Z</dcterms:created>
  <dcterms:modified xsi:type="dcterms:W3CDTF">2024-10-24T13:36:34Z</dcterms:modified>
</cp:coreProperties>
</file>