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bd6ae16b_0_1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abd6ae16b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bd6ae1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bd6ae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bd6ae1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abd6ae1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Ders: Versiyon Kontrolü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4 Eylül 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10 </a:t>
            </a:r>
            <a:r>
              <a:rPr lang="tr">
                <a:solidFill>
                  <a:schemeClr val="lt1"/>
                </a:solidFill>
              </a:rPr>
              <a:t>dk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" name="Google Shape;77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318375" y="374700"/>
            <a:ext cx="2458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600"/>
              <a:t>Versiyon nedir?</a:t>
            </a:r>
            <a:br>
              <a:rPr lang="tr" sz="1600"/>
            </a:br>
            <a:r>
              <a:rPr lang="tr" sz="1600"/>
              <a:t>Versiyon Kontrolü nedir?</a:t>
            </a:r>
            <a:endParaRPr sz="1600"/>
          </a:p>
        </p:txBody>
      </p:sp>
      <p:sp>
        <p:nvSpPr>
          <p:cNvPr id="79" name="Google Shape;79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10 </a:t>
            </a:r>
            <a:r>
              <a:rPr lang="tr">
                <a:solidFill>
                  <a:schemeClr val="lt1"/>
                </a:solidFill>
              </a:rPr>
              <a:t>dk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82" name="Google Shape;82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600"/>
              <a:t>Git ?</a:t>
            </a:r>
            <a:br>
              <a:rPr lang="tr" sz="1600"/>
            </a:br>
            <a:r>
              <a:rPr lang="tr" sz="1600"/>
              <a:t>Proje Yönetimi </a:t>
            </a:r>
            <a:br>
              <a:rPr lang="tr" sz="1600"/>
            </a:br>
            <a:r>
              <a:rPr lang="tr" sz="1600"/>
              <a:t>Takım Çalışması</a:t>
            </a:r>
            <a:endParaRPr sz="1600"/>
          </a:p>
        </p:txBody>
      </p:sp>
      <p:sp>
        <p:nvSpPr>
          <p:cNvPr id="85" name="Google Shape;85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30 </a:t>
            </a:r>
            <a:r>
              <a:rPr lang="tr">
                <a:solidFill>
                  <a:schemeClr val="lt1"/>
                </a:solidFill>
              </a:rPr>
              <a:t>dk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Git Komutlarına giriş</a:t>
            </a:r>
            <a:br>
              <a:rPr lang="tr" sz="1600"/>
            </a:br>
            <a:r>
              <a:rPr lang="tr" sz="1600"/>
              <a:t>Git Kurulumu</a:t>
            </a:r>
            <a:br>
              <a:rPr lang="tr" sz="1600"/>
            </a:br>
            <a:r>
              <a:rPr lang="tr" sz="1600"/>
              <a:t>local repo işlemleri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" name="Google Shape;91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30 </a:t>
            </a:r>
            <a:r>
              <a:rPr lang="tr">
                <a:solidFill>
                  <a:schemeClr val="lt1"/>
                </a:solidFill>
              </a:rPr>
              <a:t>dk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Remote repo işlemleri </a:t>
            </a:r>
            <a:br>
              <a:rPr lang="tr" sz="1600"/>
            </a:br>
            <a:r>
              <a:rPr lang="tr" sz="1600"/>
              <a:t>repo kavramı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15 </a:t>
            </a:r>
            <a:r>
              <a:rPr lang="tr">
                <a:solidFill>
                  <a:schemeClr val="lt1"/>
                </a:solidFill>
              </a:rPr>
              <a:t>dk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GitHub nedir </a:t>
            </a:r>
            <a:br>
              <a:rPr lang="tr" sz="1600"/>
            </a:br>
            <a:r>
              <a:rPr lang="tr" sz="1600"/>
              <a:t>Azure DevOps nedir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Versiyon Kontrolüne Nasıl Başladım?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Staj Defteri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Bitirme projesi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GitHub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Versiyon Kontrolüne Nasıl Başladım?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Staj Defteri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Bitirme projesi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GitHub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Git geliştiricisi kimdir?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75" y="943125"/>
            <a:ext cx="5372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Materyaller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Git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Mercurial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GitHub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TFVC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tr"/>
              <a:t>Azure DevOps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Prosedür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Ev ödevi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Metninizi buraya girin Metninizi buraya girin Metninizi buraya girin Metninizi buraya girin Metninizi buraya girin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Metninizi buraya girin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tr"/>
              <a:t>Metninizi buraya girin Metninizi buraya girin Metninizi buraya girin Metninizi buraya girin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Metninizi buraya girin Metninizi buraya girin Metninizi buraya girin Metninizi buraya girin Metninizi buraya girin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