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78F9-E7F8-4671-BD2C-7BE11808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FC9B2-D2E2-428A-BA6A-3E027F2DC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FF66-FE1D-4589-998E-8923CAD1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7C66-9A66-48D6-B1E5-88E7B8CD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D45E-28ED-4730-AF22-491FE66F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2636-BD93-47A5-B71D-8C7661CE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D12BF-E8D1-4827-95C3-50179A0A0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EA52-D708-4B6A-9F1F-E9832223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597D-EA28-4B37-A807-3F93CBFA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5713-BFB5-4EDD-AECB-9A03A8B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E656-1765-40F6-9CD3-FBC6607E2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8EB2A-A809-46FF-A755-288E0CA6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38FD-8D2F-4E26-8765-E78B11B0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C905-1A64-4AE0-80D9-A4A82E68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0F78-DCF3-423C-9898-75768FBD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A71C-8716-4A8B-B014-2269B329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EB9C-CA49-4854-81DC-F8931189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7EE5-CC06-42F6-9099-E9ACA1C6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2E9F-DA27-4EE1-AF9C-E518A7A4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BCC3-5AB3-49A3-B9BD-45BD7BB5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C76-6B1B-4B30-A965-48D645E4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53DA-5587-4291-9C28-E6925194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CDBC-B754-4CFB-980D-29A81F8C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E05C-2CF2-476C-8470-F8E46CFE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3FE0-2704-4BCE-AF2A-678264A8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1639-3B42-44D5-94D1-6007C69A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9432-252F-4D6A-B90A-29B016F4D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921DE-A7E8-4F93-B2A3-EFF6DB00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E700-A0C2-44F2-8ADC-8860DC9C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82C6-EE8E-4AA1-B78A-15FB980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D4DD-776C-4978-B01F-071423A9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2CAA-E6FF-4E5B-8E31-C1456AAC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0F3C-4AFA-4838-BBBC-F6D02D63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B2D28-7B17-47F8-B76F-FDF04DED3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ED4CD-CF6F-4CCB-8E1D-9D579F62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7FF90-ADDD-4379-9535-2592D39F2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01446-253E-49BA-81CD-204F93FF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D9856-E863-4DE6-959C-DC8F7155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8FAFE-0430-4819-AA8D-FA0D7900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7D48-7C2A-41A9-BBD1-20FD35DE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68245-53B1-4FAD-B1C4-DCAD4028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93921-EA68-4DFB-817B-22504ACC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0E455-DF76-49B0-A447-619C37B7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87CFF-3F04-4924-B224-675179A4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82FEB-EC61-4E4F-9599-9E4438F3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5A4A-E332-40E8-96C7-5FDA3AB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2A66-3E10-49C2-8A32-9226CD3C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E1F7-064B-4DA4-A6A8-4F0F9902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7A3E-DC41-4F60-9C8F-013B6C43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0324-6A2D-4255-AC24-73C74D80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E723-440F-4F02-AACB-CEBA35E5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5F97-3D13-47D8-AAF5-A2A96A8D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B89F-EC73-41F3-8838-FD5284E5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C7046-5088-47C9-B26B-3F3B6D977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32B9F-8735-4CAB-B875-9FD2C4CF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19011-1328-4A5F-90CA-7F4EAF14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DBF5-537C-4DBC-BA3C-58590C5C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5B77-C061-46E3-8926-747C4BCC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D2FB3-251F-4115-BCE2-424CADB3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8ADC-2B6B-4C79-8AEF-7B0050CC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FB00-BBA1-4ACE-9747-4E2969346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99CC-20AA-48B8-A873-7645C4363C7E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6FDD-A2C7-4EA9-8005-AA1A5032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C4F1-CAE7-45AE-A5F3-C13977F7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9F76-FE8F-42B0-9E64-2F0F08B7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F098-DD85-433A-9CA6-8DCBCD5F8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43E8C-C775-4E99-B2C1-DC71994D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D0AE2E-1A1B-449E-9ADC-461E18E0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728"/>
            <a:ext cx="11514773" cy="63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8499A-1FAB-42EB-8799-1844CAAC4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5032"/>
            <a:ext cx="3197662" cy="26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Taiwei</dc:creator>
  <cp:lastModifiedBy>Yue Taiwei</cp:lastModifiedBy>
  <cp:revision>1</cp:revision>
  <dcterms:created xsi:type="dcterms:W3CDTF">2022-02-28T02:57:03Z</dcterms:created>
  <dcterms:modified xsi:type="dcterms:W3CDTF">2022-02-28T08:16:44Z</dcterms:modified>
</cp:coreProperties>
</file>