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33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2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2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9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9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3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3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0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6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2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E3545-69F4-488D-B005-F87E9A624F1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0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시연 시나리오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부울경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en-US" altLang="ko-KR" dirty="0" smtClean="0"/>
              <a:t>E205</a:t>
            </a:r>
          </a:p>
        </p:txBody>
      </p:sp>
    </p:spTree>
    <p:extLst>
      <p:ext uri="{BB962C8B-B14F-4D97-AF65-F5344CB8AC3E}">
        <p14:creationId xmlns:p14="http://schemas.microsoft.com/office/powerpoint/2010/main" val="368040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63" y="352926"/>
            <a:ext cx="42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 </a:t>
            </a:r>
            <a:r>
              <a:rPr lang="ko-KR" altLang="en-US" dirty="0" smtClean="0"/>
              <a:t>손님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메인 페이지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원해요 페이지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1010" y="1513339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1010" y="1882671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우선 손님이 우리 동네에 와 줬으면 하는 희망 메뉴를 고르러 가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1010" y="2530199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1010" y="2899531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마이페이지로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원해요 </a:t>
            </a:r>
            <a:r>
              <a:rPr lang="ko-KR" altLang="en-US" dirty="0" err="1" smtClean="0"/>
              <a:t>원해요</a:t>
            </a:r>
            <a:r>
              <a:rPr lang="ko-KR" altLang="en-US" dirty="0" smtClean="0"/>
              <a:t> 페이지 이동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481010" y="3545862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1010" y="3915194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원해요 페이지에서 먹고 싶은 메뉴를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고를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1010" y="4561525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81010" y="4930857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원하는 메뉴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선택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2030831"/>
            <a:ext cx="1371082" cy="27119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780" y="2030831"/>
            <a:ext cx="1313959" cy="2657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174" y="2030831"/>
            <a:ext cx="1314281" cy="27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63" y="352926"/>
            <a:ext cx="348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#2 </a:t>
            </a:r>
            <a:r>
              <a:rPr lang="ko-KR" altLang="en-US" dirty="0" smtClean="0"/>
              <a:t>사장님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지역 통계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3416" y="1295462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3416" y="1664794"/>
            <a:ext cx="4876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사장님들은 이렇게 손님들이 설정한 원하는 메뉴들에 대한 통계를 장사 위치 선정에 활용할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3416" y="2588124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3416" y="2957456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사장님 메인 페이지에서 지역 통계로 이동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503416" y="3686161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3416" y="4055493"/>
            <a:ext cx="4876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지역 통계를 누르고 원하는 </a:t>
            </a:r>
            <a:r>
              <a:rPr lang="ko-KR" altLang="en-US" dirty="0" smtClean="0"/>
              <a:t>지역의 주소를 </a:t>
            </a:r>
            <a:r>
              <a:rPr lang="ko-KR" altLang="en-US" dirty="0" smtClean="0"/>
              <a:t>입력하게 되면 보시는 바와 같이 지역별 통계를 확인 </a:t>
            </a:r>
            <a:r>
              <a:rPr lang="ko-KR" altLang="en-US" dirty="0" smtClean="0"/>
              <a:t>할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03416" y="4978823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03416" y="5348155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등록하기 버튼을 누르기전까지 과정 보여주기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빠르게</a:t>
            </a:r>
            <a:endParaRPr lang="en-US" altLang="ko-KR" dirty="0" smtClean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320716" y="5390147"/>
            <a:ext cx="3031958" cy="802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89218" y="5862857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페이지에서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2019992"/>
            <a:ext cx="1516567" cy="2609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84" y="2019992"/>
            <a:ext cx="1607575" cy="26097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901" y="2014683"/>
            <a:ext cx="1512281" cy="261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63" y="352926"/>
            <a:ext cx="348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#3 </a:t>
            </a:r>
            <a:r>
              <a:rPr lang="ko-KR" altLang="en-US" dirty="0" smtClean="0"/>
              <a:t>손님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펀딩</a:t>
            </a:r>
            <a:r>
              <a:rPr lang="ko-KR" altLang="en-US" dirty="0"/>
              <a:t>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1010" y="352926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1010" y="722258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손님은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페이지에서 가게들의 목록을 보고 원하는 가게를 선택하게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1010" y="1368589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1010" y="1737921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가게</a:t>
            </a:r>
            <a:r>
              <a:rPr lang="en-US" altLang="ko-KR" dirty="0"/>
              <a:t> </a:t>
            </a:r>
            <a:r>
              <a:rPr lang="ko-KR" altLang="en-US" dirty="0" smtClean="0"/>
              <a:t>선택 후 가게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확인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1891899"/>
            <a:ext cx="1447290" cy="30146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294" y="1891899"/>
            <a:ext cx="1461942" cy="30146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751" y="1893284"/>
            <a:ext cx="1458237" cy="30132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81010" y="2384252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1010" y="2753584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가게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등을 둘러본 후 원하는 메뉴를 골라 </a:t>
            </a:r>
            <a:r>
              <a:rPr lang="ko-KR" altLang="en-US" dirty="0" err="1" smtClean="0"/>
              <a:t>펀딩을</a:t>
            </a:r>
            <a:r>
              <a:rPr lang="ko-KR" altLang="en-US" dirty="0" smtClean="0"/>
              <a:t> 진행합니다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1010" y="3399915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81010" y="3769247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메뉴 </a:t>
            </a:r>
            <a:r>
              <a:rPr lang="ko-KR" altLang="en-US" dirty="0" err="1" smtClean="0"/>
              <a:t>고른후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펀딩하기</a:t>
            </a:r>
            <a:r>
              <a:rPr lang="ko-KR" altLang="en-US" dirty="0" smtClean="0"/>
              <a:t> 누르기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481010" y="4415578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81010" y="4784910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펀딩</a:t>
            </a:r>
            <a:r>
              <a:rPr lang="ko-KR" altLang="en-US" dirty="0" smtClean="0"/>
              <a:t> 내용을 확인하고 결제를 진행해 </a:t>
            </a:r>
            <a:r>
              <a:rPr lang="ko-KR" altLang="en-US" dirty="0" err="1" smtClean="0"/>
              <a:t>펀딩을</a:t>
            </a:r>
            <a:r>
              <a:rPr lang="ko-KR" altLang="en-US" dirty="0" smtClean="0"/>
              <a:t> 마무리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81010" y="5431241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81010" y="5800573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내용 확인 후 결제 진행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56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63" y="352926"/>
            <a:ext cx="53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 </a:t>
            </a:r>
            <a:r>
              <a:rPr lang="ko-KR" altLang="en-US" dirty="0" smtClean="0"/>
              <a:t>사장님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내역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영업 시작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1010" y="1158335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1010" y="1527667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사장님은 </a:t>
            </a:r>
            <a:r>
              <a:rPr lang="ko-KR" altLang="en-US" dirty="0" smtClean="0"/>
              <a:t>깃발 관리에 </a:t>
            </a:r>
            <a:r>
              <a:rPr lang="ko-KR" altLang="en-US" dirty="0" smtClean="0"/>
              <a:t>들어가 깃발을 누르고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내역을 확인할 수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1010" y="2173998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1010" y="2543330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err="1" smtClean="0"/>
              <a:t>깃발관리</a:t>
            </a:r>
            <a:r>
              <a:rPr lang="ko-KR" altLang="en-US" dirty="0" smtClean="0"/>
              <a:t>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깃발 클릭해 내역 확인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481010" y="3333787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1010" y="3703119"/>
            <a:ext cx="4876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영업 시작 버튼을 누르고 원하는 깃발을 클릭해 해당 </a:t>
            </a:r>
            <a:r>
              <a:rPr lang="ko-KR" altLang="en-US" dirty="0" smtClean="0"/>
              <a:t>내용으로 </a:t>
            </a:r>
            <a:r>
              <a:rPr lang="ko-KR" altLang="en-US" dirty="0" smtClean="0"/>
              <a:t>영업을 시작합니다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</a:t>
            </a:r>
            <a:r>
              <a:rPr lang="ko-KR" altLang="en-US" dirty="0" err="1" smtClean="0"/>
              <a:t>펀딩한</a:t>
            </a:r>
            <a:r>
              <a:rPr lang="ko-KR" altLang="en-US" dirty="0" smtClean="0"/>
              <a:t> 손님들에게 영업 시작 알림을 전송합니다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1010" y="4903448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81010" y="5272780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영업시작 버튼 클릭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깃발 선택 후 영업 시작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64" y="2173998"/>
            <a:ext cx="1422351" cy="26059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3" y="2173998"/>
            <a:ext cx="1464630" cy="26059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736" y="2173998"/>
            <a:ext cx="1472382" cy="26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63" y="352926"/>
            <a:ext cx="407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#5 </a:t>
            </a:r>
            <a:r>
              <a:rPr lang="ko-KR" altLang="en-US" dirty="0" smtClean="0"/>
              <a:t>손님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알림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 페이지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4385" y="1026257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4385" y="1395589"/>
            <a:ext cx="4876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알림을 확인한 손님은 해당 알림을 확인한 후 일정 수수료를 지불하고 주문 취소를 할 지 그대로 주문을 할지 선택할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4385" y="2306125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4385" y="2675457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취소 버튼 눌러 경고 문구 보여주기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 버튼 클릭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98" y="1925277"/>
            <a:ext cx="1566688" cy="32234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963" y="1925277"/>
            <a:ext cx="1574997" cy="32234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64385" y="3964255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64385" y="4333587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주문을 진행하게 </a:t>
            </a:r>
            <a:r>
              <a:rPr lang="ko-KR" altLang="en-US" dirty="0" smtClean="0"/>
              <a:t>되면 </a:t>
            </a:r>
            <a:r>
              <a:rPr lang="ko-KR" altLang="en-US" dirty="0" smtClean="0"/>
              <a:t>사장님에게 주문 알림을 발송하게 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4385" y="4979918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4385" y="5349250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주문 하기 버튼 눌러 주문 진행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79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63" y="352926"/>
            <a:ext cx="430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#6 </a:t>
            </a:r>
            <a:r>
              <a:rPr lang="ko-KR" altLang="en-US" dirty="0" smtClean="0"/>
              <a:t>사장님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알림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 완료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250" y="2378100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250" y="2747432"/>
            <a:ext cx="4876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손님의 주문 알림을 들은 사장님은 주문 수락 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조리중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완료 상태를 진행합니다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완료 상태로 변경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분 </a:t>
            </a:r>
            <a:r>
              <a:rPr lang="ko-KR" altLang="en-US" dirty="0" smtClean="0"/>
              <a:t>후 </a:t>
            </a:r>
            <a:r>
              <a:rPr lang="ko-KR" altLang="en-US" dirty="0" smtClean="0"/>
              <a:t>손님에게 자동으로 리뷰 요청 알림을 발송합니다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편의상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 후로 설정하였습니다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5250" y="4224760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250" y="4612063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주문 수락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조리중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완료 상태로 변경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68" y="1571765"/>
            <a:ext cx="2341873" cy="41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63" y="352926"/>
            <a:ext cx="430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#6 </a:t>
            </a:r>
            <a:r>
              <a:rPr lang="ko-KR" altLang="en-US" dirty="0"/>
              <a:t>손</a:t>
            </a:r>
            <a:r>
              <a:rPr lang="ko-KR" altLang="en-US" dirty="0" smtClean="0"/>
              <a:t>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알림 확인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254" y="2502791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254" y="2872123"/>
            <a:ext cx="4876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손님은 접수 확인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조리중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완료 알림으로 현재 본인 주문에 대한 상황을 알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마침 리뷰 요청에 대한 알림도 왔네요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8254" y="3795453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254" y="4182756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각 상태에 대한 알림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알림 확인</a:t>
            </a:r>
            <a:endParaRPr lang="en-US" altLang="ko-KR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353" y="1941097"/>
            <a:ext cx="1566688" cy="322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63" y="352926"/>
            <a:ext cx="430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#6 </a:t>
            </a:r>
            <a:r>
              <a:rPr lang="ko-KR" altLang="en-US" dirty="0" smtClean="0"/>
              <a:t>사장님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영업 종료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254" y="2502791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254" y="2872123"/>
            <a:ext cx="4876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영업 완료를 누르게 되면 </a:t>
            </a:r>
            <a:r>
              <a:rPr lang="ko-KR" altLang="en-US" dirty="0" smtClean="0"/>
              <a:t>해당일의 수익 현황을 </a:t>
            </a:r>
            <a:r>
              <a:rPr lang="ko-KR" altLang="en-US" dirty="0" smtClean="0"/>
              <a:t>확인해 정산 받을 수 있는 금액을 안내 받을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이상으로 시연을 마치겠습니다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8254" y="4072452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254" y="4441996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영업 종료 버튼 클릭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988842" y="5919536"/>
            <a:ext cx="368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끝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92" y="1619985"/>
            <a:ext cx="2178810" cy="390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443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시연 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시연 시나리오</dc:title>
  <dc:creator>SSAFY</dc:creator>
  <cp:lastModifiedBy>SSAFY</cp:lastModifiedBy>
  <cp:revision>11</cp:revision>
  <dcterms:created xsi:type="dcterms:W3CDTF">2023-10-05T15:40:01Z</dcterms:created>
  <dcterms:modified xsi:type="dcterms:W3CDTF">2023-11-16T13:46:36Z</dcterms:modified>
</cp:coreProperties>
</file>