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76" autoAdjust="0"/>
  </p:normalViewPr>
  <p:slideViewPr>
    <p:cSldViewPr snapToGrid="0" showGuides="1">
      <p:cViewPr varScale="1">
        <p:scale>
          <a:sx n="80" d="100"/>
          <a:sy n="80" d="100"/>
        </p:scale>
        <p:origin x="16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56D77-CCE5-4AF9-8F9C-3DB649D7F8D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5D1F1-7ABD-4E99-A72E-BCD9685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5D1F1-7ABD-4E99-A72E-BCD9685792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7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5D1F1-7ABD-4E99-A72E-BCD9685792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2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5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7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5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0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0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7B05-BC05-4C09-B080-978326396A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4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作者研究机构相关信息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5057"/>
            <a:ext cx="7886700" cy="1190043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首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都师范大学  李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华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7152"/>
            <a:ext cx="7886700" cy="491794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1" y="1609184"/>
            <a:ext cx="2976153" cy="1593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98" y="3468891"/>
            <a:ext cx="3526530" cy="29873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2889" t="38284" r="3813"/>
          <a:stretch/>
        </p:blipFill>
        <p:spPr>
          <a:xfrm>
            <a:off x="5354229" y="1653851"/>
            <a:ext cx="3137058" cy="19062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627" y="3722124"/>
            <a:ext cx="3387625" cy="27655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b="61995"/>
          <a:stretch/>
        </p:blipFill>
        <p:spPr>
          <a:xfrm>
            <a:off x="2108842" y="2523604"/>
            <a:ext cx="3109888" cy="96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5057"/>
            <a:ext cx="7886700" cy="1190043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Thomas Langer</a:t>
            </a:r>
            <a:b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7152"/>
            <a:ext cx="7886700" cy="491794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5" name="内容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68" y="1667871"/>
            <a:ext cx="1869223" cy="28053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155" y="1667871"/>
            <a:ext cx="5397537" cy="47700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9605" y="5560935"/>
            <a:ext cx="17763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https://www.age.mpg.de/science/research-labs/langer/cv/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84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</Words>
  <Application>Microsoft Office PowerPoint</Application>
  <PresentationFormat>全屏显示(4:3)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作者研究机构相关信息</vt:lpstr>
      <vt:lpstr>首都师范大学  李周华 </vt:lpstr>
      <vt:lpstr>Thomas Langer </vt:lpstr>
    </vt:vector>
  </TitlesOfParts>
  <Company>IGDB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CG4825相关参考文献</dc:title>
  <dc:creator>Xiao Yang</dc:creator>
  <cp:lastModifiedBy>Xiao Yang</cp:lastModifiedBy>
  <cp:revision>35</cp:revision>
  <dcterms:created xsi:type="dcterms:W3CDTF">2018-03-20T12:36:06Z</dcterms:created>
  <dcterms:modified xsi:type="dcterms:W3CDTF">2018-03-22T07:58:08Z</dcterms:modified>
</cp:coreProperties>
</file>