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76" autoAdjust="0"/>
  </p:normalViewPr>
  <p:slideViewPr>
    <p:cSldViewPr snapToGrid="0" showGuides="1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56D77-CCE5-4AF9-8F9C-3DB649D7F8D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5D1F1-7ABD-4E99-A72E-BCD9685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https://www.age.mpg.de/science/research-labs/langer/cv/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5D1F1-7ABD-4E99-A72E-BCD9685792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3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5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7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0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7B05-BC05-4C09-B080-978326396A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4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写作常用句式句型积累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4767"/>
            <a:ext cx="7886700" cy="1017625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常</a:t>
            </a:r>
            <a:r>
              <a:rPr lang="zh-CN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用句式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38508"/>
            <a:ext cx="7886700" cy="505150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Viewed through the lens of </a:t>
            </a:r>
            <a:r>
              <a:rPr lang="en-US" altLang="zh-CN" dirty="0"/>
              <a:t>the genome it contains, the </a:t>
            </a:r>
            <a:r>
              <a:rPr lang="en-US" altLang="zh-CN" b="1" dirty="0" smtClean="0">
                <a:solidFill>
                  <a:srgbClr val="0070C0"/>
                </a:solidFill>
              </a:rPr>
              <a:t>mitochondrion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is of </a:t>
            </a:r>
            <a:r>
              <a:rPr lang="en-US" altLang="zh-CN" b="1" dirty="0" smtClean="0">
                <a:solidFill>
                  <a:srgbClr val="FF0000"/>
                </a:solidFill>
              </a:rPr>
              <a:t>unquestioned </a:t>
            </a:r>
            <a:r>
              <a:rPr lang="en-US" altLang="zh-CN" dirty="0" smtClean="0"/>
              <a:t>bacterial </a:t>
            </a:r>
            <a:r>
              <a:rPr lang="en-US" altLang="zh-CN" dirty="0"/>
              <a:t>ancestry, </a:t>
            </a:r>
            <a:r>
              <a:rPr lang="en-US" altLang="zh-CN" b="1" dirty="0">
                <a:solidFill>
                  <a:srgbClr val="FF0000"/>
                </a:solidFill>
              </a:rPr>
              <a:t>originating from</a:t>
            </a:r>
            <a:r>
              <a:rPr lang="en-US" altLang="zh-CN" b="1" dirty="0"/>
              <a:t> </a:t>
            </a:r>
            <a:r>
              <a:rPr lang="en-US" altLang="zh-CN" dirty="0"/>
              <a:t>within the bacterial phylum </a:t>
            </a:r>
            <a:r>
              <a:rPr lang="en-US" altLang="zh-CN" dirty="0" smtClean="0"/>
              <a:t>a-Proteobacteria (Alphaproteobacteria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6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</Words>
  <Application>Microsoft Office PowerPoint</Application>
  <PresentationFormat>全屏显示(4:3)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写作常用句式句型积累</vt:lpstr>
      <vt:lpstr>常用句式 </vt:lpstr>
    </vt:vector>
  </TitlesOfParts>
  <Company>IGDB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CG4825相关参考文献</dc:title>
  <dc:creator>Xiao Yang</dc:creator>
  <cp:lastModifiedBy>Xiao Yang</cp:lastModifiedBy>
  <cp:revision>20</cp:revision>
  <dcterms:created xsi:type="dcterms:W3CDTF">2018-03-20T12:36:06Z</dcterms:created>
  <dcterms:modified xsi:type="dcterms:W3CDTF">2018-03-21T14:07:46Z</dcterms:modified>
</cp:coreProperties>
</file>