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CBC2-A96D-EB7D-649A-F19B40F7B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548C7-839D-FF1C-086C-11C396584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3A35-9423-52DE-5E57-4630555A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9C2C-724A-F84E-802E-2D8A3A7EDC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58EF-D7D5-0552-E790-659BA2A1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2252-D907-D3E4-AC6B-6F927F88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118C-2DBD-0044-B8E2-9E397908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6409-47A1-3A69-ED2B-28D8A683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575F3-41E3-1E81-A07B-E46B45E9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50C6B-D98C-9978-1953-84623D13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9C2C-724A-F84E-802E-2D8A3A7EDC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0954E-BBD1-9845-42C8-057EBD8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A97CB-5EB6-6EF9-C416-95D28623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118C-2DBD-0044-B8E2-9E397908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E004B-0427-BC24-039B-896080B08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7FEAD-CA22-1B37-F24B-F2921FCA7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BFCB-9E38-18D6-ACB3-A5788DA8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9C2C-724A-F84E-802E-2D8A3A7EDC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171E0-ABF3-5964-9FC8-9CDC4442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3489-7932-E544-302D-091C3FB0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118C-2DBD-0044-B8E2-9E397908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7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7FB8-EE10-9775-6B42-DBD17168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2DB8-3BD0-3C59-CBE2-A40353E86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E1DA-EB23-DE6E-55A0-5A22622B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9C2C-724A-F84E-802E-2D8A3A7EDC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2EEB-F123-CBC5-16EB-5D965DF2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7FFD-DCA1-81E9-B566-2523BCD9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118C-2DBD-0044-B8E2-9E397908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028B-8C25-99FE-7D27-75284B23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4B76A-283A-98FE-8440-F315A47D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AA9E-27F2-16D8-B2B1-1B22B5D7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9C2C-724A-F84E-802E-2D8A3A7EDC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1569-C2A4-43B4-253A-15E3D0E9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AC369-A6B2-29C9-1657-23EA5390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118C-2DBD-0044-B8E2-9E397908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0D0D-3A39-910E-E960-5033516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6A3F-4195-4253-7251-4727DFC34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05889-977F-58E3-677C-9B872545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4277F-CF3F-E27B-965C-F7FDA1BF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9C2C-724A-F84E-802E-2D8A3A7EDC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1CB4-9922-2612-D891-DF945ADA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CFD9-9940-2D2A-C31E-1C97C4F7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118C-2DBD-0044-B8E2-9E397908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2489-D71D-7B11-8772-E1C66674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D9ABE-A0CB-3AAB-5689-F63E17702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CD17D-167E-F558-8B42-8E7E8D80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542DD-F90D-164E-FBE1-44A26B7E1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407FC-FE20-6367-6F59-EEF56316D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DF2F0-D79E-5B4B-D098-0F809AC6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9C2C-724A-F84E-802E-2D8A3A7EDC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4DB92-0325-4777-6454-44C990FE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052C0-D009-90DA-0D13-5E086D7C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118C-2DBD-0044-B8E2-9E397908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ABD1-1ED4-4465-B634-5411713B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F041F-E848-9EFF-5BED-34A130ED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9C2C-724A-F84E-802E-2D8A3A7EDC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97BE3-C80E-8D54-99C0-A51C0A59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F5959-A305-CFDF-48D0-41922FBA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118C-2DBD-0044-B8E2-9E397908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33E07-F242-E68E-6007-DA9A1A7F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9C2C-724A-F84E-802E-2D8A3A7EDC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07AD3-BE2B-DD01-290D-82BFAD31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E47EF-E2DF-825A-BA99-DEB26B5A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118C-2DBD-0044-B8E2-9E397908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3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F5E8-0112-55B3-3E3C-93894187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095D-E71D-2C69-D0D0-C549E5FB8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F1C05-8423-7BBC-1462-4F531F331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168D-A862-3102-A179-239D29C4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9C2C-724A-F84E-802E-2D8A3A7EDC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65150-ABD7-A463-79B1-B27E19CF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0C618-0A2F-5AEF-FA56-8AAA2433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118C-2DBD-0044-B8E2-9E397908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B8E8-1CCF-A81A-D7E5-26DB21BF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E0AE5-0C69-2B64-385F-00744C8A7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1B073-D1D6-DA4F-553C-ECC08E9B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95660-7C22-1540-3DE3-E328B9F0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9C2C-724A-F84E-802E-2D8A3A7EDC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EF5ED-44B4-D0EC-8C5E-0C7FB12A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2F0F8-6000-01E8-4976-2351E29C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118C-2DBD-0044-B8E2-9E397908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8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F593A-3F22-5172-A9E6-00D20D66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6B69-D5B1-14C1-F317-F9DB77F2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CF99-EF00-E823-E533-FCBFAF17B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9C2C-724A-F84E-802E-2D8A3A7EDC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EA225-B719-62E8-7DBD-76CB75ED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28136-0FEA-0710-C295-C30AEBC25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118C-2DBD-0044-B8E2-9E397908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0BEEDE-1DDA-31F6-14B7-0FD14414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564" y="1496291"/>
            <a:ext cx="5684429" cy="2750993"/>
          </a:xfrm>
        </p:spPr>
        <p:txBody>
          <a:bodyPr>
            <a:normAutofit/>
          </a:bodyPr>
          <a:lstStyle/>
          <a:p>
            <a:r>
              <a:rPr lang="en-IN" sz="4800" b="1" dirty="0"/>
              <a:t>ORACLE APEX</a:t>
            </a:r>
            <a:endParaRPr lang="en-US" sz="4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FD99F-3A82-5039-9D8A-E9CF1658ED00}"/>
              </a:ext>
            </a:extLst>
          </p:cNvPr>
          <p:cNvSpPr txBox="1"/>
          <p:nvPr/>
        </p:nvSpPr>
        <p:spPr>
          <a:xfrm>
            <a:off x="6900174" y="2273625"/>
            <a:ext cx="3380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dirty="0"/>
              <a:t>CAR RENTAL</a:t>
            </a:r>
            <a:endParaRPr 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5A678-4E21-F61E-6F5A-F427C5A42F1B}"/>
              </a:ext>
            </a:extLst>
          </p:cNvPr>
          <p:cNvSpPr txBox="1"/>
          <p:nvPr/>
        </p:nvSpPr>
        <p:spPr>
          <a:xfrm>
            <a:off x="6751615" y="3013501"/>
            <a:ext cx="4299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dirty="0"/>
              <a:t>MANAGEMENT 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593B1-C5D9-F83C-0498-54538BD8C2EF}"/>
              </a:ext>
            </a:extLst>
          </p:cNvPr>
          <p:cNvSpPr txBox="1"/>
          <p:nvPr/>
        </p:nvSpPr>
        <p:spPr>
          <a:xfrm>
            <a:off x="7463100" y="3691821"/>
            <a:ext cx="287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dirty="0"/>
              <a:t>SYSTEM</a:t>
            </a:r>
            <a:endParaRPr lang="en-US" sz="4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4D6E57-C655-305F-7500-6ED9BD395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587314" y="962816"/>
            <a:ext cx="2141806" cy="21418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7CA63E-3469-72B8-0BBB-070FB0DFBA0D}"/>
              </a:ext>
            </a:extLst>
          </p:cNvPr>
          <p:cNvSpPr txBox="1"/>
          <p:nvPr/>
        </p:nvSpPr>
        <p:spPr>
          <a:xfrm>
            <a:off x="5829271" y="2312296"/>
            <a:ext cx="2141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600" dirty="0"/>
              <a:t>|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0841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0E5A-D8AD-DEF6-9A7A-55DA68E4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48" y="-288501"/>
            <a:ext cx="3932237" cy="1600200"/>
          </a:xfrm>
        </p:spPr>
        <p:txBody>
          <a:bodyPr/>
          <a:lstStyle/>
          <a:p>
            <a:r>
              <a:rPr lang="en-IN" sz="4400" b="1" dirty="0"/>
              <a:t>DESCRIPTION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0E430-0B89-9501-543C-A7DE7199D5A5}"/>
              </a:ext>
            </a:extLst>
          </p:cNvPr>
          <p:cNvSpPr txBox="1"/>
          <p:nvPr/>
        </p:nvSpPr>
        <p:spPr>
          <a:xfrm>
            <a:off x="1512333" y="1433945"/>
            <a:ext cx="99298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/>
              <a:t>A Car Rental Management System developed in Oracle APEX is a web-based application designed to streamline the processes involved in renting and managing </a:t>
            </a:r>
            <a:r>
              <a:rPr lang="en-IN" sz="2800" dirty="0" err="1"/>
              <a:t>cars.Here’s</a:t>
            </a:r>
            <a:r>
              <a:rPr lang="en-IN" sz="2800" dirty="0"/>
              <a:t> a description of what we have done</a:t>
            </a:r>
          </a:p>
          <a:p>
            <a:pPr algn="l"/>
            <a:endParaRPr lang="en-IN" sz="2800" dirty="0"/>
          </a:p>
          <a:p>
            <a:pPr algn="l"/>
            <a:r>
              <a:rPr lang="en-IN" sz="2800" dirty="0"/>
              <a:t>    -&gt; </a:t>
            </a:r>
            <a:r>
              <a:rPr lang="en-IN" sz="2800" dirty="0" err="1"/>
              <a:t>Loginpage</a:t>
            </a:r>
            <a:r>
              <a:rPr lang="en-IN" sz="2800" dirty="0"/>
              <a:t> of rental cars</a:t>
            </a:r>
          </a:p>
          <a:p>
            <a:pPr algn="l"/>
            <a:r>
              <a:rPr lang="en-IN" sz="2800" dirty="0"/>
              <a:t>    -&gt; Charts for the income</a:t>
            </a:r>
          </a:p>
          <a:p>
            <a:pPr algn="l"/>
            <a:r>
              <a:rPr lang="en-IN" sz="2800" dirty="0"/>
              <a:t>    -&gt; Details of our customer (Form)</a:t>
            </a:r>
          </a:p>
          <a:p>
            <a:pPr algn="l"/>
            <a:r>
              <a:rPr lang="en-IN" sz="2800" dirty="0"/>
              <a:t>    -&gt; Report for customer details</a:t>
            </a:r>
          </a:p>
          <a:p>
            <a:pPr algn="l"/>
            <a:r>
              <a:rPr lang="en-IN" sz="2800" dirty="0"/>
              <a:t>    -&gt; Car details</a:t>
            </a:r>
          </a:p>
          <a:p>
            <a:pPr algn="l"/>
            <a:r>
              <a:rPr lang="en-IN" sz="2800" dirty="0"/>
              <a:t>    -&gt; Booking form for rental cars</a:t>
            </a:r>
          </a:p>
          <a:p>
            <a:pPr algn="l"/>
            <a:r>
              <a:rPr lang="en-IN" sz="2800" dirty="0"/>
              <a:t>    -&gt; Booking reports</a:t>
            </a:r>
          </a:p>
        </p:txBody>
      </p:sp>
    </p:spTree>
    <p:extLst>
      <p:ext uri="{BB962C8B-B14F-4D97-AF65-F5344CB8AC3E}">
        <p14:creationId xmlns:p14="http://schemas.microsoft.com/office/powerpoint/2010/main" val="337770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DFC0B-43E5-8651-68FC-96ECAB751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66818"/>
            <a:ext cx="8128000" cy="365343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77A2B3C-F6D1-AC4F-064D-74FAF12F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CUSTOMER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47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9874E-B4DB-56D8-3C7F-44548CE44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14" y="1931486"/>
            <a:ext cx="10248189" cy="4223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7CCF21-39D0-E872-992E-1190AD8D3CC1}"/>
              </a:ext>
            </a:extLst>
          </p:cNvPr>
          <p:cNvSpPr txBox="1"/>
          <p:nvPr/>
        </p:nvSpPr>
        <p:spPr>
          <a:xfrm>
            <a:off x="938677" y="521990"/>
            <a:ext cx="6140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/>
              <a:t>RENTAL CAR BOOKING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6453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B8EAF0-9DD9-3274-DD51-0D36A1D27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63" y="2095074"/>
            <a:ext cx="10006558" cy="4127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E65E25-11FA-FDA3-1C88-54F305BEE5FD}"/>
              </a:ext>
            </a:extLst>
          </p:cNvPr>
          <p:cNvSpPr txBox="1"/>
          <p:nvPr/>
        </p:nvSpPr>
        <p:spPr>
          <a:xfrm>
            <a:off x="864278" y="758634"/>
            <a:ext cx="3310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/>
              <a:t>CAR DETAILS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2874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1C1738-7D79-5341-0DCE-47BCCB15B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96" y="1975410"/>
            <a:ext cx="10854433" cy="44180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11327B-F01F-A3FC-FCE7-17024879A8C0}"/>
              </a:ext>
            </a:extLst>
          </p:cNvPr>
          <p:cNvSpPr txBox="1"/>
          <p:nvPr/>
        </p:nvSpPr>
        <p:spPr>
          <a:xfrm>
            <a:off x="1023198" y="729808"/>
            <a:ext cx="3065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/>
              <a:t>CALENDAR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5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2C191-282E-714E-BAE7-AFB5B1CAE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71" y="2041508"/>
            <a:ext cx="10452337" cy="4210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B7E89C-6974-F8C0-E0CB-D0DFA100DAD7}"/>
              </a:ext>
            </a:extLst>
          </p:cNvPr>
          <p:cNvSpPr txBox="1"/>
          <p:nvPr/>
        </p:nvSpPr>
        <p:spPr>
          <a:xfrm>
            <a:off x="812134" y="711620"/>
            <a:ext cx="5737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/>
              <a:t>CUSTOMER REPORT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4052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4EC3F4-C2EA-7D5B-58B3-C4EBE65EC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6" y="1845914"/>
            <a:ext cx="11136412" cy="4498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C53693-3CAC-7C29-6000-588B58E604A1}"/>
              </a:ext>
            </a:extLst>
          </p:cNvPr>
          <p:cNvSpPr txBox="1"/>
          <p:nvPr/>
        </p:nvSpPr>
        <p:spPr>
          <a:xfrm>
            <a:off x="830022" y="513433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/>
              <a:t>CHART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636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ORACLE APEX</vt:lpstr>
      <vt:lpstr>DESCRIPTION </vt:lpstr>
      <vt:lpstr>CUSTOMER DETAILS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mathan mathan</dc:creator>
  <cp:lastModifiedBy>mathan mathan</cp:lastModifiedBy>
  <cp:revision>3</cp:revision>
  <dcterms:created xsi:type="dcterms:W3CDTF">2023-10-27T04:57:37Z</dcterms:created>
  <dcterms:modified xsi:type="dcterms:W3CDTF">2023-10-27T06:02:48Z</dcterms:modified>
</cp:coreProperties>
</file>