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3" r:id="rId6"/>
    <p:sldId id="262" r:id="rId7"/>
    <p:sldId id="282" r:id="rId8"/>
    <p:sldId id="256" r:id="rId9"/>
    <p:sldId id="288" r:id="rId10"/>
    <p:sldId id="289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景阳 张" initials="景张" lastIdx="1" clrIdx="0">
    <p:extLst>
      <p:ext uri="{19B8F6BF-5375-455C-9EA6-DF929625EA0E}">
        <p15:presenceInfo xmlns:p15="http://schemas.microsoft.com/office/powerpoint/2012/main" userId="6602a4352a7424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86483" autoAdjust="0"/>
  </p:normalViewPr>
  <p:slideViewPr>
    <p:cSldViewPr snapToGrid="0" showGuides="1">
      <p:cViewPr varScale="1">
        <p:scale>
          <a:sx n="76" d="100"/>
          <a:sy n="76" d="100"/>
        </p:scale>
        <p:origin x="51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景阳 张" userId="6602a4352a7424b3" providerId="LiveId" clId="{4E877BB5-4914-4F6F-85BF-7E639DAF5B9C}"/>
    <pc:docChg chg="undo custSel addSld delSld modSld sldOrd modMainMaster">
      <pc:chgData name="景阳 张" userId="6602a4352a7424b3" providerId="LiveId" clId="{4E877BB5-4914-4F6F-85BF-7E639DAF5B9C}" dt="2025-02-17T03:54:15.094" v="1606" actId="20577"/>
      <pc:docMkLst>
        <pc:docMk/>
      </pc:docMkLst>
      <pc:sldChg chg="delSp modSp add mod setBg">
        <pc:chgData name="景阳 张" userId="6602a4352a7424b3" providerId="LiveId" clId="{4E877BB5-4914-4F6F-85BF-7E639DAF5B9C}" dt="2025-02-16T03:20:33.879" v="1518" actId="1076"/>
        <pc:sldMkLst>
          <pc:docMk/>
          <pc:sldMk cId="4119558337" sldId="256"/>
        </pc:sldMkLst>
        <pc:spChg chg="mod">
          <ac:chgData name="景阳 张" userId="6602a4352a7424b3" providerId="LiveId" clId="{4E877BB5-4914-4F6F-85BF-7E639DAF5B9C}" dt="2025-02-16T03:20:23.035" v="1515" actId="1076"/>
          <ac:spMkLst>
            <pc:docMk/>
            <pc:sldMk cId="4119558337" sldId="256"/>
            <ac:spMk id="3" creationId="{1BB6AB5C-A1B3-4C59-A43B-AAF164513FD7}"/>
          </ac:spMkLst>
        </pc:spChg>
        <pc:spChg chg="mod">
          <ac:chgData name="景阳 张" userId="6602a4352a7424b3" providerId="LiveId" clId="{4E877BB5-4914-4F6F-85BF-7E639DAF5B9C}" dt="2025-02-16T03:20:29.457" v="1517" actId="1076"/>
          <ac:spMkLst>
            <pc:docMk/>
            <pc:sldMk cId="4119558337" sldId="256"/>
            <ac:spMk id="4" creationId="{5D31BB06-E7D2-43A7-AD01-02AB406350D8}"/>
          </ac:spMkLst>
        </pc:spChg>
        <pc:spChg chg="mod">
          <ac:chgData name="景阳 张" userId="6602a4352a7424b3" providerId="LiveId" clId="{4E877BB5-4914-4F6F-85BF-7E639DAF5B9C}" dt="2025-02-16T03:20:33.879" v="1518" actId="1076"/>
          <ac:spMkLst>
            <pc:docMk/>
            <pc:sldMk cId="4119558337" sldId="256"/>
            <ac:spMk id="6" creationId="{ABA9B2E4-F525-47D8-9A72-49833A13E93B}"/>
          </ac:spMkLst>
        </pc:spChg>
        <pc:spChg chg="mod">
          <ac:chgData name="景阳 张" userId="6602a4352a7424b3" providerId="LiveId" clId="{4E877BB5-4914-4F6F-85BF-7E639DAF5B9C}" dt="2025-02-13T07:04:48.427" v="870"/>
          <ac:spMkLst>
            <pc:docMk/>
            <pc:sldMk cId="4119558337" sldId="256"/>
            <ac:spMk id="12" creationId="{8DD773EE-ADA0-4A8D-9863-D72C2442B84A}"/>
          </ac:spMkLst>
        </pc:spChg>
        <pc:graphicFrameChg chg="mod modGraphic">
          <ac:chgData name="景阳 张" userId="6602a4352a7424b3" providerId="LiveId" clId="{4E877BB5-4914-4F6F-85BF-7E639DAF5B9C}" dt="2025-02-13T07:09:37.288" v="1186" actId="122"/>
          <ac:graphicFrameMkLst>
            <pc:docMk/>
            <pc:sldMk cId="4119558337" sldId="256"/>
            <ac:graphicFrameMk id="2" creationId="{8E4B5C32-4803-43D2-8F4D-1781412FF6A6}"/>
          </ac:graphicFrameMkLst>
        </pc:graphicFrameChg>
      </pc:sldChg>
      <pc:sldChg chg="addSp delSp modSp mod">
        <pc:chgData name="景阳 张" userId="6602a4352a7424b3" providerId="LiveId" clId="{4E877BB5-4914-4F6F-85BF-7E639DAF5B9C}" dt="2025-02-17T03:52:59.398" v="1557" actId="20577"/>
        <pc:sldMkLst>
          <pc:docMk/>
          <pc:sldMk cId="3354061078" sldId="257"/>
        </pc:sldMkLst>
        <pc:spChg chg="mod">
          <ac:chgData name="景阳 张" userId="6602a4352a7424b3" providerId="LiveId" clId="{4E877BB5-4914-4F6F-85BF-7E639DAF5B9C}" dt="2025-02-16T03:13:55.998" v="1362" actId="20577"/>
          <ac:spMkLst>
            <pc:docMk/>
            <pc:sldMk cId="3354061078" sldId="257"/>
            <ac:spMk id="3" creationId="{00000000-0000-0000-0000-000000000000}"/>
          </ac:spMkLst>
        </pc:spChg>
        <pc:spChg chg="mod">
          <ac:chgData name="景阳 张" userId="6602a4352a7424b3" providerId="LiveId" clId="{4E877BB5-4914-4F6F-85BF-7E639DAF5B9C}" dt="2025-02-17T03:52:59.398" v="1557" actId="20577"/>
          <ac:spMkLst>
            <pc:docMk/>
            <pc:sldMk cId="3354061078" sldId="257"/>
            <ac:spMk id="5" creationId="{00000000-0000-0000-0000-000000000000}"/>
          </ac:spMkLst>
        </pc:spChg>
      </pc:sldChg>
      <pc:sldChg chg="addSp delSp modSp mod">
        <pc:chgData name="景阳 张" userId="6602a4352a7424b3" providerId="LiveId" clId="{4E877BB5-4914-4F6F-85BF-7E639DAF5B9C}" dt="2025-02-13T06:26:41.696" v="145" actId="1076"/>
        <pc:sldMkLst>
          <pc:docMk/>
          <pc:sldMk cId="4256427703" sldId="258"/>
        </pc:sldMkLst>
        <pc:spChg chg="mod">
          <ac:chgData name="景阳 张" userId="6602a4352a7424b3" providerId="LiveId" clId="{4E877BB5-4914-4F6F-85BF-7E639DAF5B9C}" dt="2025-02-13T06:26:41.696" v="145" actId="1076"/>
          <ac:spMkLst>
            <pc:docMk/>
            <pc:sldMk cId="4256427703" sldId="258"/>
            <ac:spMk id="3" creationId="{0F6F5A8C-1E0D-58D7-2F17-AB74D96911DB}"/>
          </ac:spMkLst>
        </pc:spChg>
        <pc:spChg chg="mod">
          <ac:chgData name="景阳 张" userId="6602a4352a7424b3" providerId="LiveId" clId="{4E877BB5-4914-4F6F-85BF-7E639DAF5B9C}" dt="2025-02-13T06:24:46.963" v="128" actId="478"/>
          <ac:spMkLst>
            <pc:docMk/>
            <pc:sldMk cId="4256427703" sldId="258"/>
            <ac:spMk id="8" creationId="{4B0B2E9A-75D2-A7EE-B68F-1EC0C12F34AF}"/>
          </ac:spMkLst>
        </pc:spChg>
        <pc:spChg chg="add del mod">
          <ac:chgData name="景阳 张" userId="6602a4352a7424b3" providerId="LiveId" clId="{4E877BB5-4914-4F6F-85BF-7E639DAF5B9C}" dt="2025-02-13T06:24:46.963" v="128" actId="478"/>
          <ac:spMkLst>
            <pc:docMk/>
            <pc:sldMk cId="4256427703" sldId="258"/>
            <ac:spMk id="9" creationId="{EA7F2B4D-5AC9-FF45-EE90-C3A739ECA183}"/>
          </ac:spMkLst>
        </pc:spChg>
        <pc:spChg chg="mod">
          <ac:chgData name="景阳 张" userId="6602a4352a7424b3" providerId="LiveId" clId="{4E877BB5-4914-4F6F-85BF-7E639DAF5B9C}" dt="2025-02-13T06:24:46.963" v="128" actId="478"/>
          <ac:spMkLst>
            <pc:docMk/>
            <pc:sldMk cId="4256427703" sldId="258"/>
            <ac:spMk id="10" creationId="{F62102C6-54FA-8579-5DB1-BF52724098DB}"/>
          </ac:spMkLst>
        </pc:spChg>
        <pc:spChg chg="add del mod">
          <ac:chgData name="景阳 张" userId="6602a4352a7424b3" providerId="LiveId" clId="{4E877BB5-4914-4F6F-85BF-7E639DAF5B9C}" dt="2025-02-13T06:25:15.617" v="134" actId="1076"/>
          <ac:spMkLst>
            <pc:docMk/>
            <pc:sldMk cId="4256427703" sldId="258"/>
            <ac:spMk id="14" creationId="{96F6C921-E804-9108-D96C-31F037F28BB5}"/>
          </ac:spMkLst>
        </pc:spChg>
        <pc:spChg chg="add del mod">
          <ac:chgData name="景阳 张" userId="6602a4352a7424b3" providerId="LiveId" clId="{4E877BB5-4914-4F6F-85BF-7E639DAF5B9C}" dt="2025-02-13T06:25:17.676" v="135" actId="1076"/>
          <ac:spMkLst>
            <pc:docMk/>
            <pc:sldMk cId="4256427703" sldId="258"/>
            <ac:spMk id="15" creationId="{F606BED3-33CE-E6D8-EB2E-DFBBB9E17726}"/>
          </ac:spMkLst>
        </pc:spChg>
        <pc:spChg chg="add del mod">
          <ac:chgData name="景阳 张" userId="6602a4352a7424b3" providerId="LiveId" clId="{4E877BB5-4914-4F6F-85BF-7E639DAF5B9C}" dt="2025-02-13T06:26:03.472" v="143" actId="20577"/>
          <ac:spMkLst>
            <pc:docMk/>
            <pc:sldMk cId="4256427703" sldId="258"/>
            <ac:spMk id="16" creationId="{565FCF42-20EA-01CC-1F35-C502B48AC9C1}"/>
          </ac:spMkLst>
        </pc:spChg>
        <pc:grpChg chg="mod">
          <ac:chgData name="景阳 张" userId="6602a4352a7424b3" providerId="LiveId" clId="{4E877BB5-4914-4F6F-85BF-7E639DAF5B9C}" dt="2025-02-13T06:24:46.963" v="128" actId="478"/>
          <ac:grpSpMkLst>
            <pc:docMk/>
            <pc:sldMk cId="4256427703" sldId="258"/>
            <ac:grpSpMk id="2" creationId="{04298EAC-A15D-0BFE-379A-ECFC37E3B945}"/>
          </ac:grpSpMkLst>
        </pc:grpChg>
        <pc:grpChg chg="mod">
          <ac:chgData name="景阳 张" userId="6602a4352a7424b3" providerId="LiveId" clId="{4E877BB5-4914-4F6F-85BF-7E639DAF5B9C}" dt="2025-02-13T06:22:23.478" v="93" actId="478"/>
          <ac:grpSpMkLst>
            <pc:docMk/>
            <pc:sldMk cId="4256427703" sldId="258"/>
            <ac:grpSpMk id="6" creationId="{5D68FBCA-6492-D6B6-AC7C-D82EC9A9FAF0}"/>
          </ac:grpSpMkLst>
        </pc:grpChg>
        <pc:grpChg chg="add del">
          <ac:chgData name="景阳 张" userId="6602a4352a7424b3" providerId="LiveId" clId="{4E877BB5-4914-4F6F-85BF-7E639DAF5B9C}" dt="2025-02-13T06:22:32.163" v="102" actId="478"/>
          <ac:grpSpMkLst>
            <pc:docMk/>
            <pc:sldMk cId="4256427703" sldId="258"/>
            <ac:grpSpMk id="12" creationId="{DD2F2F41-D1F1-2FC5-186B-F668231D413C}"/>
          </ac:grpSpMkLst>
        </pc:grpChg>
        <pc:grpChg chg="add del mod">
          <ac:chgData name="景阳 张" userId="6602a4352a7424b3" providerId="LiveId" clId="{4E877BB5-4914-4F6F-85BF-7E639DAF5B9C}" dt="2025-02-13T06:22:23.478" v="93" actId="478"/>
          <ac:grpSpMkLst>
            <pc:docMk/>
            <pc:sldMk cId="4256427703" sldId="258"/>
            <ac:grpSpMk id="35" creationId="{E19AA941-B654-A0CE-2BBE-7E8084FEAAEE}"/>
          </ac:grpSpMkLst>
        </pc:grpChg>
        <pc:grpChg chg="add del mod">
          <ac:chgData name="景阳 张" userId="6602a4352a7424b3" providerId="LiveId" clId="{4E877BB5-4914-4F6F-85BF-7E639DAF5B9C}" dt="2025-02-13T06:24:46.963" v="128" actId="478"/>
          <ac:grpSpMkLst>
            <pc:docMk/>
            <pc:sldMk cId="4256427703" sldId="258"/>
            <ac:grpSpMk id="37" creationId="{6807B63F-A408-E5AC-10B5-FEA514B87530}"/>
          </ac:grpSpMkLst>
        </pc:grpChg>
      </pc:sldChg>
      <pc:sldChg chg="del">
        <pc:chgData name="景阳 张" userId="6602a4352a7424b3" providerId="LiveId" clId="{4E877BB5-4914-4F6F-85BF-7E639DAF5B9C}" dt="2025-02-13T06:40:53.340" v="376" actId="47"/>
        <pc:sldMkLst>
          <pc:docMk/>
          <pc:sldMk cId="2244004780" sldId="259"/>
        </pc:sldMkLst>
      </pc:sldChg>
      <pc:sldChg chg="addSp delSp modSp mod">
        <pc:chgData name="景阳 张" userId="6602a4352a7424b3" providerId="LiveId" clId="{4E877BB5-4914-4F6F-85BF-7E639DAF5B9C}" dt="2025-02-16T03:21:51.145" v="1521" actId="14100"/>
        <pc:sldMkLst>
          <pc:docMk/>
          <pc:sldMk cId="1884457103" sldId="260"/>
        </pc:sldMkLst>
        <pc:spChg chg="mod">
          <ac:chgData name="景阳 张" userId="6602a4352a7424b3" providerId="LiveId" clId="{4E877BB5-4914-4F6F-85BF-7E639DAF5B9C}" dt="2025-02-16T03:21:42.143" v="1519" actId="14100"/>
          <ac:spMkLst>
            <pc:docMk/>
            <pc:sldMk cId="1884457103" sldId="260"/>
            <ac:spMk id="2" creationId="{2A0B60BB-067F-4251-98DE-03F1D32D582C}"/>
          </ac:spMkLst>
        </pc:spChg>
        <pc:spChg chg="mod">
          <ac:chgData name="景阳 张" userId="6602a4352a7424b3" providerId="LiveId" clId="{4E877BB5-4914-4F6F-85BF-7E639DAF5B9C}" dt="2025-02-16T03:15:06.092" v="1408" actId="20577"/>
          <ac:spMkLst>
            <pc:docMk/>
            <pc:sldMk cId="1884457103" sldId="260"/>
            <ac:spMk id="3" creationId="{FAA91F79-015D-4C13-9CEB-744FB088BAB3}"/>
          </ac:spMkLst>
        </pc:spChg>
        <pc:spChg chg="mod">
          <ac:chgData name="景阳 张" userId="6602a4352a7424b3" providerId="LiveId" clId="{4E877BB5-4914-4F6F-85BF-7E639DAF5B9C}" dt="2025-02-16T03:14:46.156" v="1386" actId="20577"/>
          <ac:spMkLst>
            <pc:docMk/>
            <pc:sldMk cId="1884457103" sldId="260"/>
            <ac:spMk id="4" creationId="{73F78308-7202-47BF-A1AF-115A42617671}"/>
          </ac:spMkLst>
        </pc:spChg>
        <pc:spChg chg="add mod">
          <ac:chgData name="景阳 张" userId="6602a4352a7424b3" providerId="LiveId" clId="{4E877BB5-4914-4F6F-85BF-7E639DAF5B9C}" dt="2025-02-16T03:16:09.884" v="1447" actId="20577"/>
          <ac:spMkLst>
            <pc:docMk/>
            <pc:sldMk cId="1884457103" sldId="260"/>
            <ac:spMk id="12" creationId="{DE1A5712-0048-7861-83B0-F210F37C580D}"/>
          </ac:spMkLst>
        </pc:spChg>
        <pc:spChg chg="add mod">
          <ac:chgData name="景阳 张" userId="6602a4352a7424b3" providerId="LiveId" clId="{4E877BB5-4914-4F6F-85BF-7E639DAF5B9C}" dt="2025-02-13T06:32:52.587" v="264"/>
          <ac:spMkLst>
            <pc:docMk/>
            <pc:sldMk cId="1884457103" sldId="260"/>
            <ac:spMk id="16" creationId="{9E6F23B4-8027-D9D2-FB50-855794632DD6}"/>
          </ac:spMkLst>
        </pc:spChg>
        <pc:spChg chg="mod">
          <ac:chgData name="景阳 张" userId="6602a4352a7424b3" providerId="LiveId" clId="{4E877BB5-4914-4F6F-85BF-7E639DAF5B9C}" dt="2025-02-16T03:15:19.150" v="1417" actId="20577"/>
          <ac:spMkLst>
            <pc:docMk/>
            <pc:sldMk cId="1884457103" sldId="260"/>
            <ac:spMk id="27" creationId="{E8C28A71-2FDC-4C66-A4AC-E9F3882C651E}"/>
          </ac:spMkLst>
        </pc:spChg>
        <pc:spChg chg="mod">
          <ac:chgData name="景阳 张" userId="6602a4352a7424b3" providerId="LiveId" clId="{4E877BB5-4914-4F6F-85BF-7E639DAF5B9C}" dt="2025-02-16T03:21:47.379" v="1520" actId="14100"/>
          <ac:spMkLst>
            <pc:docMk/>
            <pc:sldMk cId="1884457103" sldId="260"/>
            <ac:spMk id="28" creationId="{67DCF4A2-2B1F-4315-8233-36134113980E}"/>
          </ac:spMkLst>
        </pc:spChg>
        <pc:spChg chg="mod">
          <ac:chgData name="景阳 张" userId="6602a4352a7424b3" providerId="LiveId" clId="{4E877BB5-4914-4F6F-85BF-7E639DAF5B9C}" dt="2025-02-13T06:30:56.599" v="246" actId="20577"/>
          <ac:spMkLst>
            <pc:docMk/>
            <pc:sldMk cId="1884457103" sldId="260"/>
            <ac:spMk id="29" creationId="{143C0210-C6FA-4D25-8107-F786EF883EE9}"/>
          </ac:spMkLst>
        </pc:spChg>
        <pc:spChg chg="mod">
          <ac:chgData name="景阳 张" userId="6602a4352a7424b3" providerId="LiveId" clId="{4E877BB5-4914-4F6F-85BF-7E639DAF5B9C}" dt="2025-02-13T06:31:02.801" v="247" actId="1076"/>
          <ac:spMkLst>
            <pc:docMk/>
            <pc:sldMk cId="1884457103" sldId="260"/>
            <ac:spMk id="30" creationId="{BEE42CED-F29A-436D-8D63-8AC53D32E0B9}"/>
          </ac:spMkLst>
        </pc:spChg>
        <pc:spChg chg="mod">
          <ac:chgData name="景阳 张" userId="6602a4352a7424b3" providerId="LiveId" clId="{4E877BB5-4914-4F6F-85BF-7E639DAF5B9C}" dt="2025-02-16T03:16:25.296" v="1461" actId="20577"/>
          <ac:spMkLst>
            <pc:docMk/>
            <pc:sldMk cId="1884457103" sldId="260"/>
            <ac:spMk id="34" creationId="{3FBC7AED-EEBE-4535-8888-4D3945A01CFA}"/>
          </ac:spMkLst>
        </pc:spChg>
        <pc:spChg chg="mod">
          <ac:chgData name="景阳 张" userId="6602a4352a7424b3" providerId="LiveId" clId="{4E877BB5-4914-4F6F-85BF-7E639DAF5B9C}" dt="2025-02-16T03:21:51.145" v="1521" actId="14100"/>
          <ac:spMkLst>
            <pc:docMk/>
            <pc:sldMk cId="1884457103" sldId="260"/>
            <ac:spMk id="35" creationId="{07F90D9C-62A8-4C7A-A679-A96FD0D94FF4}"/>
          </ac:spMkLst>
        </pc:spChg>
        <pc:spChg chg="mod">
          <ac:chgData name="景阳 张" userId="6602a4352a7424b3" providerId="LiveId" clId="{4E877BB5-4914-4F6F-85BF-7E639DAF5B9C}" dt="2025-02-13T06:33:25.999" v="269"/>
          <ac:spMkLst>
            <pc:docMk/>
            <pc:sldMk cId="1884457103" sldId="260"/>
            <ac:spMk id="36" creationId="{B0B8CBEE-C546-456C-B747-A4D21262330A}"/>
          </ac:spMkLst>
        </pc:spChg>
        <pc:spChg chg="mod">
          <ac:chgData name="景阳 张" userId="6602a4352a7424b3" providerId="LiveId" clId="{4E877BB5-4914-4F6F-85BF-7E639DAF5B9C}" dt="2025-02-13T06:33:40.862" v="272" actId="1076"/>
          <ac:spMkLst>
            <pc:docMk/>
            <pc:sldMk cId="1884457103" sldId="260"/>
            <ac:spMk id="37" creationId="{C90B36DA-678E-404A-9C3F-E94AA186D7B5}"/>
          </ac:spMkLst>
        </pc:spChg>
        <pc:spChg chg="mod">
          <ac:chgData name="景阳 张" userId="6602a4352a7424b3" providerId="LiveId" clId="{4E877BB5-4914-4F6F-85BF-7E639DAF5B9C}" dt="2025-02-16T03:17:13.339" v="1508" actId="20577"/>
          <ac:spMkLst>
            <pc:docMk/>
            <pc:sldMk cId="1884457103" sldId="260"/>
            <ac:spMk id="41" creationId="{83627BB8-D9DF-478A-871F-349AF6A19D83}"/>
          </ac:spMkLst>
        </pc:spChg>
        <pc:spChg chg="mod">
          <ac:chgData name="景阳 张" userId="6602a4352a7424b3" providerId="LiveId" clId="{4E877BB5-4914-4F6F-85BF-7E639DAF5B9C}" dt="2025-02-16T03:14:40.158" v="1384" actId="20577"/>
          <ac:spMkLst>
            <pc:docMk/>
            <pc:sldMk cId="1884457103" sldId="260"/>
            <ac:spMk id="56" creationId="{00000000-0000-0000-0000-000000000000}"/>
          </ac:spMkLst>
        </pc:spChg>
        <pc:grpChg chg="mod">
          <ac:chgData name="景阳 张" userId="6602a4352a7424b3" providerId="LiveId" clId="{4E877BB5-4914-4F6F-85BF-7E639DAF5B9C}" dt="2025-02-13T06:28:43.893" v="164" actId="1076"/>
          <ac:grpSpMkLst>
            <pc:docMk/>
            <pc:sldMk cId="1884457103" sldId="260"/>
            <ac:grpSpMk id="11" creationId="{00000000-0000-0000-0000-000000000000}"/>
          </ac:grpSpMkLst>
        </pc:grpChg>
      </pc:sldChg>
      <pc:sldChg chg="addSp delSp modSp mod">
        <pc:chgData name="景阳 张" userId="6602a4352a7424b3" providerId="LiveId" clId="{4E877BB5-4914-4F6F-85BF-7E639DAF5B9C}" dt="2025-02-16T03:18:21.094" v="1511"/>
        <pc:sldMkLst>
          <pc:docMk/>
          <pc:sldMk cId="4026379285" sldId="261"/>
        </pc:sldMkLst>
        <pc:spChg chg="mod">
          <ac:chgData name="景阳 张" userId="6602a4352a7424b3" providerId="LiveId" clId="{4E877BB5-4914-4F6F-85BF-7E639DAF5B9C}" dt="2025-02-13T06:38:45.507" v="365" actId="20577"/>
          <ac:spMkLst>
            <pc:docMk/>
            <pc:sldMk cId="4026379285" sldId="261"/>
            <ac:spMk id="2" creationId="{97AB3C27-A496-4E77-B77B-A8C1C4A2A8A4}"/>
          </ac:spMkLst>
        </pc:spChg>
        <pc:spChg chg="mod">
          <ac:chgData name="景阳 张" userId="6602a4352a7424b3" providerId="LiveId" clId="{4E877BB5-4914-4F6F-85BF-7E639DAF5B9C}" dt="2025-02-13T06:39:04.156" v="367" actId="113"/>
          <ac:spMkLst>
            <pc:docMk/>
            <pc:sldMk cId="4026379285" sldId="261"/>
            <ac:spMk id="3" creationId="{7C9869A0-3826-4B04-88AA-BB892CA0F2FB}"/>
          </ac:spMkLst>
        </pc:spChg>
        <pc:spChg chg="add mod">
          <ac:chgData name="景阳 张" userId="6602a4352a7424b3" providerId="LiveId" clId="{4E877BB5-4914-4F6F-85BF-7E639DAF5B9C}" dt="2025-02-13T06:36:43.265" v="311" actId="1076"/>
          <ac:spMkLst>
            <pc:docMk/>
            <pc:sldMk cId="4026379285" sldId="261"/>
            <ac:spMk id="6" creationId="{2B23F3C0-C66D-CDD0-9F61-01BE66CCBC49}"/>
          </ac:spMkLst>
        </pc:spChg>
        <pc:spChg chg="mod">
          <ac:chgData name="景阳 张" userId="6602a4352a7424b3" providerId="LiveId" clId="{4E877BB5-4914-4F6F-85BF-7E639DAF5B9C}" dt="2025-02-13T06:36:49.137" v="314" actId="1076"/>
          <ac:spMkLst>
            <pc:docMk/>
            <pc:sldMk cId="4026379285" sldId="261"/>
            <ac:spMk id="7" creationId="{F5604426-6CAD-406B-901F-CE3EC14919E5}"/>
          </ac:spMkLst>
        </pc:spChg>
        <pc:spChg chg="mod">
          <ac:chgData name="景阳 张" userId="6602a4352a7424b3" providerId="LiveId" clId="{4E877BB5-4914-4F6F-85BF-7E639DAF5B9C}" dt="2025-02-13T06:38:17.123" v="341" actId="1076"/>
          <ac:spMkLst>
            <pc:docMk/>
            <pc:sldMk cId="4026379285" sldId="261"/>
            <ac:spMk id="8" creationId="{0D488A77-5812-4EBB-B400-FF10F4E13F16}"/>
          </ac:spMkLst>
        </pc:spChg>
        <pc:spChg chg="mod">
          <ac:chgData name="景阳 张" userId="6602a4352a7424b3" providerId="LiveId" clId="{4E877BB5-4914-4F6F-85BF-7E639DAF5B9C}" dt="2025-02-13T06:38:19.172" v="342" actId="1076"/>
          <ac:spMkLst>
            <pc:docMk/>
            <pc:sldMk cId="4026379285" sldId="261"/>
            <ac:spMk id="9" creationId="{87C40793-8D78-47AA-9694-F53438F7808C}"/>
          </ac:spMkLst>
        </pc:spChg>
        <pc:spChg chg="add mod">
          <ac:chgData name="景阳 张" userId="6602a4352a7424b3" providerId="LiveId" clId="{4E877BB5-4914-4F6F-85BF-7E639DAF5B9C}" dt="2025-02-13T06:37:19.059" v="324" actId="20577"/>
          <ac:spMkLst>
            <pc:docMk/>
            <pc:sldMk cId="4026379285" sldId="261"/>
            <ac:spMk id="10" creationId="{A54E1FA8-86C6-1669-B2D6-97526A2F9381}"/>
          </ac:spMkLst>
        </pc:spChg>
        <pc:spChg chg="mod">
          <ac:chgData name="景阳 张" userId="6602a4352a7424b3" providerId="LiveId" clId="{4E877BB5-4914-4F6F-85BF-7E639DAF5B9C}" dt="2025-02-13T06:36:29.080" v="309" actId="1076"/>
          <ac:spMkLst>
            <pc:docMk/>
            <pc:sldMk cId="4026379285" sldId="261"/>
            <ac:spMk id="11" creationId="{69576E44-6609-4251-B3E4-7E1C9D91658A}"/>
          </ac:spMkLst>
        </pc:spChg>
        <pc:spChg chg="mod">
          <ac:chgData name="景阳 张" userId="6602a4352a7424b3" providerId="LiveId" clId="{4E877BB5-4914-4F6F-85BF-7E639DAF5B9C}" dt="2025-02-13T06:36:22.522" v="307" actId="1076"/>
          <ac:spMkLst>
            <pc:docMk/>
            <pc:sldMk cId="4026379285" sldId="261"/>
            <ac:spMk id="12" creationId="{85E04006-D373-4CC3-B41F-1E5DE94533A4}"/>
          </ac:spMkLst>
        </pc:spChg>
        <pc:spChg chg="mod">
          <ac:chgData name="景阳 张" userId="6602a4352a7424b3" providerId="LiveId" clId="{4E877BB5-4914-4F6F-85BF-7E639DAF5B9C}" dt="2025-02-13T06:36:25.189" v="308" actId="1076"/>
          <ac:spMkLst>
            <pc:docMk/>
            <pc:sldMk cId="4026379285" sldId="261"/>
            <ac:spMk id="13" creationId="{3003A202-B4B3-49E5-A96A-074071016175}"/>
          </ac:spMkLst>
        </pc:spChg>
        <pc:spChg chg="add mod">
          <ac:chgData name="景阳 张" userId="6602a4352a7424b3" providerId="LiveId" clId="{4E877BB5-4914-4F6F-85BF-7E639DAF5B9C}" dt="2025-02-16T03:18:21.094" v="1511"/>
          <ac:spMkLst>
            <pc:docMk/>
            <pc:sldMk cId="4026379285" sldId="261"/>
            <ac:spMk id="14" creationId="{4B4B7E68-6996-1A69-2E06-AEF081835D1F}"/>
          </ac:spMkLst>
        </pc:spChg>
        <pc:spChg chg="mod">
          <ac:chgData name="景阳 张" userId="6602a4352a7424b3" providerId="LiveId" clId="{4E877BB5-4914-4F6F-85BF-7E639DAF5B9C}" dt="2025-02-13T06:35:42.595" v="296" actId="1076"/>
          <ac:spMkLst>
            <pc:docMk/>
            <pc:sldMk cId="4026379285" sldId="261"/>
            <ac:spMk id="16" creationId="{FDB05253-8446-4858-B0E2-A7D125A695F0}"/>
          </ac:spMkLst>
        </pc:spChg>
        <pc:spChg chg="mod">
          <ac:chgData name="景阳 张" userId="6602a4352a7424b3" providerId="LiveId" clId="{4E877BB5-4914-4F6F-85BF-7E639DAF5B9C}" dt="2025-02-13T06:35:33.739" v="293"/>
          <ac:spMkLst>
            <pc:docMk/>
            <pc:sldMk cId="4026379285" sldId="261"/>
            <ac:spMk id="17" creationId="{1D1ED190-1E7C-4F81-BA8C-9D8AC1700A17}"/>
          </ac:spMkLst>
        </pc:spChg>
        <pc:spChg chg="mod">
          <ac:chgData name="景阳 张" userId="6602a4352a7424b3" providerId="LiveId" clId="{4E877BB5-4914-4F6F-85BF-7E639DAF5B9C}" dt="2025-02-13T06:35:14.844" v="287" actId="20577"/>
          <ac:spMkLst>
            <pc:docMk/>
            <pc:sldMk cId="4026379285" sldId="261"/>
            <ac:spMk id="28" creationId="{00000000-0000-0000-0000-000000000000}"/>
          </ac:spMkLst>
        </pc:spChg>
        <pc:grpChg chg="mod">
          <ac:chgData name="景阳 张" userId="6602a4352a7424b3" providerId="LiveId" clId="{4E877BB5-4914-4F6F-85BF-7E639DAF5B9C}" dt="2025-02-13T06:36:45.481" v="313" actId="1076"/>
          <ac:grpSpMkLst>
            <pc:docMk/>
            <pc:sldMk cId="4026379285" sldId="261"/>
            <ac:grpSpMk id="5" creationId="{00000000-0000-0000-0000-000000000000}"/>
          </ac:grpSpMkLst>
        </pc:grpChg>
        <pc:picChg chg="add mod">
          <ac:chgData name="景阳 张" userId="6602a4352a7424b3" providerId="LiveId" clId="{4E877BB5-4914-4F6F-85BF-7E639DAF5B9C}" dt="2025-02-13T06:40:31.512" v="375" actId="1076"/>
          <ac:picMkLst>
            <pc:docMk/>
            <pc:sldMk cId="4026379285" sldId="261"/>
            <ac:picMk id="19" creationId="{8015139F-EEB2-971A-71B5-781E2EB123E8}"/>
          </ac:picMkLst>
        </pc:picChg>
        <pc:cxnChg chg="mod">
          <ac:chgData name="景阳 张" userId="6602a4352a7424b3" providerId="LiveId" clId="{4E877BB5-4914-4F6F-85BF-7E639DAF5B9C}" dt="2025-02-13T06:36:09.710" v="305" actId="1076"/>
          <ac:cxnSpMkLst>
            <pc:docMk/>
            <pc:sldMk cId="4026379285" sldId="261"/>
            <ac:cxnSpMk id="4" creationId="{F034A613-A0F8-4451-82F1-367C09D67BB7}"/>
          </ac:cxnSpMkLst>
        </pc:cxnChg>
      </pc:sldChg>
      <pc:sldChg chg="addSp delSp modSp mod">
        <pc:chgData name="景阳 张" userId="6602a4352a7424b3" providerId="LiveId" clId="{4E877BB5-4914-4F6F-85BF-7E639DAF5B9C}" dt="2025-02-17T03:53:42.701" v="1572" actId="20577"/>
        <pc:sldMkLst>
          <pc:docMk/>
          <pc:sldMk cId="4004942416" sldId="262"/>
        </pc:sldMkLst>
        <pc:spChg chg="add mod">
          <ac:chgData name="景阳 张" userId="6602a4352a7424b3" providerId="LiveId" clId="{4E877BB5-4914-4F6F-85BF-7E639DAF5B9C}" dt="2025-02-13T06:57:06.202" v="624" actId="1076"/>
          <ac:spMkLst>
            <pc:docMk/>
            <pc:sldMk cId="4004942416" sldId="262"/>
            <ac:spMk id="12" creationId="{5E6BA7FD-E8DC-87CA-FF96-8AEA57CE1488}"/>
          </ac:spMkLst>
        </pc:spChg>
        <pc:spChg chg="add del mod">
          <ac:chgData name="景阳 张" userId="6602a4352a7424b3" providerId="LiveId" clId="{4E877BB5-4914-4F6F-85BF-7E639DAF5B9C}" dt="2025-02-16T03:22:46.006" v="1526" actId="478"/>
          <ac:spMkLst>
            <pc:docMk/>
            <pc:sldMk cId="4004942416" sldId="262"/>
            <ac:spMk id="13" creationId="{6317F020-9C53-8CDC-4518-096E4E47DBF7}"/>
          </ac:spMkLst>
        </pc:spChg>
        <pc:spChg chg="add mod">
          <ac:chgData name="景阳 张" userId="6602a4352a7424b3" providerId="LiveId" clId="{4E877BB5-4914-4F6F-85BF-7E639DAF5B9C}" dt="2025-02-16T03:22:50.538" v="1527" actId="1076"/>
          <ac:spMkLst>
            <pc:docMk/>
            <pc:sldMk cId="4004942416" sldId="262"/>
            <ac:spMk id="14" creationId="{BD9F476C-696C-9226-B5E9-AD7D1564B854}"/>
          </ac:spMkLst>
        </pc:spChg>
        <pc:spChg chg="add mod">
          <ac:chgData name="景阳 张" userId="6602a4352a7424b3" providerId="LiveId" clId="{4E877BB5-4914-4F6F-85BF-7E639DAF5B9C}" dt="2025-02-13T06:55:55.005" v="608" actId="1076"/>
          <ac:spMkLst>
            <pc:docMk/>
            <pc:sldMk cId="4004942416" sldId="262"/>
            <ac:spMk id="18" creationId="{77D34069-BB91-501D-E439-CAA7F34D7F57}"/>
          </ac:spMkLst>
        </pc:spChg>
        <pc:spChg chg="mod">
          <ac:chgData name="景阳 张" userId="6602a4352a7424b3" providerId="LiveId" clId="{4E877BB5-4914-4F6F-85BF-7E639DAF5B9C}" dt="2025-02-13T06:55:57.700" v="609" actId="1076"/>
          <ac:spMkLst>
            <pc:docMk/>
            <pc:sldMk cId="4004942416" sldId="262"/>
            <ac:spMk id="24" creationId="{C6E62EDD-9EC7-48AC-A526-D1DE0C89C166}"/>
          </ac:spMkLst>
        </pc:spChg>
        <pc:spChg chg="mod">
          <ac:chgData name="景阳 张" userId="6602a4352a7424b3" providerId="LiveId" clId="{4E877BB5-4914-4F6F-85BF-7E639DAF5B9C}" dt="2025-02-13T06:53:41.360" v="579" actId="1076"/>
          <ac:spMkLst>
            <pc:docMk/>
            <pc:sldMk cId="4004942416" sldId="262"/>
            <ac:spMk id="25" creationId="{0F017ECA-1FBB-40CA-B0A9-F5E978F7E8D4}"/>
          </ac:spMkLst>
        </pc:spChg>
        <pc:spChg chg="mod">
          <ac:chgData name="景阳 张" userId="6602a4352a7424b3" providerId="LiveId" clId="{4E877BB5-4914-4F6F-85BF-7E639DAF5B9C}" dt="2025-02-13T06:52:45.055" v="557" actId="20577"/>
          <ac:spMkLst>
            <pc:docMk/>
            <pc:sldMk cId="4004942416" sldId="262"/>
            <ac:spMk id="40" creationId="{85B820F2-DC69-448B-87B2-E12A1147EF98}"/>
          </ac:spMkLst>
        </pc:spChg>
        <pc:spChg chg="mod">
          <ac:chgData name="景阳 张" userId="6602a4352a7424b3" providerId="LiveId" clId="{4E877BB5-4914-4F6F-85BF-7E639DAF5B9C}" dt="2025-02-13T06:53:17.449" v="576" actId="1076"/>
          <ac:spMkLst>
            <pc:docMk/>
            <pc:sldMk cId="4004942416" sldId="262"/>
            <ac:spMk id="50" creationId="{FF40DD19-C6A9-47CE-B1C5-B4F6455DD4A0}"/>
          </ac:spMkLst>
        </pc:spChg>
        <pc:spChg chg="mod">
          <ac:chgData name="景阳 张" userId="6602a4352a7424b3" providerId="LiveId" clId="{4E877BB5-4914-4F6F-85BF-7E639DAF5B9C}" dt="2025-02-13T06:53:20.727" v="577" actId="1076"/>
          <ac:spMkLst>
            <pc:docMk/>
            <pc:sldMk cId="4004942416" sldId="262"/>
            <ac:spMk id="51" creationId="{3DF7528A-8D66-41E9-A8BB-1B6DBD340853}"/>
          </ac:spMkLst>
        </pc:spChg>
        <pc:spChg chg="mod">
          <ac:chgData name="景阳 张" userId="6602a4352a7424b3" providerId="LiveId" clId="{4E877BB5-4914-4F6F-85BF-7E639DAF5B9C}" dt="2025-02-17T03:53:42.701" v="1572" actId="20577"/>
          <ac:spMkLst>
            <pc:docMk/>
            <pc:sldMk cId="4004942416" sldId="262"/>
            <ac:spMk id="55" creationId="{00000000-0000-0000-0000-000000000000}"/>
          </ac:spMkLst>
        </pc:spChg>
        <pc:graphicFrameChg chg="add mod modGraphic">
          <ac:chgData name="景阳 张" userId="6602a4352a7424b3" providerId="LiveId" clId="{4E877BB5-4914-4F6F-85BF-7E639DAF5B9C}" dt="2025-02-13T06:56:48.544" v="619" actId="1076"/>
          <ac:graphicFrameMkLst>
            <pc:docMk/>
            <pc:sldMk cId="4004942416" sldId="262"/>
            <ac:graphicFrameMk id="19" creationId="{E437AE3A-D1A4-2BE6-E43A-75EBC3391A21}"/>
          </ac:graphicFrameMkLst>
        </pc:graphicFrameChg>
        <pc:cxnChg chg="add mod">
          <ac:chgData name="景阳 张" userId="6602a4352a7424b3" providerId="LiveId" clId="{4E877BB5-4914-4F6F-85BF-7E639DAF5B9C}" dt="2025-02-13T06:57:06.202" v="624" actId="1076"/>
          <ac:cxnSpMkLst>
            <pc:docMk/>
            <pc:sldMk cId="4004942416" sldId="262"/>
            <ac:cxnSpMk id="8" creationId="{8C1CB973-7DDB-8643-7A2C-D9CAB2209B7C}"/>
          </ac:cxnSpMkLst>
        </pc:cxnChg>
      </pc:sldChg>
      <pc:sldChg chg="addSp delSp modSp mod ord">
        <pc:chgData name="景阳 张" userId="6602a4352a7424b3" providerId="LiveId" clId="{4E877BB5-4914-4F6F-85BF-7E639DAF5B9C}" dt="2025-02-13T06:58:31.695" v="638" actId="20577"/>
        <pc:sldMkLst>
          <pc:docMk/>
          <pc:sldMk cId="3488367199" sldId="263"/>
        </pc:sldMkLst>
        <pc:spChg chg="topLvl">
          <ac:chgData name="景阳 张" userId="6602a4352a7424b3" providerId="LiveId" clId="{4E877BB5-4914-4F6F-85BF-7E639DAF5B9C}" dt="2025-02-13T06:45:42.283" v="466" actId="478"/>
          <ac:spMkLst>
            <pc:docMk/>
            <pc:sldMk cId="3488367199" sldId="263"/>
            <ac:spMk id="2" creationId="{18426DE8-AD43-40B6-B005-E32FF1D4F442}"/>
          </ac:spMkLst>
        </pc:spChg>
        <pc:spChg chg="add mod">
          <ac:chgData name="景阳 张" userId="6602a4352a7424b3" providerId="LiveId" clId="{4E877BB5-4914-4F6F-85BF-7E639DAF5B9C}" dt="2025-02-13T06:58:13.629" v="631" actId="14100"/>
          <ac:spMkLst>
            <pc:docMk/>
            <pc:sldMk cId="3488367199" sldId="263"/>
            <ac:spMk id="10" creationId="{A5C9C46E-E4B0-BA60-FEF1-D928D8542502}"/>
          </ac:spMkLst>
        </pc:spChg>
        <pc:spChg chg="mod">
          <ac:chgData name="景阳 张" userId="6602a4352a7424b3" providerId="LiveId" clId="{4E877BB5-4914-4F6F-85BF-7E639DAF5B9C}" dt="2025-02-13T06:41:21.719" v="379"/>
          <ac:spMkLst>
            <pc:docMk/>
            <pc:sldMk cId="3488367199" sldId="263"/>
            <ac:spMk id="24" creationId="{00000000-0000-0000-0000-000000000000}"/>
          </ac:spMkLst>
        </pc:spChg>
        <pc:spChg chg="add mod">
          <ac:chgData name="景阳 张" userId="6602a4352a7424b3" providerId="LiveId" clId="{4E877BB5-4914-4F6F-85BF-7E639DAF5B9C}" dt="2025-02-13T06:46:03.565" v="476" actId="1076"/>
          <ac:spMkLst>
            <pc:docMk/>
            <pc:sldMk cId="3488367199" sldId="263"/>
            <ac:spMk id="35" creationId="{8383958C-2ED9-41F7-C579-7896AEBDEF4A}"/>
          </ac:spMkLst>
        </pc:spChg>
        <pc:spChg chg="add mod">
          <ac:chgData name="景阳 张" userId="6602a4352a7424b3" providerId="LiveId" clId="{4E877BB5-4914-4F6F-85BF-7E639DAF5B9C}" dt="2025-02-13T06:46:03.565" v="476" actId="1076"/>
          <ac:spMkLst>
            <pc:docMk/>
            <pc:sldMk cId="3488367199" sldId="263"/>
            <ac:spMk id="37" creationId="{A8492445-5067-DF89-81BA-F738B51C555D}"/>
          </ac:spMkLst>
        </pc:spChg>
        <pc:spChg chg="add mod">
          <ac:chgData name="景阳 张" userId="6602a4352a7424b3" providerId="LiveId" clId="{4E877BB5-4914-4F6F-85BF-7E639DAF5B9C}" dt="2025-02-13T06:57:52.652" v="625" actId="20577"/>
          <ac:spMkLst>
            <pc:docMk/>
            <pc:sldMk cId="3488367199" sldId="263"/>
            <ac:spMk id="39" creationId="{7C54887E-CB6A-43F0-11D7-ACB95DD0362E}"/>
          </ac:spMkLst>
        </pc:spChg>
        <pc:spChg chg="add mod">
          <ac:chgData name="景阳 张" userId="6602a4352a7424b3" providerId="LiveId" clId="{4E877BB5-4914-4F6F-85BF-7E639DAF5B9C}" dt="2025-02-13T06:58:16.541" v="632" actId="14100"/>
          <ac:spMkLst>
            <pc:docMk/>
            <pc:sldMk cId="3488367199" sldId="263"/>
            <ac:spMk id="43" creationId="{79407238-98E7-A087-EEBA-65EEFD1761D0}"/>
          </ac:spMkLst>
        </pc:spChg>
        <pc:spChg chg="add mod">
          <ac:chgData name="景阳 张" userId="6602a4352a7424b3" providerId="LiveId" clId="{4E877BB5-4914-4F6F-85BF-7E639DAF5B9C}" dt="2025-02-13T06:46:11.550" v="480" actId="1076"/>
          <ac:spMkLst>
            <pc:docMk/>
            <pc:sldMk cId="3488367199" sldId="263"/>
            <ac:spMk id="44" creationId="{B7FA67E3-F020-00A6-9E85-F24EF42B3B82}"/>
          </ac:spMkLst>
        </pc:spChg>
        <pc:spChg chg="add mod">
          <ac:chgData name="景阳 张" userId="6602a4352a7424b3" providerId="LiveId" clId="{4E877BB5-4914-4F6F-85BF-7E639DAF5B9C}" dt="2025-02-13T06:47:25.132" v="488" actId="1076"/>
          <ac:spMkLst>
            <pc:docMk/>
            <pc:sldMk cId="3488367199" sldId="263"/>
            <ac:spMk id="45" creationId="{21E4A2E5-DC79-CF15-2FA8-C4254DE32B3C}"/>
          </ac:spMkLst>
        </pc:spChg>
        <pc:spChg chg="add mod">
          <ac:chgData name="景阳 张" userId="6602a4352a7424b3" providerId="LiveId" clId="{4E877BB5-4914-4F6F-85BF-7E639DAF5B9C}" dt="2025-02-13T06:58:31.695" v="638" actId="20577"/>
          <ac:spMkLst>
            <pc:docMk/>
            <pc:sldMk cId="3488367199" sldId="263"/>
            <ac:spMk id="46" creationId="{72334B38-32DE-0B7B-AA95-3DE4932E7B08}"/>
          </ac:spMkLst>
        </pc:spChg>
        <pc:spChg chg="add mod">
          <ac:chgData name="景阳 张" userId="6602a4352a7424b3" providerId="LiveId" clId="{4E877BB5-4914-4F6F-85BF-7E639DAF5B9C}" dt="2025-02-13T06:58:22.011" v="633" actId="14100"/>
          <ac:spMkLst>
            <pc:docMk/>
            <pc:sldMk cId="3488367199" sldId="263"/>
            <ac:spMk id="47" creationId="{2B8417F0-3276-E975-CCD6-0E1E2D021E5E}"/>
          </ac:spMkLst>
        </pc:spChg>
        <pc:spChg chg="add mod">
          <ac:chgData name="景阳 张" userId="6602a4352a7424b3" providerId="LiveId" clId="{4E877BB5-4914-4F6F-85BF-7E639DAF5B9C}" dt="2025-02-13T06:46:14.587" v="482" actId="1076"/>
          <ac:spMkLst>
            <pc:docMk/>
            <pc:sldMk cId="3488367199" sldId="263"/>
            <ac:spMk id="48" creationId="{BBCC5F58-44FF-D30A-DC7D-253992A07CD5}"/>
          </ac:spMkLst>
        </pc:spChg>
        <pc:spChg chg="add mod">
          <ac:chgData name="景阳 张" userId="6602a4352a7424b3" providerId="LiveId" clId="{4E877BB5-4914-4F6F-85BF-7E639DAF5B9C}" dt="2025-02-13T06:49:07.481" v="509" actId="1076"/>
          <ac:spMkLst>
            <pc:docMk/>
            <pc:sldMk cId="3488367199" sldId="263"/>
            <ac:spMk id="49" creationId="{EA8CED29-D9FE-B52E-425B-FE2655E35600}"/>
          </ac:spMkLst>
        </pc:spChg>
        <pc:spChg chg="add mod">
          <ac:chgData name="景阳 张" userId="6602a4352a7424b3" providerId="LiveId" clId="{4E877BB5-4914-4F6F-85BF-7E639DAF5B9C}" dt="2025-02-13T06:58:10.935" v="630" actId="20577"/>
          <ac:spMkLst>
            <pc:docMk/>
            <pc:sldMk cId="3488367199" sldId="263"/>
            <ac:spMk id="50" creationId="{AE84C70E-9D7B-2C05-2D4C-652670AC7A8B}"/>
          </ac:spMkLst>
        </pc:spChg>
      </pc:sldChg>
      <pc:sldChg chg="del">
        <pc:chgData name="景阳 张" userId="6602a4352a7424b3" providerId="LiveId" clId="{4E877BB5-4914-4F6F-85BF-7E639DAF5B9C}" dt="2025-02-13T07:09:58.710" v="1188" actId="47"/>
        <pc:sldMkLst>
          <pc:docMk/>
          <pc:sldMk cId="2031099423" sldId="264"/>
        </pc:sldMkLst>
      </pc:sldChg>
      <pc:sldChg chg="del">
        <pc:chgData name="景阳 张" userId="6602a4352a7424b3" providerId="LiveId" clId="{4E877BB5-4914-4F6F-85BF-7E639DAF5B9C}" dt="2025-02-13T07:09:59.799" v="1189" actId="47"/>
        <pc:sldMkLst>
          <pc:docMk/>
          <pc:sldMk cId="486628641" sldId="265"/>
        </pc:sldMkLst>
      </pc:sldChg>
      <pc:sldChg chg="del">
        <pc:chgData name="景阳 张" userId="6602a4352a7424b3" providerId="LiveId" clId="{4E877BB5-4914-4F6F-85BF-7E639DAF5B9C}" dt="2025-02-13T07:10:00.250" v="1190" actId="47"/>
        <pc:sldMkLst>
          <pc:docMk/>
          <pc:sldMk cId="2729831645" sldId="266"/>
        </pc:sldMkLst>
      </pc:sldChg>
      <pc:sldChg chg="del">
        <pc:chgData name="景阳 张" userId="6602a4352a7424b3" providerId="LiveId" clId="{4E877BB5-4914-4F6F-85BF-7E639DAF5B9C}" dt="2025-02-13T07:10:00.439" v="1191" actId="47"/>
        <pc:sldMkLst>
          <pc:docMk/>
          <pc:sldMk cId="1799470041" sldId="267"/>
        </pc:sldMkLst>
      </pc:sldChg>
      <pc:sldChg chg="del">
        <pc:chgData name="景阳 张" userId="6602a4352a7424b3" providerId="LiveId" clId="{4E877BB5-4914-4F6F-85BF-7E639DAF5B9C}" dt="2025-02-13T07:10:00.610" v="1192" actId="47"/>
        <pc:sldMkLst>
          <pc:docMk/>
          <pc:sldMk cId="1207156731" sldId="268"/>
        </pc:sldMkLst>
      </pc:sldChg>
      <pc:sldChg chg="del">
        <pc:chgData name="景阳 张" userId="6602a4352a7424b3" providerId="LiveId" clId="{4E877BB5-4914-4F6F-85BF-7E639DAF5B9C}" dt="2025-02-13T07:10:00.767" v="1193" actId="47"/>
        <pc:sldMkLst>
          <pc:docMk/>
          <pc:sldMk cId="3661380895" sldId="269"/>
        </pc:sldMkLst>
      </pc:sldChg>
      <pc:sldChg chg="del">
        <pc:chgData name="景阳 张" userId="6602a4352a7424b3" providerId="LiveId" clId="{4E877BB5-4914-4F6F-85BF-7E639DAF5B9C}" dt="2025-02-13T07:10:00.911" v="1194" actId="47"/>
        <pc:sldMkLst>
          <pc:docMk/>
          <pc:sldMk cId="3703862004" sldId="270"/>
        </pc:sldMkLst>
      </pc:sldChg>
      <pc:sldChg chg="del">
        <pc:chgData name="景阳 张" userId="6602a4352a7424b3" providerId="LiveId" clId="{4E877BB5-4914-4F6F-85BF-7E639DAF5B9C}" dt="2025-02-13T07:10:01.036" v="1195" actId="47"/>
        <pc:sldMkLst>
          <pc:docMk/>
          <pc:sldMk cId="1602348618" sldId="271"/>
        </pc:sldMkLst>
      </pc:sldChg>
      <pc:sldChg chg="del">
        <pc:chgData name="景阳 张" userId="6602a4352a7424b3" providerId="LiveId" clId="{4E877BB5-4914-4F6F-85BF-7E639DAF5B9C}" dt="2025-02-13T07:10:01.148" v="1196" actId="47"/>
        <pc:sldMkLst>
          <pc:docMk/>
          <pc:sldMk cId="3565402265" sldId="272"/>
        </pc:sldMkLst>
      </pc:sldChg>
      <pc:sldChg chg="del">
        <pc:chgData name="景阳 张" userId="6602a4352a7424b3" providerId="LiveId" clId="{4E877BB5-4914-4F6F-85BF-7E639DAF5B9C}" dt="2025-02-13T07:10:01.290" v="1197" actId="47"/>
        <pc:sldMkLst>
          <pc:docMk/>
          <pc:sldMk cId="433630191" sldId="273"/>
        </pc:sldMkLst>
      </pc:sldChg>
      <pc:sldChg chg="del">
        <pc:chgData name="景阳 张" userId="6602a4352a7424b3" providerId="LiveId" clId="{4E877BB5-4914-4F6F-85BF-7E639DAF5B9C}" dt="2025-02-13T07:10:01.461" v="1198" actId="47"/>
        <pc:sldMkLst>
          <pc:docMk/>
          <pc:sldMk cId="2423679333" sldId="274"/>
        </pc:sldMkLst>
      </pc:sldChg>
      <pc:sldChg chg="del">
        <pc:chgData name="景阳 张" userId="6602a4352a7424b3" providerId="LiveId" clId="{4E877BB5-4914-4F6F-85BF-7E639DAF5B9C}" dt="2025-02-13T07:10:01.637" v="1199" actId="47"/>
        <pc:sldMkLst>
          <pc:docMk/>
          <pc:sldMk cId="2417369290" sldId="275"/>
        </pc:sldMkLst>
      </pc:sldChg>
      <pc:sldChg chg="del">
        <pc:chgData name="景阳 张" userId="6602a4352a7424b3" providerId="LiveId" clId="{4E877BB5-4914-4F6F-85BF-7E639DAF5B9C}" dt="2025-02-13T07:10:01.755" v="1200" actId="47"/>
        <pc:sldMkLst>
          <pc:docMk/>
          <pc:sldMk cId="3764633574" sldId="276"/>
        </pc:sldMkLst>
      </pc:sldChg>
      <pc:sldChg chg="del">
        <pc:chgData name="景阳 张" userId="6602a4352a7424b3" providerId="LiveId" clId="{4E877BB5-4914-4F6F-85BF-7E639DAF5B9C}" dt="2025-02-13T07:10:01.904" v="1201" actId="47"/>
        <pc:sldMkLst>
          <pc:docMk/>
          <pc:sldMk cId="3943100283" sldId="277"/>
        </pc:sldMkLst>
      </pc:sldChg>
      <pc:sldChg chg="del">
        <pc:chgData name="景阳 张" userId="6602a4352a7424b3" providerId="LiveId" clId="{4E877BB5-4914-4F6F-85BF-7E639DAF5B9C}" dt="2025-02-13T07:10:02.058" v="1202" actId="47"/>
        <pc:sldMkLst>
          <pc:docMk/>
          <pc:sldMk cId="1321594065" sldId="278"/>
        </pc:sldMkLst>
      </pc:sldChg>
      <pc:sldChg chg="del">
        <pc:chgData name="景阳 张" userId="6602a4352a7424b3" providerId="LiveId" clId="{4E877BB5-4914-4F6F-85BF-7E639DAF5B9C}" dt="2025-02-13T07:10:02.191" v="1203" actId="47"/>
        <pc:sldMkLst>
          <pc:docMk/>
          <pc:sldMk cId="3218723404" sldId="279"/>
        </pc:sldMkLst>
      </pc:sldChg>
      <pc:sldChg chg="del">
        <pc:chgData name="景阳 张" userId="6602a4352a7424b3" providerId="LiveId" clId="{4E877BB5-4914-4F6F-85BF-7E639DAF5B9C}" dt="2025-02-13T07:10:02.336" v="1204" actId="47"/>
        <pc:sldMkLst>
          <pc:docMk/>
          <pc:sldMk cId="1792596488" sldId="280"/>
        </pc:sldMkLst>
      </pc:sldChg>
      <pc:sldChg chg="del">
        <pc:chgData name="景阳 张" userId="6602a4352a7424b3" providerId="LiveId" clId="{4E877BB5-4914-4F6F-85BF-7E639DAF5B9C}" dt="2025-02-13T07:10:02.474" v="1205" actId="47"/>
        <pc:sldMkLst>
          <pc:docMk/>
          <pc:sldMk cId="1922811998" sldId="281"/>
        </pc:sldMkLst>
      </pc:sldChg>
      <pc:sldChg chg="delSp modSp mod ord">
        <pc:chgData name="景阳 张" userId="6602a4352a7424b3" providerId="LiveId" clId="{4E877BB5-4914-4F6F-85BF-7E639DAF5B9C}" dt="2025-02-17T03:54:07.986" v="1599" actId="20577"/>
        <pc:sldMkLst>
          <pc:docMk/>
          <pc:sldMk cId="442307515" sldId="282"/>
        </pc:sldMkLst>
        <pc:spChg chg="mod">
          <ac:chgData name="景阳 张" userId="6602a4352a7424b3" providerId="LiveId" clId="{4E877BB5-4914-4F6F-85BF-7E639DAF5B9C}" dt="2025-02-13T07:00:33.829" v="676" actId="1076"/>
          <ac:spMkLst>
            <pc:docMk/>
            <pc:sldMk cId="442307515" sldId="282"/>
            <ac:spMk id="20" creationId="{49E7F953-7DBD-4D07-B124-1C5D5AF0F9AF}"/>
          </ac:spMkLst>
        </pc:spChg>
        <pc:spChg chg="mod">
          <ac:chgData name="景阳 张" userId="6602a4352a7424b3" providerId="LiveId" clId="{4E877BB5-4914-4F6F-85BF-7E639DAF5B9C}" dt="2025-02-16T03:23:08.806" v="1539" actId="20577"/>
          <ac:spMkLst>
            <pc:docMk/>
            <pc:sldMk cId="442307515" sldId="282"/>
            <ac:spMk id="32" creationId="{0D3B3F55-F513-4919-9B2F-F33A0AD6BE8F}"/>
          </ac:spMkLst>
        </pc:spChg>
        <pc:spChg chg="mod">
          <ac:chgData name="景阳 张" userId="6602a4352a7424b3" providerId="LiveId" clId="{4E877BB5-4914-4F6F-85BF-7E639DAF5B9C}" dt="2025-02-16T03:23:14.541" v="1542" actId="20577"/>
          <ac:spMkLst>
            <pc:docMk/>
            <pc:sldMk cId="442307515" sldId="282"/>
            <ac:spMk id="33" creationId="{F3410776-861C-4020-A45C-2B50ABACA6FC}"/>
          </ac:spMkLst>
        </pc:spChg>
        <pc:spChg chg="mod">
          <ac:chgData name="景阳 张" userId="6602a4352a7424b3" providerId="LiveId" clId="{4E877BB5-4914-4F6F-85BF-7E639DAF5B9C}" dt="2025-02-17T03:54:02.541" v="1590" actId="20577"/>
          <ac:spMkLst>
            <pc:docMk/>
            <pc:sldMk cId="442307515" sldId="282"/>
            <ac:spMk id="34" creationId="{124D8A49-F7BE-4792-95B3-B705462ABC39}"/>
          </ac:spMkLst>
        </pc:spChg>
        <pc:spChg chg="mod">
          <ac:chgData name="景阳 张" userId="6602a4352a7424b3" providerId="LiveId" clId="{4E877BB5-4914-4F6F-85BF-7E639DAF5B9C}" dt="2025-02-13T07:00:50.866" v="679"/>
          <ac:spMkLst>
            <pc:docMk/>
            <pc:sldMk cId="442307515" sldId="282"/>
            <ac:spMk id="35" creationId="{514CF1A8-B431-4FAB-9255-80C4A0FF6F4F}"/>
          </ac:spMkLst>
        </pc:spChg>
        <pc:spChg chg="mod">
          <ac:chgData name="景阳 张" userId="6602a4352a7424b3" providerId="LiveId" clId="{4E877BB5-4914-4F6F-85BF-7E639DAF5B9C}" dt="2025-02-13T07:01:18.656" v="683"/>
          <ac:spMkLst>
            <pc:docMk/>
            <pc:sldMk cId="442307515" sldId="282"/>
            <ac:spMk id="36" creationId="{38DC13CD-79A8-4BA3-A730-597822D7C449}"/>
          </ac:spMkLst>
        </pc:spChg>
        <pc:spChg chg="mod">
          <ac:chgData name="景阳 张" userId="6602a4352a7424b3" providerId="LiveId" clId="{4E877BB5-4914-4F6F-85BF-7E639DAF5B9C}" dt="2025-02-17T03:54:07.986" v="1599" actId="20577"/>
          <ac:spMkLst>
            <pc:docMk/>
            <pc:sldMk cId="442307515" sldId="282"/>
            <ac:spMk id="37" creationId="{F36E9229-ED75-4CBC-A861-3FD5AB89070C}"/>
          </ac:spMkLst>
        </pc:spChg>
        <pc:spChg chg="mod">
          <ac:chgData name="景阳 张" userId="6602a4352a7424b3" providerId="LiveId" clId="{4E877BB5-4914-4F6F-85BF-7E639DAF5B9C}" dt="2025-02-13T06:59:30.675" v="662" actId="20577"/>
          <ac:spMkLst>
            <pc:docMk/>
            <pc:sldMk cId="442307515" sldId="282"/>
            <ac:spMk id="44" creationId="{00000000-0000-0000-0000-000000000000}"/>
          </ac:spMkLst>
        </pc:spChg>
        <pc:cxnChg chg="mod">
          <ac:chgData name="景阳 张" userId="6602a4352a7424b3" providerId="LiveId" clId="{4E877BB5-4914-4F6F-85BF-7E639DAF5B9C}" dt="2025-02-13T07:00:40.933" v="678" actId="1076"/>
          <ac:cxnSpMkLst>
            <pc:docMk/>
            <pc:sldMk cId="442307515" sldId="282"/>
            <ac:cxnSpMk id="42" creationId="{D501851C-1FA9-4337-A120-B612A27F9521}"/>
          </ac:cxnSpMkLst>
        </pc:cxnChg>
      </pc:sldChg>
      <pc:sldChg chg="del">
        <pc:chgData name="景阳 张" userId="6602a4352a7424b3" providerId="LiveId" clId="{4E877BB5-4914-4F6F-85BF-7E639DAF5B9C}" dt="2025-02-13T07:10:02.618" v="1206" actId="47"/>
        <pc:sldMkLst>
          <pc:docMk/>
          <pc:sldMk cId="3652722655" sldId="283"/>
        </pc:sldMkLst>
      </pc:sldChg>
      <pc:sldChg chg="del">
        <pc:chgData name="景阳 张" userId="6602a4352a7424b3" providerId="LiveId" clId="{4E877BB5-4914-4F6F-85BF-7E639DAF5B9C}" dt="2025-02-13T07:10:02.774" v="1207" actId="47"/>
        <pc:sldMkLst>
          <pc:docMk/>
          <pc:sldMk cId="2583185278" sldId="284"/>
        </pc:sldMkLst>
      </pc:sldChg>
      <pc:sldChg chg="del">
        <pc:chgData name="景阳 张" userId="6602a4352a7424b3" providerId="LiveId" clId="{4E877BB5-4914-4F6F-85BF-7E639DAF5B9C}" dt="2025-02-13T07:10:02.925" v="1208" actId="47"/>
        <pc:sldMkLst>
          <pc:docMk/>
          <pc:sldMk cId="2152165992" sldId="285"/>
        </pc:sldMkLst>
      </pc:sldChg>
      <pc:sldChg chg="del">
        <pc:chgData name="景阳 张" userId="6602a4352a7424b3" providerId="LiveId" clId="{4E877BB5-4914-4F6F-85BF-7E639DAF5B9C}" dt="2025-02-13T07:10:03.072" v="1209" actId="47"/>
        <pc:sldMkLst>
          <pc:docMk/>
          <pc:sldMk cId="3297771033" sldId="286"/>
        </pc:sldMkLst>
      </pc:sldChg>
      <pc:sldChg chg="del">
        <pc:chgData name="景阳 张" userId="6602a4352a7424b3" providerId="LiveId" clId="{4E877BB5-4914-4F6F-85BF-7E639DAF5B9C}" dt="2025-02-13T07:10:03.238" v="1210" actId="47"/>
        <pc:sldMkLst>
          <pc:docMk/>
          <pc:sldMk cId="60957794" sldId="287"/>
        </pc:sldMkLst>
      </pc:sldChg>
      <pc:sldChg chg="addSp delSp modSp add del mod">
        <pc:chgData name="景阳 张" userId="6602a4352a7424b3" providerId="LiveId" clId="{4E877BB5-4914-4F6F-85BF-7E639DAF5B9C}" dt="2025-02-17T03:54:15.094" v="1606" actId="20577"/>
        <pc:sldMkLst>
          <pc:docMk/>
          <pc:sldMk cId="984594547" sldId="288"/>
        </pc:sldMkLst>
        <pc:spChg chg="add mod">
          <ac:chgData name="景阳 张" userId="6602a4352a7424b3" providerId="LiveId" clId="{4E877BB5-4914-4F6F-85BF-7E639DAF5B9C}" dt="2025-02-13T07:13:30.095" v="1340" actId="1076"/>
          <ac:spMkLst>
            <pc:docMk/>
            <pc:sldMk cId="984594547" sldId="288"/>
            <ac:spMk id="5" creationId="{39B6D312-28A6-4F0E-6FF4-E3BCBCFDFF74}"/>
          </ac:spMkLst>
        </pc:spChg>
        <pc:spChg chg="mod">
          <ac:chgData name="景阳 张" userId="6602a4352a7424b3" providerId="LiveId" clId="{4E877BB5-4914-4F6F-85BF-7E639DAF5B9C}" dt="2025-02-16T03:23:31.713" v="1543" actId="20577"/>
          <ac:spMkLst>
            <pc:docMk/>
            <pc:sldMk cId="984594547" sldId="288"/>
            <ac:spMk id="21" creationId="{3C9581C6-41DB-4EA2-997A-45EEC6B5E50E}"/>
          </ac:spMkLst>
        </pc:spChg>
        <pc:spChg chg="mod">
          <ac:chgData name="景阳 张" userId="6602a4352a7424b3" providerId="LiveId" clId="{4E877BB5-4914-4F6F-85BF-7E639DAF5B9C}" dt="2025-02-13T07:12:50.242" v="1328" actId="14100"/>
          <ac:spMkLst>
            <pc:docMk/>
            <pc:sldMk cId="984594547" sldId="288"/>
            <ac:spMk id="24" creationId="{4A2AAADB-5CEA-4AE4-AA55-CE5607FB821B}"/>
          </ac:spMkLst>
        </pc:spChg>
        <pc:spChg chg="mod">
          <ac:chgData name="景阳 张" userId="6602a4352a7424b3" providerId="LiveId" clId="{4E877BB5-4914-4F6F-85BF-7E639DAF5B9C}" dt="2025-02-17T03:54:15.094" v="1606" actId="20577"/>
          <ac:spMkLst>
            <pc:docMk/>
            <pc:sldMk cId="984594547" sldId="288"/>
            <ac:spMk id="29" creationId="{4DDCB531-13D5-4D2A-B8B9-6A542179191A}"/>
          </ac:spMkLst>
        </pc:spChg>
        <pc:spChg chg="mod">
          <ac:chgData name="景阳 张" userId="6602a4352a7424b3" providerId="LiveId" clId="{4E877BB5-4914-4F6F-85BF-7E639DAF5B9C}" dt="2025-02-13T07:10:31.578" v="1240" actId="20577"/>
          <ac:spMkLst>
            <pc:docMk/>
            <pc:sldMk cId="984594547" sldId="288"/>
            <ac:spMk id="35" creationId="{00000000-0000-0000-0000-000000000000}"/>
          </ac:spMkLst>
        </pc:spChg>
        <pc:grpChg chg="mod">
          <ac:chgData name="景阳 张" userId="6602a4352a7424b3" providerId="LiveId" clId="{4E877BB5-4914-4F6F-85BF-7E639DAF5B9C}" dt="2025-02-13T07:10:46.466" v="1245" actId="1076"/>
          <ac:grpSpMkLst>
            <pc:docMk/>
            <pc:sldMk cId="984594547" sldId="288"/>
            <ac:grpSpMk id="2" creationId="{00000000-0000-0000-0000-000000000000}"/>
          </ac:grpSpMkLst>
        </pc:grpChg>
      </pc:sldChg>
      <pc:sldChg chg="addSp delSp modSp add del mod">
        <pc:chgData name="景阳 张" userId="6602a4352a7424b3" providerId="LiveId" clId="{4E877BB5-4914-4F6F-85BF-7E639DAF5B9C}" dt="2025-02-13T07:13:41.427" v="1344" actId="478"/>
        <pc:sldMkLst>
          <pc:docMk/>
          <pc:sldMk cId="3118617872" sldId="289"/>
        </pc:sldMkLst>
      </pc:sldChg>
      <pc:sldChg chg="modSp add del mod setBg">
        <pc:chgData name="景阳 张" userId="6602a4352a7424b3" providerId="LiveId" clId="{4E877BB5-4914-4F6F-85BF-7E639DAF5B9C}" dt="2025-02-13T07:09:58.035" v="1187" actId="47"/>
        <pc:sldMkLst>
          <pc:docMk/>
          <pc:sldMk cId="1392163828" sldId="290"/>
        </pc:sldMkLst>
      </pc:sldChg>
      <pc:sldMasterChg chg="modSldLayout">
        <pc:chgData name="景阳 张" userId="6602a4352a7424b3" providerId="LiveId" clId="{4E877BB5-4914-4F6F-85BF-7E639DAF5B9C}" dt="2025-02-13T07:03:35.971" v="697"/>
        <pc:sldMasterMkLst>
          <pc:docMk/>
          <pc:sldMasterMk cId="0" sldId="2147483648"/>
        </pc:sldMasterMkLst>
        <pc:sldLayoutChg chg="delSp mod">
          <pc:chgData name="景阳 张" userId="6602a4352a7424b3" providerId="LiveId" clId="{4E877BB5-4914-4F6F-85BF-7E639DAF5B9C}" dt="2025-02-13T07:03:35.971" v="697"/>
          <pc:sldLayoutMkLst>
            <pc:docMk/>
            <pc:sldMasterMk cId="0" sldId="2147483648"/>
            <pc:sldLayoutMk cId="1078433351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19500a74-5722-46c2-bf5c-a607a7e1b8dc.source.default.zh-Hans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6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CAF6038-417D-4078-A941-C2F86DBF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" r="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D55637-CBE3-4917-BF70-2F736F06B3E1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>
            <a:gsLst>
              <a:gs pos="0">
                <a:schemeClr val="accent1">
                  <a:lumMod val="75000"/>
                  <a:alpha val="90000"/>
                </a:schemeClr>
              </a:gs>
              <a:gs pos="70000">
                <a:schemeClr val="accent1">
                  <a:lumMod val="75000"/>
                  <a:alpha val="0"/>
                </a:schemeClr>
              </a:gs>
            </a:gsLst>
            <a:lin ang="2700000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52500" y="1524000"/>
            <a:ext cx="6000750" cy="19050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Presentation Title Goes Here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B29519-254E-4979-B6F8-38D07D14B42B}"/>
              </a:ext>
            </a:extLst>
          </p:cNvPr>
          <p:cNvSpPr>
            <a:spLocks/>
          </p:cNvSpPr>
          <p:nvPr/>
        </p:nvSpPr>
        <p:spPr>
          <a:xfrm>
            <a:off x="11096625" y="5724525"/>
            <a:ext cx="409575" cy="409575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" name="Subtitle 4"/>
          <p:cNvSpPr>
            <a:spLocks noGrp="1"/>
          </p:cNvSpPr>
          <p:nvPr>
            <p:ph type="subTitle" idx="1" hasCustomPrompt="1"/>
          </p:nvPr>
        </p:nvSpPr>
        <p:spPr>
          <a:xfrm>
            <a:off x="952500" y="3790950"/>
            <a:ext cx="3600450" cy="723900"/>
          </a:xfrm>
          <a:prstGeom prst="round2DiagRect">
            <a:avLst>
              <a:gd name="adj1" fmla="val 33331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2000" b="0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add subtitle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5029200"/>
            <a:ext cx="5810250" cy="285750"/>
          </a:xfrm>
          <a:prstGeom prst="rect">
            <a:avLst/>
          </a:prstGeom>
        </p:spPr>
        <p:txBody>
          <a:bodyPr vert="horz" rtlCol="0" anchor="ctr"/>
          <a:lstStyle>
            <a:lvl1pPr marL="0" indent="0" algn="l">
              <a:lnSpc>
                <a:spcPct val="100000"/>
              </a:lnSpc>
              <a:buNone/>
              <a:defRPr lang="en-US" altLang="zh-CN" sz="12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Presenter name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CBC93DA-D97B-474B-BE50-AF57BCBAD827}"/>
              </a:ext>
            </a:extLst>
          </p:cNvPr>
          <p:cNvSpPr>
            <a:spLocks/>
          </p:cNvSpPr>
          <p:nvPr/>
        </p:nvSpPr>
        <p:spPr>
          <a:xfrm>
            <a:off x="11182350" y="5810250"/>
            <a:ext cx="238125" cy="238125"/>
          </a:xfrm>
          <a:custGeom>
            <a:avLst/>
            <a:gdLst>
              <a:gd name="T0" fmla="*/ 1546 w 1596"/>
              <a:gd name="T1" fmla="*/ 1344 h 1562"/>
              <a:gd name="T2" fmla="*/ 1182 w 1596"/>
              <a:gd name="T3" fmla="*/ 979 h 1562"/>
              <a:gd name="T4" fmla="*/ 1280 w 1596"/>
              <a:gd name="T5" fmla="*/ 640 h 1562"/>
              <a:gd name="T6" fmla="*/ 640 w 1596"/>
              <a:gd name="T7" fmla="*/ 0 h 1562"/>
              <a:gd name="T8" fmla="*/ 0 w 1596"/>
              <a:gd name="T9" fmla="*/ 640 h 1562"/>
              <a:gd name="T10" fmla="*/ 640 w 1596"/>
              <a:gd name="T11" fmla="*/ 1280 h 1562"/>
              <a:gd name="T12" fmla="*/ 1005 w 1596"/>
              <a:gd name="T13" fmla="*/ 1165 h 1562"/>
              <a:gd name="T14" fmla="*/ 1365 w 1596"/>
              <a:gd name="T15" fmla="*/ 1525 h 1562"/>
              <a:gd name="T16" fmla="*/ 1456 w 1596"/>
              <a:gd name="T17" fmla="*/ 1562 h 1562"/>
              <a:gd name="T18" fmla="*/ 1546 w 1596"/>
              <a:gd name="T19" fmla="*/ 1525 h 1562"/>
              <a:gd name="T20" fmla="*/ 1546 w 1596"/>
              <a:gd name="T21" fmla="*/ 1344 h 1562"/>
              <a:gd name="T22" fmla="*/ 640 w 1596"/>
              <a:gd name="T23" fmla="*/ 1072 h 1562"/>
              <a:gd name="T24" fmla="*/ 207 w 1596"/>
              <a:gd name="T25" fmla="*/ 640 h 1562"/>
              <a:gd name="T26" fmla="*/ 640 w 1596"/>
              <a:gd name="T27" fmla="*/ 207 h 1562"/>
              <a:gd name="T28" fmla="*/ 1073 w 1596"/>
              <a:gd name="T29" fmla="*/ 640 h 1562"/>
              <a:gd name="T30" fmla="*/ 640 w 1596"/>
              <a:gd name="T31" fmla="*/ 1072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6" h="1562">
                <a:moveTo>
                  <a:pt x="1546" y="1344"/>
                </a:moveTo>
                <a:lnTo>
                  <a:pt x="1182" y="979"/>
                </a:lnTo>
                <a:cubicBezTo>
                  <a:pt x="1244" y="881"/>
                  <a:pt x="1280" y="765"/>
                  <a:pt x="1280" y="640"/>
                </a:cubicBezTo>
                <a:cubicBezTo>
                  <a:pt x="1280" y="286"/>
                  <a:pt x="993" y="0"/>
                  <a:pt x="640" y="0"/>
                </a:cubicBezTo>
                <a:cubicBezTo>
                  <a:pt x="287" y="0"/>
                  <a:pt x="0" y="286"/>
                  <a:pt x="0" y="640"/>
                </a:cubicBezTo>
                <a:cubicBezTo>
                  <a:pt x="0" y="993"/>
                  <a:pt x="286" y="1280"/>
                  <a:pt x="640" y="1280"/>
                </a:cubicBezTo>
                <a:cubicBezTo>
                  <a:pt x="776" y="1280"/>
                  <a:pt x="902" y="1237"/>
                  <a:pt x="1005" y="1165"/>
                </a:cubicBezTo>
                <a:lnTo>
                  <a:pt x="1365" y="1525"/>
                </a:lnTo>
                <a:cubicBezTo>
                  <a:pt x="1390" y="1550"/>
                  <a:pt x="1423" y="1562"/>
                  <a:pt x="1456" y="1562"/>
                </a:cubicBezTo>
                <a:cubicBezTo>
                  <a:pt x="1489" y="1562"/>
                  <a:pt x="1521" y="1550"/>
                  <a:pt x="1546" y="1525"/>
                </a:cubicBezTo>
                <a:cubicBezTo>
                  <a:pt x="1596" y="1475"/>
                  <a:pt x="1596" y="1394"/>
                  <a:pt x="1546" y="1344"/>
                </a:cubicBezTo>
                <a:close/>
                <a:moveTo>
                  <a:pt x="640" y="1072"/>
                </a:moveTo>
                <a:cubicBezTo>
                  <a:pt x="401" y="1072"/>
                  <a:pt x="207" y="879"/>
                  <a:pt x="207" y="640"/>
                </a:cubicBezTo>
                <a:cubicBezTo>
                  <a:pt x="207" y="401"/>
                  <a:pt x="401" y="207"/>
                  <a:pt x="640" y="207"/>
                </a:cubicBezTo>
                <a:cubicBezTo>
                  <a:pt x="879" y="207"/>
                  <a:pt x="1073" y="401"/>
                  <a:pt x="1073" y="640"/>
                </a:cubicBezTo>
                <a:cubicBezTo>
                  <a:pt x="1073" y="879"/>
                  <a:pt x="879" y="1072"/>
                  <a:pt x="640" y="1072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BC97E-5245-443E-B5AB-A694DC5CF3C9}"/>
              </a:ext>
            </a:extLst>
          </p:cNvPr>
          <p:cNvSpPr>
            <a:spLocks/>
          </p:cNvSpPr>
          <p:nvPr/>
        </p:nvSpPr>
        <p:spPr>
          <a:xfrm>
            <a:off x="657225" y="714375"/>
            <a:ext cx="114300" cy="1143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410200"/>
            <a:ext cx="5810250" cy="285750"/>
          </a:xfrm>
          <a:prstGeom prst="rect">
            <a:avLst/>
          </a:prstGeom>
        </p:spPr>
        <p:txBody>
          <a:bodyPr vert="horz" rtlCol="0" anchor="ctr"/>
          <a:lstStyle>
            <a:lvl1pPr marL="0" indent="0" algn="l">
              <a:lnSpc>
                <a:spcPct val="100000"/>
              </a:lnSpc>
              <a:buNone/>
              <a:defRPr lang="en-US" altLang="zh-CN" sz="12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www.officeplus.cn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2AE4F-9124-4001-A8DF-8A41C6A3F925}"/>
              </a:ext>
            </a:extLst>
          </p:cNvPr>
          <p:cNvSpPr>
            <a:spLocks/>
          </p:cNvSpPr>
          <p:nvPr/>
        </p:nvSpPr>
        <p:spPr>
          <a:xfrm>
            <a:off x="857250" y="714375"/>
            <a:ext cx="114300" cy="1143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F7B63D-8498-4ADF-AA33-AD72A43689B2}"/>
              </a:ext>
            </a:extLst>
          </p:cNvPr>
          <p:cNvSpPr>
            <a:spLocks/>
          </p:cNvSpPr>
          <p:nvPr/>
        </p:nvSpPr>
        <p:spPr>
          <a:xfrm>
            <a:off x="1057275" y="714375"/>
            <a:ext cx="114300" cy="1143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DE722-F615-47B6-9699-13888AC546E8}"/>
              </a:ext>
            </a:extLst>
          </p:cNvPr>
          <p:cNvSpPr>
            <a:spLocks/>
          </p:cNvSpPr>
          <p:nvPr/>
        </p:nvSpPr>
        <p:spPr>
          <a:xfrm>
            <a:off x="10401300" y="714375"/>
            <a:ext cx="495300" cy="466725"/>
          </a:xfrm>
          <a:prstGeom prst="rect">
            <a:avLst/>
          </a:prstGeom>
          <a:solidFill>
            <a:schemeClr val="tx1">
              <a:alpha val="3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4A9967A-C36A-43BE-AD17-2AE5729A2059}"/>
              </a:ext>
            </a:extLst>
          </p:cNvPr>
          <p:cNvSpPr>
            <a:spLocks/>
          </p:cNvSpPr>
          <p:nvPr/>
        </p:nvSpPr>
        <p:spPr>
          <a:xfrm rot="5400000">
            <a:off x="10610850" y="866775"/>
            <a:ext cx="85725" cy="66675"/>
          </a:xfrm>
          <a:prstGeom prst="lin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4236ABBB-7126-4FE4-9130-A5DC6D922E27}"/>
              </a:ext>
            </a:extLst>
          </p:cNvPr>
          <p:cNvSpPr>
            <a:spLocks/>
          </p:cNvSpPr>
          <p:nvPr/>
        </p:nvSpPr>
        <p:spPr>
          <a:xfrm>
            <a:off x="10610850" y="942975"/>
            <a:ext cx="85725" cy="85725"/>
          </a:xfrm>
          <a:prstGeom prst="lin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8CD00D-3FED-42BC-A1F8-0A4DE1D21AA4}"/>
              </a:ext>
            </a:extLst>
          </p:cNvPr>
          <p:cNvSpPr>
            <a:spLocks/>
          </p:cNvSpPr>
          <p:nvPr/>
        </p:nvSpPr>
        <p:spPr>
          <a:xfrm>
            <a:off x="11010900" y="714375"/>
            <a:ext cx="495300" cy="466725"/>
          </a:xfrm>
          <a:prstGeom prst="rect">
            <a:avLst/>
          </a:prstGeom>
          <a:solidFill>
            <a:schemeClr val="tx1">
              <a:alpha val="3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ED953A5-C856-47F6-9AFC-1E02970FBF88}"/>
              </a:ext>
            </a:extLst>
          </p:cNvPr>
          <p:cNvSpPr>
            <a:spLocks/>
          </p:cNvSpPr>
          <p:nvPr/>
        </p:nvSpPr>
        <p:spPr>
          <a:xfrm>
            <a:off x="11220451" y="866775"/>
            <a:ext cx="76200" cy="66675"/>
          </a:xfrm>
          <a:prstGeom prst="lin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D653F74D-FE01-470E-BEAC-AF6B40734EE3}"/>
              </a:ext>
            </a:extLst>
          </p:cNvPr>
          <p:cNvSpPr>
            <a:spLocks/>
          </p:cNvSpPr>
          <p:nvPr/>
        </p:nvSpPr>
        <p:spPr>
          <a:xfrm rot="5400000">
            <a:off x="11220451" y="942975"/>
            <a:ext cx="76200" cy="85725"/>
          </a:xfrm>
          <a:prstGeom prst="lin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807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6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382D769-C366-BC44-5FF8-29FD435608A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ACD82-1AD0-B673-03DE-09180992168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3BDADE-532E-35CD-5FA5-28BF34282A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 hasCustomPrompt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2025/2/17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0" name="Group 9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Freeform: Shape 12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34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89EE8-EC85-4143-B131-D911557D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" r="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E6DF24-9844-469C-9C61-79BA01632402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>
            <a:gsLst>
              <a:gs pos="0">
                <a:schemeClr val="accent1">
                  <a:lumMod val="75000"/>
                  <a:alpha val="90000"/>
                </a:schemeClr>
              </a:gs>
              <a:gs pos="70000">
                <a:schemeClr val="accent1">
                  <a:lumMod val="75000"/>
                  <a:alpha val="0"/>
                </a:schemeClr>
              </a:gs>
            </a:gsLst>
            <a:lin ang="10800000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81750" y="2476500"/>
            <a:ext cx="5048250" cy="857250"/>
          </a:xfrm>
          <a:prstGeom prst="rect">
            <a:avLst/>
          </a:prstGeom>
        </p:spPr>
        <p:txBody>
          <a:bodyPr anchor="b"/>
          <a:lstStyle>
            <a:lvl1pPr algn="r">
              <a:defRPr sz="36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add title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 hasCustomPrompt="1"/>
          </p:nvPr>
        </p:nvSpPr>
        <p:spPr>
          <a:xfrm>
            <a:off x="6381750" y="3429000"/>
            <a:ext cx="5048250" cy="95250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600" b="0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704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60399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78B1-822A-48DD-9412-1B7D6807ED91}" type="datetime1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50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370AD14-9EC9-46C0-84E5-C7DD28CF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" r="1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F9ABE4-FD35-4F05-800B-243FE3FDE18F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>
            <a:gsLst>
              <a:gs pos="0">
                <a:schemeClr val="accent1">
                  <a:lumMod val="75000"/>
                  <a:alpha val="90000"/>
                </a:schemeClr>
              </a:gs>
              <a:gs pos="70000">
                <a:schemeClr val="accent1">
                  <a:lumMod val="75000"/>
                  <a:alpha val="0"/>
                </a:schemeClr>
              </a:gs>
            </a:gsLst>
            <a:lin ang="2700000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52500" y="1524000"/>
            <a:ext cx="6000750" cy="19050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122F8B-0E22-48FA-AD92-976BD6B53144}"/>
              </a:ext>
            </a:extLst>
          </p:cNvPr>
          <p:cNvSpPr>
            <a:spLocks/>
          </p:cNvSpPr>
          <p:nvPr/>
        </p:nvSpPr>
        <p:spPr>
          <a:xfrm>
            <a:off x="11096625" y="5724525"/>
            <a:ext cx="409575" cy="409575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5029200"/>
            <a:ext cx="5810250" cy="285750"/>
          </a:xfrm>
          <a:prstGeom prst="rect">
            <a:avLst/>
          </a:prstGeom>
        </p:spPr>
        <p:txBody>
          <a:bodyPr vert="horz" rtlCol="0" anchor="ctr"/>
          <a:lstStyle>
            <a:lvl1pPr marL="0" indent="0" algn="l">
              <a:lnSpc>
                <a:spcPct val="100000"/>
              </a:lnSpc>
              <a:buNone/>
              <a:defRPr lang="en-US" altLang="zh-CN" sz="12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Speaker name and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410200"/>
            <a:ext cx="5810250" cy="285750"/>
          </a:xfrm>
          <a:prstGeom prst="rect">
            <a:avLst/>
          </a:prstGeom>
        </p:spPr>
        <p:txBody>
          <a:bodyPr vert="horz" rtlCol="0" anchor="ctr"/>
          <a:lstStyle>
            <a:lvl1pPr marL="0" indent="0" algn="l">
              <a:lnSpc>
                <a:spcPct val="100000"/>
              </a:lnSpc>
              <a:buNone/>
              <a:defRPr lang="en-US" altLang="zh-CN" sz="12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OfficePLUS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E2B44B-0D41-4E87-86C8-A447609B82D7}"/>
              </a:ext>
            </a:extLst>
          </p:cNvPr>
          <p:cNvSpPr>
            <a:spLocks/>
          </p:cNvSpPr>
          <p:nvPr/>
        </p:nvSpPr>
        <p:spPr>
          <a:xfrm>
            <a:off x="11182350" y="5810250"/>
            <a:ext cx="238125" cy="238125"/>
          </a:xfrm>
          <a:custGeom>
            <a:avLst/>
            <a:gdLst>
              <a:gd name="T0" fmla="*/ 1546 w 1596"/>
              <a:gd name="T1" fmla="*/ 1344 h 1562"/>
              <a:gd name="T2" fmla="*/ 1182 w 1596"/>
              <a:gd name="T3" fmla="*/ 979 h 1562"/>
              <a:gd name="T4" fmla="*/ 1280 w 1596"/>
              <a:gd name="T5" fmla="*/ 640 h 1562"/>
              <a:gd name="T6" fmla="*/ 640 w 1596"/>
              <a:gd name="T7" fmla="*/ 0 h 1562"/>
              <a:gd name="T8" fmla="*/ 0 w 1596"/>
              <a:gd name="T9" fmla="*/ 640 h 1562"/>
              <a:gd name="T10" fmla="*/ 640 w 1596"/>
              <a:gd name="T11" fmla="*/ 1280 h 1562"/>
              <a:gd name="T12" fmla="*/ 1005 w 1596"/>
              <a:gd name="T13" fmla="*/ 1165 h 1562"/>
              <a:gd name="T14" fmla="*/ 1365 w 1596"/>
              <a:gd name="T15" fmla="*/ 1525 h 1562"/>
              <a:gd name="T16" fmla="*/ 1456 w 1596"/>
              <a:gd name="T17" fmla="*/ 1562 h 1562"/>
              <a:gd name="T18" fmla="*/ 1546 w 1596"/>
              <a:gd name="T19" fmla="*/ 1525 h 1562"/>
              <a:gd name="T20" fmla="*/ 1546 w 1596"/>
              <a:gd name="T21" fmla="*/ 1344 h 1562"/>
              <a:gd name="T22" fmla="*/ 640 w 1596"/>
              <a:gd name="T23" fmla="*/ 1072 h 1562"/>
              <a:gd name="T24" fmla="*/ 207 w 1596"/>
              <a:gd name="T25" fmla="*/ 640 h 1562"/>
              <a:gd name="T26" fmla="*/ 640 w 1596"/>
              <a:gd name="T27" fmla="*/ 207 h 1562"/>
              <a:gd name="T28" fmla="*/ 1073 w 1596"/>
              <a:gd name="T29" fmla="*/ 640 h 1562"/>
              <a:gd name="T30" fmla="*/ 640 w 1596"/>
              <a:gd name="T31" fmla="*/ 1072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6" h="1562">
                <a:moveTo>
                  <a:pt x="1546" y="1344"/>
                </a:moveTo>
                <a:lnTo>
                  <a:pt x="1182" y="979"/>
                </a:lnTo>
                <a:cubicBezTo>
                  <a:pt x="1244" y="881"/>
                  <a:pt x="1280" y="765"/>
                  <a:pt x="1280" y="640"/>
                </a:cubicBezTo>
                <a:cubicBezTo>
                  <a:pt x="1280" y="286"/>
                  <a:pt x="993" y="0"/>
                  <a:pt x="640" y="0"/>
                </a:cubicBezTo>
                <a:cubicBezTo>
                  <a:pt x="287" y="0"/>
                  <a:pt x="0" y="286"/>
                  <a:pt x="0" y="640"/>
                </a:cubicBezTo>
                <a:cubicBezTo>
                  <a:pt x="0" y="993"/>
                  <a:pt x="286" y="1280"/>
                  <a:pt x="640" y="1280"/>
                </a:cubicBezTo>
                <a:cubicBezTo>
                  <a:pt x="776" y="1280"/>
                  <a:pt x="902" y="1237"/>
                  <a:pt x="1005" y="1165"/>
                </a:cubicBezTo>
                <a:lnTo>
                  <a:pt x="1365" y="1525"/>
                </a:lnTo>
                <a:cubicBezTo>
                  <a:pt x="1390" y="1550"/>
                  <a:pt x="1423" y="1562"/>
                  <a:pt x="1456" y="1562"/>
                </a:cubicBezTo>
                <a:cubicBezTo>
                  <a:pt x="1489" y="1562"/>
                  <a:pt x="1521" y="1550"/>
                  <a:pt x="1546" y="1525"/>
                </a:cubicBezTo>
                <a:cubicBezTo>
                  <a:pt x="1596" y="1475"/>
                  <a:pt x="1596" y="1394"/>
                  <a:pt x="1546" y="1344"/>
                </a:cubicBezTo>
                <a:close/>
                <a:moveTo>
                  <a:pt x="640" y="1072"/>
                </a:moveTo>
                <a:cubicBezTo>
                  <a:pt x="401" y="1072"/>
                  <a:pt x="207" y="879"/>
                  <a:pt x="207" y="640"/>
                </a:cubicBezTo>
                <a:cubicBezTo>
                  <a:pt x="207" y="401"/>
                  <a:pt x="401" y="207"/>
                  <a:pt x="640" y="207"/>
                </a:cubicBezTo>
                <a:cubicBezTo>
                  <a:pt x="879" y="207"/>
                  <a:pt x="1073" y="401"/>
                  <a:pt x="1073" y="640"/>
                </a:cubicBezTo>
                <a:cubicBezTo>
                  <a:pt x="1073" y="879"/>
                  <a:pt x="879" y="1072"/>
                  <a:pt x="640" y="1072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3D7EE-7780-4C5F-B815-634082DCBFEC}"/>
              </a:ext>
            </a:extLst>
          </p:cNvPr>
          <p:cNvSpPr>
            <a:spLocks/>
          </p:cNvSpPr>
          <p:nvPr/>
        </p:nvSpPr>
        <p:spPr>
          <a:xfrm>
            <a:off x="657225" y="714375"/>
            <a:ext cx="114300" cy="1143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735185-FD14-49E1-B588-B55C76D95B27}"/>
              </a:ext>
            </a:extLst>
          </p:cNvPr>
          <p:cNvSpPr>
            <a:spLocks/>
          </p:cNvSpPr>
          <p:nvPr/>
        </p:nvSpPr>
        <p:spPr>
          <a:xfrm>
            <a:off x="857250" y="714375"/>
            <a:ext cx="114300" cy="1143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9C2CB-0575-49EB-B298-733DFBD161AD}"/>
              </a:ext>
            </a:extLst>
          </p:cNvPr>
          <p:cNvSpPr>
            <a:spLocks/>
          </p:cNvSpPr>
          <p:nvPr/>
        </p:nvSpPr>
        <p:spPr>
          <a:xfrm>
            <a:off x="1057275" y="714375"/>
            <a:ext cx="114300" cy="1143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AAE74-32FB-4861-BD52-17E1B1D8F632}"/>
              </a:ext>
            </a:extLst>
          </p:cNvPr>
          <p:cNvSpPr>
            <a:spLocks/>
          </p:cNvSpPr>
          <p:nvPr/>
        </p:nvSpPr>
        <p:spPr>
          <a:xfrm>
            <a:off x="10401300" y="714375"/>
            <a:ext cx="495300" cy="466725"/>
          </a:xfrm>
          <a:prstGeom prst="rect">
            <a:avLst/>
          </a:prstGeom>
          <a:solidFill>
            <a:schemeClr val="tx1">
              <a:alpha val="3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E713F54E-A020-48AE-A978-5B897042DA33}"/>
              </a:ext>
            </a:extLst>
          </p:cNvPr>
          <p:cNvSpPr>
            <a:spLocks/>
          </p:cNvSpPr>
          <p:nvPr/>
        </p:nvSpPr>
        <p:spPr>
          <a:xfrm rot="5400000">
            <a:off x="10610850" y="866775"/>
            <a:ext cx="85725" cy="66675"/>
          </a:xfrm>
          <a:prstGeom prst="lin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5A309D89-D104-454F-8A9D-AF15B417AFFA}"/>
              </a:ext>
            </a:extLst>
          </p:cNvPr>
          <p:cNvSpPr>
            <a:spLocks/>
          </p:cNvSpPr>
          <p:nvPr/>
        </p:nvSpPr>
        <p:spPr>
          <a:xfrm>
            <a:off x="10610850" y="942975"/>
            <a:ext cx="85725" cy="85725"/>
          </a:xfrm>
          <a:prstGeom prst="lin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677DF-E341-40E2-B560-F579E22C4475}"/>
              </a:ext>
            </a:extLst>
          </p:cNvPr>
          <p:cNvSpPr>
            <a:spLocks/>
          </p:cNvSpPr>
          <p:nvPr/>
        </p:nvSpPr>
        <p:spPr>
          <a:xfrm>
            <a:off x="11010900" y="714375"/>
            <a:ext cx="495300" cy="466725"/>
          </a:xfrm>
          <a:prstGeom prst="rect">
            <a:avLst/>
          </a:prstGeom>
          <a:solidFill>
            <a:schemeClr val="tx1">
              <a:alpha val="3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0BFBD80A-776C-4A88-9397-11FC78485374}"/>
              </a:ext>
            </a:extLst>
          </p:cNvPr>
          <p:cNvSpPr>
            <a:spLocks/>
          </p:cNvSpPr>
          <p:nvPr/>
        </p:nvSpPr>
        <p:spPr>
          <a:xfrm>
            <a:off x="11220451" y="866775"/>
            <a:ext cx="76200" cy="66675"/>
          </a:xfrm>
          <a:prstGeom prst="lin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7EDCEE7F-1DAF-484E-B21C-07141B89F46C}"/>
              </a:ext>
            </a:extLst>
          </p:cNvPr>
          <p:cNvSpPr>
            <a:spLocks/>
          </p:cNvSpPr>
          <p:nvPr/>
        </p:nvSpPr>
        <p:spPr>
          <a:xfrm rot="5400000">
            <a:off x="11220451" y="942975"/>
            <a:ext cx="76200" cy="85725"/>
          </a:xfrm>
          <a:prstGeom prst="lin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05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43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2025/2/17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4719" y="1676400"/>
            <a:ext cx="7302267" cy="1600200"/>
          </a:xfrm>
        </p:spPr>
        <p:txBody>
          <a:bodyPr wrap="square">
            <a:noAutofit/>
          </a:bodyPr>
          <a:lstStyle/>
          <a:p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Web3 Infrastructure Revolution: From Telecom Operator to </a:t>
            </a:r>
            <a:b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altLang="zh-CN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Global Decentralized Network</a:t>
            </a:r>
            <a:endParaRPr lang="zh-CN" alt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wrap="square">
            <a:normAutofit/>
          </a:bodyPr>
          <a:lstStyle/>
          <a:p>
            <a:r>
              <a:rPr lang="en-US" altLang="zh-CN" dirty="0"/>
              <a:t>DID + DDNS + </a:t>
            </a:r>
            <a:r>
              <a:rPr lang="en-US" altLang="zh-CN" dirty="0" err="1"/>
              <a:t>DePIN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406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altLang="zh-CN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861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807B63F-A408-E5AC-10B5-FEA514B87530}"/>
              </a:ext>
            </a:extLst>
          </p:cNvPr>
          <p:cNvGrpSpPr/>
          <p:nvPr/>
        </p:nvGrpSpPr>
        <p:grpSpPr>
          <a:xfrm>
            <a:off x="754776" y="1153047"/>
            <a:ext cx="9898800" cy="4277215"/>
            <a:chOff x="754776" y="1153047"/>
            <a:chExt cx="9898800" cy="427721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298EAC-A15D-0BFE-379A-ECFC37E3B945}"/>
                </a:ext>
              </a:extLst>
            </p:cNvPr>
            <p:cNvGrpSpPr/>
            <p:nvPr/>
          </p:nvGrpSpPr>
          <p:grpSpPr>
            <a:xfrm>
              <a:off x="754776" y="1153047"/>
              <a:ext cx="9898800" cy="830997"/>
              <a:chOff x="754776" y="1153047"/>
              <a:chExt cx="9898800" cy="83099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6F5A8C-1E0D-58D7-2F17-AB74D96911DB}"/>
                  </a:ext>
                </a:extLst>
              </p:cNvPr>
              <p:cNvSpPr txBox="1"/>
              <p:nvPr/>
            </p:nvSpPr>
            <p:spPr>
              <a:xfrm>
                <a:off x="754776" y="1153047"/>
                <a:ext cx="9898800" cy="830997"/>
              </a:xfrm>
              <a:prstGeom prst="rect">
                <a:avLst/>
              </a:prstGeom>
              <a:noFill/>
            </p:spPr>
            <p:txBody>
              <a:bodyPr wrap="none" lIns="0" rtlCol="0">
                <a:spAutoFit/>
              </a:bodyPr>
              <a:lstStyle>
                <a:defPPr>
                  <a:defRPr lang="zh-CN"/>
                </a:defPPr>
                <a:lvl1pPr>
                  <a:defRPr kumimoji="0" sz="1400" b="1" i="0" u="none" strike="noStrike" cap="none" spc="0" normalizeH="0" baseline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CN" sz="4800" dirty="0">
                    <a:solidFill>
                      <a:schemeClr val="tx1"/>
                    </a:solidFill>
                  </a:rPr>
                  <a:t>Two major trends in the Web3 era</a:t>
                </a:r>
                <a:endParaRPr lang="en-US" altLang="zh-CN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9AA941-B654-A0CE-2BBE-7E8084FEAAEE}"/>
                </a:ext>
              </a:extLst>
            </p:cNvPr>
            <p:cNvGrpSpPr/>
            <p:nvPr/>
          </p:nvGrpSpPr>
          <p:grpSpPr>
            <a:xfrm>
              <a:off x="789625" y="2715905"/>
              <a:ext cx="9863951" cy="2714357"/>
              <a:chOff x="789625" y="2715905"/>
              <a:chExt cx="9863951" cy="271435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D68FBCA-6492-D6B6-AC7C-D82EC9A9FAF0}"/>
                  </a:ext>
                </a:extLst>
              </p:cNvPr>
              <p:cNvGrpSpPr/>
              <p:nvPr/>
            </p:nvGrpSpPr>
            <p:grpSpPr>
              <a:xfrm>
                <a:off x="789625" y="2788146"/>
                <a:ext cx="3643160" cy="2203644"/>
                <a:chOff x="1483526" y="2458897"/>
                <a:chExt cx="3591360" cy="220364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0B2E9A-75D2-A7EE-B68F-1EC0C12F34AF}"/>
                    </a:ext>
                  </a:extLst>
                </p:cNvPr>
                <p:cNvSpPr txBox="1"/>
                <p:nvPr/>
              </p:nvSpPr>
              <p:spPr>
                <a:xfrm>
                  <a:off x="2550973" y="2458897"/>
                  <a:ext cx="954108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5400" b="1" dirty="0">
                      <a:solidFill>
                        <a:schemeClr val="tx2"/>
                      </a:solidFill>
                    </a:rPr>
                    <a:t>01</a:t>
                  </a:r>
                  <a:endParaRPr kumimoji="1" lang="zh-CN" altLang="en-US" sz="54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A7F2B4D-5AC9-FF45-EE90-C3A739ECA183}"/>
                    </a:ext>
                  </a:extLst>
                </p:cNvPr>
                <p:cNvSpPr/>
                <p:nvPr/>
              </p:nvSpPr>
              <p:spPr>
                <a:xfrm>
                  <a:off x="1483526" y="3363128"/>
                  <a:ext cx="340516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Web3 Identity &amp; Data Sovereignty</a:t>
                  </a:r>
                  <a:endParaRPr kumimoji="1"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62102C6-54FA-8579-5DB1-BF52724098DB}"/>
                    </a:ext>
                  </a:extLst>
                </p:cNvPr>
                <p:cNvSpPr/>
                <p:nvPr/>
              </p:nvSpPr>
              <p:spPr>
                <a:xfrm>
                  <a:off x="1566839" y="3704137"/>
                  <a:ext cx="3508047" cy="9584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The traditional Internet relies on centralized identities (Google, Facebook), while Web3 allows users to truly control their identities and data. DID + DDNS is the infrastructure of the Web3 era.</a:t>
                  </a:r>
                  <a:endParaRPr kumimoji="1"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D2F2F41-D1F1-2FC5-186B-F668231D413C}"/>
                  </a:ext>
                </a:extLst>
              </p:cNvPr>
              <p:cNvGrpSpPr/>
              <p:nvPr/>
            </p:nvGrpSpPr>
            <p:grpSpPr>
              <a:xfrm>
                <a:off x="7059321" y="2715905"/>
                <a:ext cx="3594255" cy="2714357"/>
                <a:chOff x="5429120" y="2386656"/>
                <a:chExt cx="3543152" cy="2714357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6F6C921-E804-9108-D96C-31F037F28BB5}"/>
                    </a:ext>
                  </a:extLst>
                </p:cNvPr>
                <p:cNvSpPr txBox="1"/>
                <p:nvPr/>
              </p:nvSpPr>
              <p:spPr>
                <a:xfrm>
                  <a:off x="6341472" y="2386656"/>
                  <a:ext cx="954108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5400" b="1" dirty="0">
                      <a:solidFill>
                        <a:schemeClr val="accent1"/>
                      </a:solidFill>
                    </a:rPr>
                    <a:t>02</a:t>
                  </a:r>
                  <a:endParaRPr kumimoji="1" lang="zh-CN" altLang="en-US" sz="54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6BED3-33CE-E6D8-EB2E-DFBBB9E17726}"/>
                    </a:ext>
                  </a:extLst>
                </p:cNvPr>
                <p:cNvSpPr/>
                <p:nvPr/>
              </p:nvSpPr>
              <p:spPr>
                <a:xfrm>
                  <a:off x="5429120" y="3360857"/>
                  <a:ext cx="354315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00000"/>
                    </a:lnSpc>
                  </a:pPr>
                  <a:r>
                    <a:rPr kumimoji="1" lang="en-US" altLang="zh-CN" sz="1600" b="1" dirty="0">
                      <a:solidFill>
                        <a:schemeClr val="tx1"/>
                      </a:solidFill>
                    </a:rPr>
                    <a:t>AI Computing &amp; Privacy Protection</a:t>
                  </a:r>
                  <a:endParaRPr kumimoji="1"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65FCF42-20EA-01CC-1F35-C502B48AC9C1}"/>
                    </a:ext>
                  </a:extLst>
                </p:cNvPr>
                <p:cNvSpPr/>
                <p:nvPr/>
              </p:nvSpPr>
              <p:spPr>
                <a:xfrm>
                  <a:off x="5518518" y="3699411"/>
                  <a:ext cx="3230763" cy="140160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In the AI ​​era, user data privacy has become a core issue, driving the return from cloud computing to local computing (local AI, personal NAS). 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Web3 requires decentralized storage + local computing to truly protect user privacy.</a:t>
                  </a:r>
                  <a:endParaRPr kumimoji="1"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4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7282" y="1960580"/>
            <a:ext cx="10537278" cy="3954641"/>
            <a:chOff x="772537" y="2618948"/>
            <a:chExt cx="10537278" cy="395464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7F90D9C-62A8-4C7A-A679-A96FD0D94FF4}"/>
                </a:ext>
              </a:extLst>
            </p:cNvPr>
            <p:cNvSpPr/>
            <p:nvPr/>
          </p:nvSpPr>
          <p:spPr>
            <a:xfrm>
              <a:off x="7953966" y="2618948"/>
              <a:ext cx="3341477" cy="3954639"/>
            </a:xfrm>
            <a:prstGeom prst="roundRect">
              <a:avLst>
                <a:gd name="adj" fmla="val 5025"/>
              </a:avLst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7DCF4A2-2B1F-4315-8233-36134113980E}"/>
                </a:ext>
              </a:extLst>
            </p:cNvPr>
            <p:cNvSpPr/>
            <p:nvPr/>
          </p:nvSpPr>
          <p:spPr>
            <a:xfrm>
              <a:off x="4384810" y="2618949"/>
              <a:ext cx="3341477" cy="3954640"/>
            </a:xfrm>
            <a:prstGeom prst="roundRect">
              <a:avLst>
                <a:gd name="adj" fmla="val 5025"/>
              </a:avLst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95CA90C-E67C-4B84-8A8F-1E44815B9082}"/>
                </a:ext>
              </a:extLst>
            </p:cNvPr>
            <p:cNvGrpSpPr/>
            <p:nvPr/>
          </p:nvGrpSpPr>
          <p:grpSpPr>
            <a:xfrm>
              <a:off x="3521202" y="3175252"/>
              <a:ext cx="410200" cy="410198"/>
              <a:chOff x="3526795" y="3130100"/>
              <a:chExt cx="410200" cy="41019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CD9A178-97B3-4A26-9271-61F72D51D714}"/>
                  </a:ext>
                </a:extLst>
              </p:cNvPr>
              <p:cNvSpPr/>
              <p:nvPr/>
            </p:nvSpPr>
            <p:spPr>
              <a:xfrm>
                <a:off x="3526795" y="3130100"/>
                <a:ext cx="410200" cy="410198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D68671AB-6091-4023-B22A-89CF952065F6}"/>
                  </a:ext>
                </a:extLst>
              </p:cNvPr>
              <p:cNvSpPr/>
              <p:nvPr/>
            </p:nvSpPr>
            <p:spPr>
              <a:xfrm>
                <a:off x="3642895" y="3268449"/>
                <a:ext cx="178001" cy="13350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A0B60BB-067F-4251-98DE-03F1D32D582C}"/>
                </a:ext>
              </a:extLst>
            </p:cNvPr>
            <p:cNvSpPr/>
            <p:nvPr/>
          </p:nvSpPr>
          <p:spPr>
            <a:xfrm>
              <a:off x="815654" y="2618948"/>
              <a:ext cx="3341477" cy="3954641"/>
            </a:xfrm>
            <a:prstGeom prst="roundRect">
              <a:avLst>
                <a:gd name="adj" fmla="val 5025"/>
              </a:avLst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AA91F79-015D-4C13-9CEB-744FB088BAB3}"/>
                </a:ext>
              </a:extLst>
            </p:cNvPr>
            <p:cNvSpPr txBox="1"/>
            <p:nvPr/>
          </p:nvSpPr>
          <p:spPr>
            <a:xfrm>
              <a:off x="844400" y="3815196"/>
              <a:ext cx="2536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b" anchorCtr="0">
              <a:normAutofit fontScale="92500" lnSpcReduction="10000"/>
            </a:bodyPr>
            <a:lstStyle/>
            <a:p>
              <a:pPr>
                <a:lnSpc>
                  <a:spcPct val="100000"/>
                </a:lnSpc>
                <a:buSzPct val="25000"/>
              </a:pPr>
              <a:r>
                <a:rPr lang="en-US" altLang="zh-CN" sz="1600" b="1" dirty="0"/>
                <a:t>Telecom Operator</a:t>
              </a:r>
              <a:endParaRPr lang="zh-CN" altLang="en-US" sz="16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F78308-7202-47BF-A1AF-115A42617671}"/>
                </a:ext>
              </a:extLst>
            </p:cNvPr>
            <p:cNvSpPr txBox="1"/>
            <p:nvPr/>
          </p:nvSpPr>
          <p:spPr>
            <a:xfrm>
              <a:off x="844400" y="2790399"/>
              <a:ext cx="155363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dirty="0"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rPr>
                <a:t>01</a:t>
              </a:r>
              <a:endParaRPr lang="zh-CN" altLang="en-US" sz="9600" b="1" dirty="0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C28A71-2FDC-4C66-A4AC-E9F3882C651E}"/>
                </a:ext>
              </a:extLst>
            </p:cNvPr>
            <p:cNvSpPr txBox="1"/>
            <p:nvPr/>
          </p:nvSpPr>
          <p:spPr>
            <a:xfrm>
              <a:off x="772537" y="4424786"/>
              <a:ext cx="3355849" cy="5164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Millions of  users, but they are mainly used for phone recharge and user activity is low.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C61BD6-8980-4291-BBC7-1831DD17CAC9}"/>
                </a:ext>
              </a:extLst>
            </p:cNvPr>
            <p:cNvGrpSpPr/>
            <p:nvPr/>
          </p:nvGrpSpPr>
          <p:grpSpPr>
            <a:xfrm>
              <a:off x="7101037" y="3175252"/>
              <a:ext cx="410200" cy="410198"/>
              <a:chOff x="4471992" y="3130100"/>
              <a:chExt cx="410200" cy="41019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1731FFF-7B6F-4343-A268-0FD5087FAFCE}"/>
                  </a:ext>
                </a:extLst>
              </p:cNvPr>
              <p:cNvSpPr/>
              <p:nvPr/>
            </p:nvSpPr>
            <p:spPr>
              <a:xfrm>
                <a:off x="4471992" y="3130100"/>
                <a:ext cx="410200" cy="410198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E36AD4A-EFD0-4CAB-B2B7-6ABD60278177}"/>
                  </a:ext>
                </a:extLst>
              </p:cNvPr>
              <p:cNvSpPr/>
              <p:nvPr/>
            </p:nvSpPr>
            <p:spPr>
              <a:xfrm>
                <a:off x="4595899" y="3252548"/>
                <a:ext cx="162386" cy="17800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3C0210-C6FA-4D25-8107-F786EF883EE9}"/>
                </a:ext>
              </a:extLst>
            </p:cNvPr>
            <p:cNvSpPr txBox="1"/>
            <p:nvPr/>
          </p:nvSpPr>
          <p:spPr>
            <a:xfrm>
              <a:off x="4413556" y="3815196"/>
              <a:ext cx="2536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b" anchorCtr="0">
              <a:normAutofit fontScale="92500" lnSpcReduction="10000"/>
            </a:bodyPr>
            <a:lstStyle/>
            <a:p>
              <a:pPr>
                <a:lnSpc>
                  <a:spcPct val="100000"/>
                </a:lnSpc>
                <a:buSzPct val="25000"/>
              </a:pPr>
              <a:r>
                <a:rPr lang="en-US" altLang="zh-CN" sz="1600" b="1" dirty="0"/>
                <a:t>Opportunities</a:t>
              </a:r>
              <a:endParaRPr lang="zh-CN" alt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E42CED-F29A-436D-8D63-8AC53D32E0B9}"/>
                </a:ext>
              </a:extLst>
            </p:cNvPr>
            <p:cNvSpPr txBox="1"/>
            <p:nvPr/>
          </p:nvSpPr>
          <p:spPr>
            <a:xfrm>
              <a:off x="4384810" y="2789477"/>
              <a:ext cx="155363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dirty="0"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rPr>
                <a:t>02</a:t>
              </a:r>
              <a:endParaRPr lang="zh-CN" altLang="en-US" sz="9600" b="1" dirty="0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BC7AED-EEBE-4535-8888-4D3945A01CFA}"/>
                </a:ext>
              </a:extLst>
            </p:cNvPr>
            <p:cNvSpPr txBox="1"/>
            <p:nvPr/>
          </p:nvSpPr>
          <p:spPr>
            <a:xfrm>
              <a:off x="4413556" y="4385512"/>
              <a:ext cx="3355849" cy="736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Through DID + DDNS + Cross-Chain transactions, Internal assets can enter the Web3 ecosystem and create real value.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11A11ED-1595-42F5-8CE5-868D419A0335}"/>
                </a:ext>
              </a:extLst>
            </p:cNvPr>
            <p:cNvGrpSpPr/>
            <p:nvPr/>
          </p:nvGrpSpPr>
          <p:grpSpPr>
            <a:xfrm>
              <a:off x="10667412" y="3175252"/>
              <a:ext cx="410200" cy="410198"/>
              <a:chOff x="5417189" y="3130100"/>
              <a:chExt cx="410200" cy="41019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41D20D7-E2DD-47D7-937F-74CDE1098D0B}"/>
                  </a:ext>
                </a:extLst>
              </p:cNvPr>
              <p:cNvSpPr/>
              <p:nvPr/>
            </p:nvSpPr>
            <p:spPr>
              <a:xfrm>
                <a:off x="5417189" y="3130100"/>
                <a:ext cx="410200" cy="410198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0740E1-D34F-45E8-B391-AC86AF4C56BB}"/>
                  </a:ext>
                </a:extLst>
              </p:cNvPr>
              <p:cNvSpPr/>
              <p:nvPr/>
            </p:nvSpPr>
            <p:spPr>
              <a:xfrm>
                <a:off x="5533289" y="3264279"/>
                <a:ext cx="178001" cy="148188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B8CBEE-C546-456C-B747-A4D21262330A}"/>
                </a:ext>
              </a:extLst>
            </p:cNvPr>
            <p:cNvSpPr txBox="1"/>
            <p:nvPr/>
          </p:nvSpPr>
          <p:spPr>
            <a:xfrm>
              <a:off x="7982711" y="3815196"/>
              <a:ext cx="2536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b" anchorCtr="0">
              <a:normAutofit fontScale="92500" lnSpcReduction="10000"/>
            </a:bodyPr>
            <a:lstStyle/>
            <a:p>
              <a:pPr>
                <a:lnSpc>
                  <a:spcPct val="100000"/>
                </a:lnSpc>
                <a:buSzPct val="25000"/>
              </a:pPr>
              <a:r>
                <a:rPr lang="en-US" altLang="zh-CN" sz="1600" b="1" dirty="0"/>
                <a:t>Future growth potential</a:t>
              </a:r>
              <a:endParaRPr lang="zh-CN" altLang="en-US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0B36DA-678E-404A-9C3F-E94AA186D7B5}"/>
                </a:ext>
              </a:extLst>
            </p:cNvPr>
            <p:cNvSpPr txBox="1"/>
            <p:nvPr/>
          </p:nvSpPr>
          <p:spPr>
            <a:xfrm>
              <a:off x="8112953" y="2737620"/>
              <a:ext cx="155363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600" b="1" dirty="0"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rPr>
                <a:t>03</a:t>
              </a:r>
              <a:endParaRPr lang="zh-CN" altLang="en-US" sz="9600" b="1" dirty="0">
                <a:solidFill>
                  <a:schemeClr val="tx1">
                    <a:lumMod val="50000"/>
                    <a:lumOff val="50000"/>
                    <a:alpha val="1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627BB8-D9DF-478A-871F-349AF6A19D83}"/>
                </a:ext>
              </a:extLst>
            </p:cNvPr>
            <p:cNvSpPr txBox="1"/>
            <p:nvPr/>
          </p:nvSpPr>
          <p:spPr>
            <a:xfrm>
              <a:off x="7953966" y="4385512"/>
              <a:ext cx="3355849" cy="11800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Telecom Platform existing pain points limit its Web3 development potential, and our solution can help it unlock the market value of  millions of users and create a new Web3 economic system.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Telecom Operator Business Pain Points &amp; Opportunities</a:t>
            </a: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DE1A5712-0048-7861-83B0-F210F37C580D}"/>
              </a:ext>
            </a:extLst>
          </p:cNvPr>
          <p:cNvSpPr txBox="1"/>
          <p:nvPr/>
        </p:nvSpPr>
        <p:spPr>
          <a:xfrm>
            <a:off x="617282" y="4365363"/>
            <a:ext cx="3355849" cy="9584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defTabSz="913765">
              <a:lnSpc>
                <a:spcPct val="120000"/>
              </a:lnSpc>
              <a:buSzPct val="25000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Currently, NFTs / coupons are only available within</a:t>
            </a:r>
            <a:r>
              <a:rPr lang="en-US" altLang="zh-CN" sz="1200" dirty="0"/>
              <a:t> internal platform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and cannot be converted into cash, so users lack the motivation to use them.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id="{9E6F23B4-8027-D9D2-FB50-855794632DD6}"/>
              </a:ext>
            </a:extLst>
          </p:cNvPr>
          <p:cNvSpPr txBox="1"/>
          <p:nvPr/>
        </p:nvSpPr>
        <p:spPr>
          <a:xfrm>
            <a:off x="4258301" y="4467617"/>
            <a:ext cx="3355849" cy="51520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/>
          <a:p>
            <a:pPr defTabSz="913765">
              <a:lnSpc>
                <a:spcPct val="120000"/>
              </a:lnSpc>
              <a:buSzPct val="25000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Connect with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OpenSea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to allow NFT / coupons to be traded freely and activate user growth.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45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40162" y="1754033"/>
            <a:ext cx="10333976" cy="3949037"/>
            <a:chOff x="940162" y="1754033"/>
            <a:chExt cx="10333976" cy="39490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AB3C27-A496-4E77-B77B-A8C1C4A2A8A4}"/>
                </a:ext>
              </a:extLst>
            </p:cNvPr>
            <p:cNvSpPr txBox="1"/>
            <p:nvPr/>
          </p:nvSpPr>
          <p:spPr>
            <a:xfrm>
              <a:off x="940164" y="4131934"/>
              <a:ext cx="5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lnSpc>
                  <a:spcPct val="100000"/>
                </a:lnSpc>
                <a:buSzPct val="25000"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Final Target: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9869A0-3826-4B04-88AA-BB892CA0F2FB}"/>
                </a:ext>
              </a:extLst>
            </p:cNvPr>
            <p:cNvSpPr/>
            <p:nvPr/>
          </p:nvSpPr>
          <p:spPr>
            <a:xfrm flipH="1">
              <a:off x="940162" y="4820842"/>
              <a:ext cx="5059669" cy="29482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b="1" dirty="0"/>
                <a:t>Build a global decentralized Web3 computing &amp; storage network!</a:t>
              </a:r>
              <a:endParaRPr lang="zh-CN" altLang="en-US" sz="1200" b="1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034A613-A0F8-4451-82F1-367C09D67BB7}"/>
                </a:ext>
              </a:extLst>
            </p:cNvPr>
            <p:cNvCxnSpPr>
              <a:cxnSpLocks/>
            </p:cNvCxnSpPr>
            <p:nvPr/>
          </p:nvCxnSpPr>
          <p:spPr>
            <a:xfrm>
              <a:off x="7200216" y="2017560"/>
              <a:ext cx="0" cy="2996920"/>
            </a:xfrm>
            <a:prstGeom prst="line">
              <a:avLst/>
            </a:prstGeom>
            <a:ln w="38100" cap="rnd">
              <a:gradFill>
                <a:gsLst>
                  <a:gs pos="0">
                    <a:schemeClr val="tx1">
                      <a:lumMod val="10000"/>
                      <a:lumOff val="90000"/>
                      <a:alpha val="5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2700000" scaled="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604426-6CAD-406B-901F-CE3EC14919E5}"/>
                </a:ext>
              </a:extLst>
            </p:cNvPr>
            <p:cNvSpPr/>
            <p:nvPr/>
          </p:nvSpPr>
          <p:spPr>
            <a:xfrm>
              <a:off x="7090288" y="4887937"/>
              <a:ext cx="299929" cy="299927"/>
            </a:xfrm>
            <a:prstGeom prst="ellips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60000">
                  <a:schemeClr val="accent4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4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488A77-5812-4EBB-B400-FF10F4E13F16}"/>
                </a:ext>
              </a:extLst>
            </p:cNvPr>
            <p:cNvSpPr txBox="1"/>
            <p:nvPr/>
          </p:nvSpPr>
          <p:spPr>
            <a:xfrm>
              <a:off x="7714729" y="4783588"/>
              <a:ext cx="353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b" anchorCtr="0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P2P transaction node + Token incentive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C40793-8D78-47AA-9694-F53438F7808C}"/>
                </a:ext>
              </a:extLst>
            </p:cNvPr>
            <p:cNvSpPr/>
            <p:nvPr/>
          </p:nvSpPr>
          <p:spPr>
            <a:xfrm flipH="1">
              <a:off x="7737036" y="5187864"/>
              <a:ext cx="3537100" cy="51520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en-US" altLang="zh-CN" sz="1200" dirty="0"/>
                <a:t>Users can become trading nodes, promote market liquidity, and receive token rewards.</a:t>
              </a:r>
              <a:endParaRPr lang="zh-CN" altLang="en-US" sz="12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576E44-6609-4251-B3E4-7E1C9D91658A}"/>
                </a:ext>
              </a:extLst>
            </p:cNvPr>
            <p:cNvSpPr/>
            <p:nvPr/>
          </p:nvSpPr>
          <p:spPr>
            <a:xfrm>
              <a:off x="7050251" y="2774807"/>
              <a:ext cx="299929" cy="299927"/>
            </a:xfrm>
            <a:prstGeom prst="ellipse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60000">
                  <a:schemeClr val="accent5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E04006-D373-4CC3-B41F-1E5DE94533A4}"/>
                </a:ext>
              </a:extLst>
            </p:cNvPr>
            <p:cNvSpPr txBox="1"/>
            <p:nvPr/>
          </p:nvSpPr>
          <p:spPr>
            <a:xfrm>
              <a:off x="7714729" y="2664032"/>
              <a:ext cx="353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b" anchorCtr="0">
              <a:normAutofit/>
            </a:bodyPr>
            <a:lstStyle/>
            <a:p>
              <a:pPr defTabSz="913765">
                <a:buSzPct val="25000"/>
                <a:defRPr/>
              </a:pPr>
              <a:r>
                <a:rPr lang="en-US" altLang="zh-CN" sz="1600" b="1" dirty="0"/>
                <a:t>DDNS</a:t>
              </a:r>
              <a:endParaRPr lang="zh-CN" altLang="en-US" sz="16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03A202-B4B3-49E5-A96A-074071016175}"/>
                </a:ext>
              </a:extLst>
            </p:cNvPr>
            <p:cNvSpPr/>
            <p:nvPr/>
          </p:nvSpPr>
          <p:spPr>
            <a:xfrm flipH="1">
              <a:off x="7714729" y="2990528"/>
              <a:ext cx="3537100" cy="51520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en-US" altLang="zh-CN" sz="1200" dirty="0"/>
                <a:t>Allows users to run personal servers &amp; storage without the limitations of centralized DNS.</a:t>
              </a:r>
              <a:endParaRPr lang="zh-CN" altLang="en-US" sz="12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EDEBAA-2E96-4BC3-B00C-3DEAE1F26F8A}"/>
                </a:ext>
              </a:extLst>
            </p:cNvPr>
            <p:cNvSpPr/>
            <p:nvPr/>
          </p:nvSpPr>
          <p:spPr>
            <a:xfrm>
              <a:off x="7050252" y="1785338"/>
              <a:ext cx="299929" cy="299927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60000">
                  <a:schemeClr val="accent6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6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B05253-8446-4858-B0E2-A7D125A695F0}"/>
                </a:ext>
              </a:extLst>
            </p:cNvPr>
            <p:cNvSpPr txBox="1"/>
            <p:nvPr/>
          </p:nvSpPr>
          <p:spPr>
            <a:xfrm>
              <a:off x="7737038" y="1754033"/>
              <a:ext cx="353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b" anchorCtr="0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DID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1ED190-1E7C-4F81-BA8C-9D8AC1700A17}"/>
                </a:ext>
              </a:extLst>
            </p:cNvPr>
            <p:cNvSpPr/>
            <p:nvPr/>
          </p:nvSpPr>
          <p:spPr>
            <a:xfrm flipH="1">
              <a:off x="7737036" y="2057393"/>
              <a:ext cx="3537100" cy="51520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lang="en-US" altLang="zh-CN" sz="1200" dirty="0"/>
                <a:t>Allow users to have Web3 identities and manage multiple wallets &amp; assets</a:t>
              </a:r>
              <a:endParaRPr lang="zh-CN" altLang="en-US" sz="1200" dirty="0"/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Our Solutions</a:t>
            </a: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2B23F3C0-C66D-CDD0-9F61-01BE66CCBC49}"/>
              </a:ext>
            </a:extLst>
          </p:cNvPr>
          <p:cNvSpPr/>
          <p:nvPr/>
        </p:nvSpPr>
        <p:spPr>
          <a:xfrm>
            <a:off x="7050251" y="3831372"/>
            <a:ext cx="299929" cy="299927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0000">
                <a:schemeClr val="accent5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5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4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A54E1FA8-86C6-1669-B2D6-97526A2F9381}"/>
              </a:ext>
            </a:extLst>
          </p:cNvPr>
          <p:cNvSpPr txBox="1"/>
          <p:nvPr/>
        </p:nvSpPr>
        <p:spPr>
          <a:xfrm>
            <a:off x="7714729" y="3708932"/>
            <a:ext cx="353710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normAutofit/>
          </a:bodyPr>
          <a:lstStyle/>
          <a:p>
            <a:pPr defTabSz="913765">
              <a:buSzPct val="25000"/>
              <a:defRPr/>
            </a:pPr>
            <a:r>
              <a:rPr lang="en-US" altLang="zh-CN" sz="1600" b="1" dirty="0"/>
              <a:t>Cross-Chain Trading Market</a:t>
            </a:r>
            <a:endParaRPr lang="zh-CN" altLang="en-US" sz="1600" b="1" dirty="0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4B4B7E68-6996-1A69-2E06-AEF081835D1F}"/>
              </a:ext>
            </a:extLst>
          </p:cNvPr>
          <p:cNvSpPr/>
          <p:nvPr/>
        </p:nvSpPr>
        <p:spPr>
          <a:xfrm flipH="1">
            <a:off x="7714729" y="4105163"/>
            <a:ext cx="3537100" cy="515206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913765">
              <a:lnSpc>
                <a:spcPct val="120000"/>
              </a:lnSpc>
              <a:buSzPct val="25000"/>
              <a:defRPr/>
            </a:pPr>
            <a:r>
              <a:rPr lang="en-US" altLang="zh-CN" sz="1200" dirty="0"/>
              <a:t>Telecom platform internal assets enter </a:t>
            </a:r>
            <a:r>
              <a:rPr lang="en-US" altLang="zh-CN" sz="1200" dirty="0" err="1"/>
              <a:t>OpenSea</a:t>
            </a:r>
            <a:r>
              <a:rPr lang="en-US" altLang="zh-CN" sz="1200" dirty="0"/>
              <a:t> / Magic Eden and truly realize them.</a:t>
            </a:r>
            <a:endParaRPr lang="zh-CN" altLang="en-US" sz="12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15139F-EEB2-971A-71B5-781E2EB12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62" y="1525913"/>
            <a:ext cx="3693337" cy="24923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637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426DE8-AD43-40B6-B005-E32FF1D4F442}"/>
              </a:ext>
            </a:extLst>
          </p:cNvPr>
          <p:cNvSpPr/>
          <p:nvPr/>
        </p:nvSpPr>
        <p:spPr>
          <a:xfrm>
            <a:off x="660401" y="1130300"/>
            <a:ext cx="10858500" cy="2181098"/>
          </a:xfrm>
          <a:prstGeom prst="rect">
            <a:avLst/>
          </a:prstGeom>
          <a:blipFill rotWithShape="0">
            <a:blip r:embed="rId3"/>
            <a:srcRect/>
            <a:stretch>
              <a:fillRect t="-116560" b="-116560"/>
            </a:stretch>
          </a:blip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DID + DDNS Future Application Scenarios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5C9C46E-E4B0-BA60-FEF1-D928D8542502}"/>
              </a:ext>
            </a:extLst>
          </p:cNvPr>
          <p:cNvSpPr/>
          <p:nvPr/>
        </p:nvSpPr>
        <p:spPr>
          <a:xfrm>
            <a:off x="295426" y="3708400"/>
            <a:ext cx="3654782" cy="2567834"/>
          </a:xfrm>
          <a:prstGeom prst="rect">
            <a:avLst/>
          </a:prstGeom>
          <a:solidFill>
            <a:schemeClr val="tx1">
              <a:lumMod val="50000"/>
              <a:lumOff val="50000"/>
              <a:alpha val="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8383958C-2ED9-41F7-C579-7896AEBDEF4A}"/>
              </a:ext>
            </a:extLst>
          </p:cNvPr>
          <p:cNvSpPr/>
          <p:nvPr/>
        </p:nvSpPr>
        <p:spPr>
          <a:xfrm>
            <a:off x="1917717" y="4041850"/>
            <a:ext cx="410200" cy="410198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0000">
                <a:schemeClr val="accent3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3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16">
            <a:extLst>
              <a:ext uri="{FF2B5EF4-FFF2-40B4-BE49-F238E27FC236}">
                <a16:creationId xmlns:a16="http://schemas.microsoft.com/office/drawing/2014/main" id="{A8492445-5067-DF89-81BA-F738B51C555D}"/>
              </a:ext>
            </a:extLst>
          </p:cNvPr>
          <p:cNvSpPr txBox="1"/>
          <p:nvPr/>
        </p:nvSpPr>
        <p:spPr>
          <a:xfrm>
            <a:off x="404306" y="4592208"/>
            <a:ext cx="3437021" cy="338554"/>
          </a:xfrm>
          <a:prstGeom prst="rect">
            <a:avLst/>
          </a:prstGeom>
          <a:noFill/>
        </p:spPr>
        <p:txBody>
          <a:bodyPr wrap="none" rtlCol="0" anchor="b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Web3 Social &amp; </a:t>
            </a:r>
          </a:p>
          <a:p>
            <a:pPr algn="ctr">
              <a:lnSpc>
                <a:spcPct val="100000"/>
              </a:lnSpc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Decentralized Communications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C54887E-CB6A-43F0-11D7-ACB95DD0362E}"/>
              </a:ext>
            </a:extLst>
          </p:cNvPr>
          <p:cNvSpPr txBox="1"/>
          <p:nvPr/>
        </p:nvSpPr>
        <p:spPr>
          <a:xfrm>
            <a:off x="626523" y="5055377"/>
            <a:ext cx="2992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000" b="1" dirty="0"/>
              <a:t>DID allows users to have their own Web3 social identity without relying on WhatsApp, WeChat, or Telegram.</a:t>
            </a:r>
          </a:p>
          <a:p>
            <a:pPr algn="ctr">
              <a:lnSpc>
                <a:spcPct val="80000"/>
              </a:lnSpc>
            </a:pPr>
            <a:endParaRPr lang="en-US" altLang="zh-CN" sz="1000" b="1" dirty="0"/>
          </a:p>
          <a:p>
            <a:pPr algn="ctr">
              <a:lnSpc>
                <a:spcPct val="80000"/>
              </a:lnSpc>
            </a:pPr>
            <a:r>
              <a:rPr lang="en-US" altLang="zh-CN" sz="1000" b="1" dirty="0"/>
              <a:t>Combined with DDNS, users can create personal homepages and social spaces directly on the decentralized network without the need for a centralized server.</a:t>
            </a:r>
            <a:endParaRPr lang="zh-CN" altLang="en-US" sz="1000" b="1" dirty="0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9407238-98E7-A087-EEBA-65EEFD1761D0}"/>
              </a:ext>
            </a:extLst>
          </p:cNvPr>
          <p:cNvSpPr/>
          <p:nvPr/>
        </p:nvSpPr>
        <p:spPr>
          <a:xfrm>
            <a:off x="4281305" y="3717912"/>
            <a:ext cx="3654782" cy="2599348"/>
          </a:xfrm>
          <a:prstGeom prst="rect">
            <a:avLst/>
          </a:prstGeom>
          <a:solidFill>
            <a:schemeClr val="tx1">
              <a:lumMod val="50000"/>
              <a:lumOff val="50000"/>
              <a:alpha val="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B7FA67E3-F020-00A6-9E85-F24EF42B3B82}"/>
              </a:ext>
            </a:extLst>
          </p:cNvPr>
          <p:cNvSpPr/>
          <p:nvPr/>
        </p:nvSpPr>
        <p:spPr>
          <a:xfrm>
            <a:off x="5903596" y="4051362"/>
            <a:ext cx="410200" cy="410198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0000">
                <a:schemeClr val="accent3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3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21E4A2E5-DC79-CF15-2FA8-C4254DE32B3C}"/>
              </a:ext>
            </a:extLst>
          </p:cNvPr>
          <p:cNvSpPr txBox="1"/>
          <p:nvPr/>
        </p:nvSpPr>
        <p:spPr>
          <a:xfrm>
            <a:off x="4390183" y="4575014"/>
            <a:ext cx="3437021" cy="281899"/>
          </a:xfrm>
          <a:prstGeom prst="rect">
            <a:avLst/>
          </a:prstGeom>
          <a:noFill/>
        </p:spPr>
        <p:txBody>
          <a:bodyPr wrap="none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it-IT" altLang="zh-CN" sz="1000" b="1" dirty="0"/>
              <a:t>Web3 Cloud Storage &amp; AI Computing</a:t>
            </a:r>
            <a:endParaRPr lang="zh-CN" altLang="en-US" sz="10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2334B38-32DE-0B7B-AA95-3DE4932E7B08}"/>
              </a:ext>
            </a:extLst>
          </p:cNvPr>
          <p:cNvSpPr txBox="1"/>
          <p:nvPr/>
        </p:nvSpPr>
        <p:spPr>
          <a:xfrm>
            <a:off x="4612400" y="4952795"/>
            <a:ext cx="2992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000" b="1" dirty="0"/>
              <a:t>Users can access their own private cloud storage through DID + DDNS.</a:t>
            </a:r>
          </a:p>
          <a:p>
            <a:pPr algn="ctr">
              <a:lnSpc>
                <a:spcPct val="80000"/>
              </a:lnSpc>
            </a:pPr>
            <a:endParaRPr lang="en-US" altLang="zh-CN" sz="1000" b="1" dirty="0"/>
          </a:p>
          <a:p>
            <a:pPr algn="ctr">
              <a:lnSpc>
                <a:spcPct val="80000"/>
              </a:lnSpc>
            </a:pPr>
            <a:r>
              <a:rPr lang="en-US" altLang="zh-CN" sz="1000" b="1" dirty="0"/>
              <a:t>Users can share storage space in exchange for Token rewards, forming a decentralized storage market. </a:t>
            </a:r>
          </a:p>
          <a:p>
            <a:pPr algn="ctr">
              <a:lnSpc>
                <a:spcPct val="80000"/>
              </a:lnSpc>
            </a:pPr>
            <a:endParaRPr lang="en-US" altLang="zh-CN" sz="1000" b="1" dirty="0"/>
          </a:p>
          <a:p>
            <a:pPr algn="ctr">
              <a:lnSpc>
                <a:spcPct val="80000"/>
              </a:lnSpc>
            </a:pPr>
            <a:r>
              <a:rPr lang="en-US" altLang="zh-CN" sz="1000" b="1" dirty="0"/>
              <a:t>AI computing can run on local devices + Web3 computing nodes, making AI computing more private and secure.</a:t>
            </a:r>
            <a:endParaRPr lang="zh-CN" altLang="en-US" sz="1000" b="1" dirty="0"/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2B8417F0-3276-E975-CCD6-0E1E2D021E5E}"/>
              </a:ext>
            </a:extLst>
          </p:cNvPr>
          <p:cNvSpPr/>
          <p:nvPr/>
        </p:nvSpPr>
        <p:spPr>
          <a:xfrm>
            <a:off x="8267184" y="3727424"/>
            <a:ext cx="3654782" cy="2589836"/>
          </a:xfrm>
          <a:prstGeom prst="rect">
            <a:avLst/>
          </a:prstGeom>
          <a:solidFill>
            <a:schemeClr val="tx1">
              <a:lumMod val="50000"/>
              <a:lumOff val="50000"/>
              <a:alpha val="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BBCC5F58-44FF-D30A-DC7D-253992A07CD5}"/>
              </a:ext>
            </a:extLst>
          </p:cNvPr>
          <p:cNvSpPr/>
          <p:nvPr/>
        </p:nvSpPr>
        <p:spPr>
          <a:xfrm>
            <a:off x="9889475" y="4060874"/>
            <a:ext cx="410200" cy="410198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0000">
                <a:schemeClr val="accent3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3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TextBox 16">
            <a:extLst>
              <a:ext uri="{FF2B5EF4-FFF2-40B4-BE49-F238E27FC236}">
                <a16:creationId xmlns:a16="http://schemas.microsoft.com/office/drawing/2014/main" id="{EA8CED29-D9FE-B52E-425B-FE2655E35600}"/>
              </a:ext>
            </a:extLst>
          </p:cNvPr>
          <p:cNvSpPr txBox="1"/>
          <p:nvPr/>
        </p:nvSpPr>
        <p:spPr>
          <a:xfrm>
            <a:off x="8376062" y="4527834"/>
            <a:ext cx="3437021" cy="338554"/>
          </a:xfrm>
          <a:prstGeom prst="rect">
            <a:avLst/>
          </a:prstGeom>
          <a:noFill/>
        </p:spPr>
        <p:txBody>
          <a:bodyPr wrap="none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000" b="1" dirty="0"/>
              <a:t>Decentralized Games &amp; NFT Asset Management</a:t>
            </a:r>
            <a:endParaRPr lang="zh-CN" altLang="en-US" sz="10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E84C70E-9D7B-2C05-2D4C-652670AC7A8B}"/>
              </a:ext>
            </a:extLst>
          </p:cNvPr>
          <p:cNvSpPr txBox="1"/>
          <p:nvPr/>
        </p:nvSpPr>
        <p:spPr>
          <a:xfrm>
            <a:off x="8598279" y="4993821"/>
            <a:ext cx="2992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000" b="1" dirty="0"/>
              <a:t>DID is used as a game account, and players can manage game assets across platforms without logging into Steam or Epic.</a:t>
            </a:r>
          </a:p>
          <a:p>
            <a:pPr algn="ctr">
              <a:lnSpc>
                <a:spcPct val="80000"/>
              </a:lnSpc>
            </a:pPr>
            <a:endParaRPr lang="en-US" altLang="zh-CN" sz="1000" b="1" dirty="0"/>
          </a:p>
          <a:p>
            <a:pPr algn="ctr">
              <a:lnSpc>
                <a:spcPct val="80000"/>
              </a:lnSpc>
            </a:pPr>
            <a:r>
              <a:rPr lang="en-US" altLang="zh-CN" sz="1000" b="1" dirty="0"/>
              <a:t>DDNS allows players to run personal servers and achieve P2P game matching.</a:t>
            </a:r>
          </a:p>
          <a:p>
            <a:pPr algn="ctr">
              <a:lnSpc>
                <a:spcPct val="80000"/>
              </a:lnSpc>
            </a:pPr>
            <a:endParaRPr lang="en-US" altLang="zh-CN" sz="1000" b="1" dirty="0"/>
          </a:p>
          <a:p>
            <a:pPr algn="ctr">
              <a:lnSpc>
                <a:spcPct val="80000"/>
              </a:lnSpc>
            </a:pPr>
            <a:r>
              <a:rPr lang="en-US" altLang="zh-CN" sz="1000" b="1" dirty="0"/>
              <a:t>NFT assets can be stored directly on the user's Web3 device, rather than on a centralized server</a:t>
            </a:r>
            <a:endParaRPr lang="zh-CN" altLang="en-US" sz="1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36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4363" y="1239192"/>
            <a:ext cx="8537444" cy="3544451"/>
            <a:chOff x="1884363" y="1239192"/>
            <a:chExt cx="8537444" cy="354445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47F8392-B7AE-4957-8C3C-5B0F960DBD66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>
              <a:off x="6914879" y="3509146"/>
              <a:ext cx="2364458" cy="0"/>
            </a:xfrm>
            <a:prstGeom prst="straightConnector1">
              <a:avLst/>
            </a:pr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36A87F-065E-4AF9-A83D-79E0C64AF0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3087" y="3509146"/>
              <a:ext cx="2353198" cy="0"/>
            </a:xfrm>
            <a:prstGeom prst="straightConnector1">
              <a:avLst/>
            </a:prstGeom>
            <a:ln w="28575" cap="rnd">
              <a:gradFill>
                <a:gsLst>
                  <a:gs pos="100000">
                    <a:schemeClr val="tx1">
                      <a:lumMod val="50000"/>
                      <a:lumOff val="50000"/>
                      <a:alpha val="0"/>
                    </a:schemeClr>
                  </a:gs>
                  <a:gs pos="20000">
                    <a:schemeClr val="tx1">
                      <a:lumMod val="50000"/>
                      <a:lumOff val="50000"/>
                      <a:alpha val="20000"/>
                    </a:schemeClr>
                  </a:gs>
                </a:gsLst>
                <a:lin ang="0" scaled="0"/>
              </a:gradFill>
              <a:round/>
              <a:headEnd w="sm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717CD0-6CA5-40A2-A2D0-704698FE05CA}"/>
                </a:ext>
              </a:extLst>
            </p:cNvPr>
            <p:cNvGrpSpPr/>
            <p:nvPr/>
          </p:nvGrpSpPr>
          <p:grpSpPr>
            <a:xfrm>
              <a:off x="7726666" y="3304047"/>
              <a:ext cx="2695141" cy="1267161"/>
              <a:chOff x="6967269" y="3304047"/>
              <a:chExt cx="2695141" cy="126716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4E67E4C-C6D6-4DAF-8BC7-1B37B1A42190}"/>
                  </a:ext>
                </a:extLst>
              </p:cNvPr>
              <p:cNvGrpSpPr/>
              <p:nvPr/>
            </p:nvGrpSpPr>
            <p:grpSpPr>
              <a:xfrm>
                <a:off x="8109740" y="3304047"/>
                <a:ext cx="410200" cy="410198"/>
                <a:chOff x="6362386" y="3130100"/>
                <a:chExt cx="410200" cy="410198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48D964A0-6BFE-49AD-B9E6-A2ABF75EA4E1}"/>
                    </a:ext>
                  </a:extLst>
                </p:cNvPr>
                <p:cNvSpPr/>
                <p:nvPr/>
              </p:nvSpPr>
              <p:spPr>
                <a:xfrm>
                  <a:off x="6362386" y="3130100"/>
                  <a:ext cx="410200" cy="410198"/>
                </a:xfrm>
                <a:prstGeom prst="roundRect">
                  <a:avLst/>
                </a:prstGeom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60000">
                      <a:schemeClr val="accent4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A114439-5FCA-40AA-863A-FC212A1972B3}"/>
                    </a:ext>
                  </a:extLst>
                </p:cNvPr>
                <p:cNvSpPr/>
                <p:nvPr/>
              </p:nvSpPr>
              <p:spPr>
                <a:xfrm>
                  <a:off x="6478486" y="3270678"/>
                  <a:ext cx="178001" cy="141741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159 w 514350"/>
                    <a:gd name="connsiteY4" fmla="*/ 353046 h 409575"/>
                    <a:gd name="connsiteX5" fmla="*/ 115387 w 514350"/>
                    <a:gd name="connsiteY5" fmla="*/ 410196 h 409575"/>
                    <a:gd name="connsiteX6" fmla="*/ 115387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579" y="621"/>
                        <a:pt x="515342" y="13385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282"/>
                        <a:pt x="502579" y="353046"/>
                        <a:pt x="486767" y="353046"/>
                      </a:cubicBezTo>
                      <a:lnTo>
                        <a:pt x="192159" y="353046"/>
                      </a:lnTo>
                      <a:lnTo>
                        <a:pt x="115387" y="410196"/>
                      </a:lnTo>
                      <a:lnTo>
                        <a:pt x="115387" y="353046"/>
                      </a:lnTo>
                      <a:lnTo>
                        <a:pt x="29567" y="353046"/>
                      </a:lnTo>
                      <a:cubicBezTo>
                        <a:pt x="13755" y="353046"/>
                        <a:pt x="992" y="340282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385"/>
                        <a:pt x="13755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434" y="143496"/>
                        <a:pt x="91480" y="158450"/>
                        <a:pt x="91480" y="176834"/>
                      </a:cubicBezTo>
                      <a:cubicBezTo>
                        <a:pt x="91480" y="195217"/>
                        <a:pt x="106434" y="210171"/>
                        <a:pt x="124817" y="210171"/>
                      </a:cubicBezTo>
                      <a:cubicBezTo>
                        <a:pt x="143200" y="210171"/>
                        <a:pt x="158155" y="195217"/>
                        <a:pt x="158155" y="176834"/>
                      </a:cubicBezTo>
                      <a:cubicBezTo>
                        <a:pt x="158155" y="158450"/>
                        <a:pt x="143200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39784" y="143496"/>
                        <a:pt x="224830" y="158450"/>
                        <a:pt x="224830" y="176834"/>
                      </a:cubicBezTo>
                      <a:cubicBezTo>
                        <a:pt x="224830" y="195217"/>
                        <a:pt x="239784" y="210171"/>
                        <a:pt x="258167" y="210171"/>
                      </a:cubicBezTo>
                      <a:cubicBezTo>
                        <a:pt x="276550" y="210171"/>
                        <a:pt x="291505" y="195217"/>
                        <a:pt x="291505" y="176834"/>
                      </a:cubicBezTo>
                      <a:cubicBezTo>
                        <a:pt x="291505" y="158450"/>
                        <a:pt x="276550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134" y="143496"/>
                        <a:pt x="358180" y="158450"/>
                        <a:pt x="358180" y="176834"/>
                      </a:cubicBezTo>
                      <a:cubicBezTo>
                        <a:pt x="358180" y="195217"/>
                        <a:pt x="373134" y="210171"/>
                        <a:pt x="391517" y="210171"/>
                      </a:cubicBezTo>
                      <a:cubicBezTo>
                        <a:pt x="409900" y="210171"/>
                        <a:pt x="424855" y="195217"/>
                        <a:pt x="424855" y="176834"/>
                      </a:cubicBezTo>
                      <a:cubicBezTo>
                        <a:pt x="424855" y="158450"/>
                        <a:pt x="409900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04B1008-1EF4-4858-89F5-005C4F917A44}"/>
                  </a:ext>
                </a:extLst>
              </p:cNvPr>
              <p:cNvGrpSpPr/>
              <p:nvPr/>
            </p:nvGrpSpPr>
            <p:grpSpPr>
              <a:xfrm>
                <a:off x="6967269" y="3886972"/>
                <a:ext cx="2695141" cy="684236"/>
                <a:chOff x="6479001" y="4878120"/>
                <a:chExt cx="2695141" cy="684236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6E62EDD-9EC7-48AC-A526-D1DE0C89C166}"/>
                    </a:ext>
                  </a:extLst>
                </p:cNvPr>
                <p:cNvSpPr/>
                <p:nvPr/>
              </p:nvSpPr>
              <p:spPr>
                <a:xfrm flipH="1">
                  <a:off x="6479001" y="5268749"/>
                  <a:ext cx="2695141" cy="293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algn="ctr" defTabSz="913765">
                    <a:lnSpc>
                      <a:spcPct val="120000"/>
                    </a:lnSpc>
                    <a:buSzPct val="25000"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An AWS / Google Cloud alternative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F017ECA-1FBB-40CA-B0A9-F5E978F7E8D4}"/>
                    </a:ext>
                  </a:extLst>
                </p:cNvPr>
                <p:cNvSpPr txBox="1"/>
                <p:nvPr/>
              </p:nvSpPr>
              <p:spPr>
                <a:xfrm>
                  <a:off x="6984075" y="4878120"/>
                  <a:ext cx="181261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b" anchorCtr="0">
                  <a:normAutofit/>
                </a:bodyPr>
                <a:lstStyle/>
                <a:p>
                  <a:pPr algn="ctr">
                    <a:lnSpc>
                      <a:spcPct val="100000"/>
                    </a:lnSpc>
                    <a:buSzPct val="25000"/>
                  </a:pPr>
                  <a:r>
                    <a:rPr lang="en-US" altLang="zh-CN" sz="1600" b="1" dirty="0"/>
                    <a:t>Decentralized Storage &amp; AI Computing</a:t>
                  </a:r>
                  <a:endParaRPr lang="zh-CN" altLang="en-US" sz="1600" b="1" dirty="0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1BB8E6-16E1-45DC-987F-597FCAD52AD8}"/>
                </a:ext>
              </a:extLst>
            </p:cNvPr>
            <p:cNvGrpSpPr>
              <a:grpSpLocks/>
            </p:cNvGrpSpPr>
            <p:nvPr/>
          </p:nvGrpSpPr>
          <p:grpSpPr>
            <a:xfrm>
              <a:off x="2147650" y="3304047"/>
              <a:ext cx="2092827" cy="1479596"/>
              <a:chOff x="1020468" y="3304047"/>
              <a:chExt cx="2092827" cy="1479596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6CCA653-17AB-49C7-B6A1-CE825165605D}"/>
                  </a:ext>
                </a:extLst>
              </p:cNvPr>
              <p:cNvGrpSpPr/>
              <p:nvPr/>
            </p:nvGrpSpPr>
            <p:grpSpPr>
              <a:xfrm>
                <a:off x="1772781" y="3304047"/>
                <a:ext cx="410200" cy="410198"/>
                <a:chOff x="3526795" y="3130100"/>
                <a:chExt cx="410200" cy="410198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BE578F1A-1DF5-4881-92C5-B1904D0D20F2}"/>
                    </a:ext>
                  </a:extLst>
                </p:cNvPr>
                <p:cNvSpPr/>
                <p:nvPr/>
              </p:nvSpPr>
              <p:spPr>
                <a:xfrm>
                  <a:off x="3526795" y="3130100"/>
                  <a:ext cx="410200" cy="410198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34975569-29C9-4957-A2E1-A69157104EBC}"/>
                    </a:ext>
                  </a:extLst>
                </p:cNvPr>
                <p:cNvSpPr/>
                <p:nvPr/>
              </p:nvSpPr>
              <p:spPr>
                <a:xfrm>
                  <a:off x="3642895" y="3268449"/>
                  <a:ext cx="178001" cy="133500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419 w 533400"/>
                    <a:gd name="connsiteY9" fmla="*/ 198646 h 400050"/>
                    <a:gd name="connsiteX10" fmla="*/ 351414 w 533400"/>
                    <a:gd name="connsiteY10" fmla="*/ 204170 h 400050"/>
                    <a:gd name="connsiteX11" fmla="*/ 351414 w 533400"/>
                    <a:gd name="connsiteY11" fmla="*/ 204170 h 400050"/>
                    <a:gd name="connsiteX12" fmla="*/ 267118 w 533400"/>
                    <a:gd name="connsiteY12" fmla="*/ 315613 h 400050"/>
                    <a:gd name="connsiteX13" fmla="*/ 264641 w 533400"/>
                    <a:gd name="connsiteY13" fmla="*/ 318470 h 400050"/>
                    <a:gd name="connsiteX14" fmla="*/ 224255 w 533400"/>
                    <a:gd name="connsiteY14" fmla="*/ 318756 h 400050"/>
                    <a:gd name="connsiteX15" fmla="*/ 224255 w 533400"/>
                    <a:gd name="connsiteY15" fmla="*/ 318756 h 400050"/>
                    <a:gd name="connsiteX16" fmla="*/ 162152 w 533400"/>
                    <a:gd name="connsiteY16" fmla="*/ 257415 h 400050"/>
                    <a:gd name="connsiteX17" fmla="*/ 160247 w 533400"/>
                    <a:gd name="connsiteY17" fmla="*/ 255701 h 400050"/>
                    <a:gd name="connsiteX18" fmla="*/ 120052 w 533400"/>
                    <a:gd name="connsiteY18" fmla="*/ 259606 h 400050"/>
                    <a:gd name="connsiteX19" fmla="*/ 120052 w 533400"/>
                    <a:gd name="connsiteY19" fmla="*/ 259606 h 400050"/>
                    <a:gd name="connsiteX20" fmla="*/ 32517 w 533400"/>
                    <a:gd name="connsiteY20" fmla="*/ 366095 h 400050"/>
                    <a:gd name="connsiteX21" fmla="*/ 30326 w 533400"/>
                    <a:gd name="connsiteY21" fmla="*/ 372096 h 400050"/>
                    <a:gd name="connsiteX22" fmla="*/ 39851 w 533400"/>
                    <a:gd name="connsiteY22" fmla="*/ 381621 h 400050"/>
                    <a:gd name="connsiteX23" fmla="*/ 39851 w 533400"/>
                    <a:gd name="connsiteY23" fmla="*/ 381621 h 400050"/>
                    <a:gd name="connsiteX24" fmla="*/ 497242 w 533400"/>
                    <a:gd name="connsiteY24" fmla="*/ 381621 h 400050"/>
                    <a:gd name="connsiteX25" fmla="*/ 502480 w 533400"/>
                    <a:gd name="connsiteY25" fmla="*/ 380002 h 400050"/>
                    <a:gd name="connsiteX26" fmla="*/ 505147 w 533400"/>
                    <a:gd name="connsiteY26" fmla="*/ 366762 h 400050"/>
                    <a:gd name="connsiteX27" fmla="*/ 505147 w 533400"/>
                    <a:gd name="connsiteY27" fmla="*/ 366762 h 400050"/>
                    <a:gd name="connsiteX28" fmla="*/ 397991 w 533400"/>
                    <a:gd name="connsiteY28" fmla="*/ 205504 h 400050"/>
                    <a:gd name="connsiteX29" fmla="*/ 391419 w 533400"/>
                    <a:gd name="connsiteY29" fmla="*/ 198646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245" y="621"/>
                        <a:pt x="534008" y="13385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7907"/>
                        <a:pt x="521245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3371" y="400671"/>
                        <a:pt x="608" y="387907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385"/>
                        <a:pt x="13371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419" y="198646"/>
                      </a:moveTo>
                      <a:cubicBezTo>
                        <a:pt x="378846" y="189121"/>
                        <a:pt x="360939" y="191597"/>
                        <a:pt x="351414" y="204170"/>
                      </a:cubicBezTo>
                      <a:lnTo>
                        <a:pt x="351414" y="204170"/>
                      </a:lnTo>
                      <a:lnTo>
                        <a:pt x="267118" y="315613"/>
                      </a:lnTo>
                      <a:cubicBezTo>
                        <a:pt x="266355" y="316660"/>
                        <a:pt x="265498" y="317518"/>
                        <a:pt x="264641" y="318470"/>
                      </a:cubicBezTo>
                      <a:cubicBezTo>
                        <a:pt x="253592" y="329710"/>
                        <a:pt x="235495" y="329805"/>
                        <a:pt x="224255" y="318756"/>
                      </a:cubicBezTo>
                      <a:lnTo>
                        <a:pt x="224255" y="318756"/>
                      </a:lnTo>
                      <a:lnTo>
                        <a:pt x="162152" y="257415"/>
                      </a:lnTo>
                      <a:cubicBezTo>
                        <a:pt x="161485" y="256844"/>
                        <a:pt x="160914" y="256177"/>
                        <a:pt x="160247" y="255701"/>
                      </a:cubicBezTo>
                      <a:cubicBezTo>
                        <a:pt x="148055" y="245699"/>
                        <a:pt x="130053" y="247414"/>
                        <a:pt x="120052" y="259606"/>
                      </a:cubicBezTo>
                      <a:lnTo>
                        <a:pt x="120052" y="259606"/>
                      </a:lnTo>
                      <a:lnTo>
                        <a:pt x="32517" y="366095"/>
                      </a:lnTo>
                      <a:cubicBezTo>
                        <a:pt x="31088" y="367810"/>
                        <a:pt x="30326" y="369905"/>
                        <a:pt x="30326" y="372096"/>
                      </a:cubicBezTo>
                      <a:cubicBezTo>
                        <a:pt x="30326" y="377335"/>
                        <a:pt x="34612" y="381621"/>
                        <a:pt x="39851" y="381621"/>
                      </a:cubicBezTo>
                      <a:lnTo>
                        <a:pt x="39851" y="381621"/>
                      </a:lnTo>
                      <a:lnTo>
                        <a:pt x="497242" y="381621"/>
                      </a:lnTo>
                      <a:cubicBezTo>
                        <a:pt x="499146" y="381621"/>
                        <a:pt x="500956" y="381050"/>
                        <a:pt x="502480" y="380002"/>
                      </a:cubicBezTo>
                      <a:cubicBezTo>
                        <a:pt x="506862" y="377049"/>
                        <a:pt x="508005" y="371144"/>
                        <a:pt x="505147" y="366762"/>
                      </a:cubicBezTo>
                      <a:lnTo>
                        <a:pt x="505147" y="366762"/>
                      </a:lnTo>
                      <a:lnTo>
                        <a:pt x="397991" y="205504"/>
                      </a:lnTo>
                      <a:cubicBezTo>
                        <a:pt x="396181" y="202932"/>
                        <a:pt x="393990" y="200551"/>
                        <a:pt x="391419" y="198646"/>
                      </a:cubicBez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8F49FE3-49AA-442F-B051-8B2D1F05E558}"/>
                  </a:ext>
                </a:extLst>
              </p:cNvPr>
              <p:cNvGrpSpPr/>
              <p:nvPr/>
            </p:nvGrpSpPr>
            <p:grpSpPr>
              <a:xfrm>
                <a:off x="1020468" y="3960811"/>
                <a:ext cx="2092827" cy="822832"/>
                <a:chOff x="2071510" y="5948516"/>
                <a:chExt cx="2092827" cy="822832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FF40DD19-C6A9-47CE-B1C5-B4F6455DD4A0}"/>
                    </a:ext>
                  </a:extLst>
                </p:cNvPr>
                <p:cNvSpPr/>
                <p:nvPr/>
              </p:nvSpPr>
              <p:spPr>
                <a:xfrm flipH="1">
                  <a:off x="2071510" y="6256142"/>
                  <a:ext cx="2092827" cy="51520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algn="ctr" defTabSz="913765">
                    <a:lnSpc>
                      <a:spcPct val="120000"/>
                    </a:lnSpc>
                    <a:buSzPct val="25000"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Users can access their Web3 assets at any time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DF7528A-8D66-41E9-A8BB-1B6DBD340853}"/>
                    </a:ext>
                  </a:extLst>
                </p:cNvPr>
                <p:cNvSpPr txBox="1"/>
                <p:nvPr/>
              </p:nvSpPr>
              <p:spPr>
                <a:xfrm>
                  <a:off x="2211618" y="5948516"/>
                  <a:ext cx="181261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b" anchorCtr="0">
                  <a:normAutofit/>
                </a:bodyPr>
                <a:lstStyle/>
                <a:p>
                  <a:pPr algn="ctr">
                    <a:lnSpc>
                      <a:spcPct val="100000"/>
                    </a:lnSpc>
                    <a:buSzPct val="25000"/>
                  </a:pPr>
                  <a:r>
                    <a:rPr lang="en-US" altLang="zh-CN" sz="1600" b="1" dirty="0"/>
                    <a:t>Built In DID + DDNS</a:t>
                  </a:r>
                  <a:endParaRPr lang="zh-CN" altLang="en-US" sz="1600" b="1" dirty="0"/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B820F2-DC69-448B-87B2-E12A1147EF98}"/>
                </a:ext>
              </a:extLst>
            </p:cNvPr>
            <p:cNvSpPr txBox="1"/>
            <p:nvPr/>
          </p:nvSpPr>
          <p:spPr>
            <a:xfrm>
              <a:off x="1884363" y="1239192"/>
              <a:ext cx="84105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Build a global Web3 computing storage network</a:t>
              </a:r>
              <a:endParaRPr kumimoji="0" lang="zh-CN" altLang="en-US" sz="2400" b="1" i="0" u="none" strike="noStrike" kern="1200" cap="none" spc="0" normalizeH="0" baseline="0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 err="1"/>
              <a:t>DePIN</a:t>
            </a:r>
            <a:r>
              <a:rPr lang="en-US" dirty="0"/>
              <a:t>= Personal Web3 Server</a:t>
            </a: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8C1CB973-7DDB-8643-7A2C-D9CAB2209B7C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6157324" y="4064694"/>
            <a:ext cx="0" cy="592961"/>
          </a:xfrm>
          <a:prstGeom prst="straightConnector1">
            <a:avLst/>
          </a:prstGeom>
          <a:ln w="28575" cap="rnd">
            <a:gradFill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20000">
                  <a:schemeClr val="tx1">
                    <a:lumMod val="50000"/>
                    <a:lumOff val="50000"/>
                    <a:alpha val="20000"/>
                  </a:schemeClr>
                </a:gs>
              </a:gsLst>
              <a:lin ang="0" scaled="0"/>
            </a:gradFill>
            <a:round/>
            <a:headEnd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5">
            <a:extLst>
              <a:ext uri="{FF2B5EF4-FFF2-40B4-BE49-F238E27FC236}">
                <a16:creationId xmlns:a16="http://schemas.microsoft.com/office/drawing/2014/main" id="{5E6BA7FD-E8DC-87CA-FF96-8AEA57CE1488}"/>
              </a:ext>
            </a:extLst>
          </p:cNvPr>
          <p:cNvSpPr/>
          <p:nvPr/>
        </p:nvSpPr>
        <p:spPr>
          <a:xfrm>
            <a:off x="5952224" y="4657655"/>
            <a:ext cx="410200" cy="41019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BD9F476C-696C-9226-B5E9-AD7D1564B854}"/>
              </a:ext>
            </a:extLst>
          </p:cNvPr>
          <p:cNvSpPr txBox="1"/>
          <p:nvPr/>
        </p:nvSpPr>
        <p:spPr>
          <a:xfrm>
            <a:off x="5251019" y="5171505"/>
            <a:ext cx="1812610" cy="3385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normAutofit/>
          </a:bodyPr>
          <a:lstStyle/>
          <a:p>
            <a:pPr algn="ctr">
              <a:lnSpc>
                <a:spcPct val="100000"/>
              </a:lnSpc>
              <a:buSzPct val="25000"/>
            </a:pPr>
            <a:r>
              <a:rPr lang="en-US" altLang="zh-CN" sz="1600" b="1" dirty="0"/>
              <a:t>P2P Trading &amp; VPN Nodes</a:t>
            </a:r>
            <a:endParaRPr lang="zh-CN" altLang="en-US" sz="16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D34069-BB91-501D-E439-CAA7F34D7F57}"/>
              </a:ext>
            </a:extLst>
          </p:cNvPr>
          <p:cNvSpPr txBox="1"/>
          <p:nvPr/>
        </p:nvSpPr>
        <p:spPr>
          <a:xfrm>
            <a:off x="4100368" y="5581703"/>
            <a:ext cx="4462272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120000"/>
              </a:lnSpc>
              <a:buSzPct val="25000"/>
              <a:defRPr/>
            </a:pPr>
            <a:r>
              <a:rPr lang="en-US" altLang="zh-CN" sz="1200" dirty="0"/>
              <a:t>Users can share storage &amp; network resources and earn tokens.</a:t>
            </a:r>
            <a:endParaRPr lang="zh-CN" altLang="en-US" sz="12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模型 18" descr="Cloud Database">
                <a:extLst>
                  <a:ext uri="{FF2B5EF4-FFF2-40B4-BE49-F238E27FC236}">
                    <a16:creationId xmlns:a16="http://schemas.microsoft.com/office/drawing/2014/main" id="{E437AE3A-D1A4-2BE6-E43A-75EBC3391A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2177534"/>
                  </p:ext>
                </p:extLst>
              </p:nvPr>
            </p:nvGraphicFramePr>
            <p:xfrm>
              <a:off x="5399769" y="2335915"/>
              <a:ext cx="1515110" cy="172877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515110" cy="1728779"/>
                    </a:xfrm>
                    <a:prstGeom prst="rect">
                      <a:avLst/>
                    </a:prstGeom>
                  </am3d:spPr>
                  <am3d:camera>
                    <am3d:pos x="0" y="0" z="753364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9697" d="1000000"/>
                    <am3d:preTrans dx="1147748" dy="-16466351" dz="-955141"/>
                    <am3d:scale>
                      <am3d:sx n="1000000" d="1000000"/>
                      <am3d:sy n="1000000" d="1000000"/>
                      <am3d:sz n="1000000" d="1000000"/>
                    </am3d:scale>
                    <am3d:rot ax="774926" ay="315453" az="72226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7000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模型 18" descr="Cloud Database">
                <a:extLst>
                  <a:ext uri="{FF2B5EF4-FFF2-40B4-BE49-F238E27FC236}">
                    <a16:creationId xmlns:a16="http://schemas.microsoft.com/office/drawing/2014/main" id="{E437AE3A-D1A4-2BE6-E43A-75EBC3391A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9769" y="2335915"/>
                <a:ext cx="1515110" cy="1728779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0494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60400" y="1195966"/>
            <a:ext cx="10034607" cy="4938134"/>
            <a:chOff x="660400" y="1195966"/>
            <a:chExt cx="10034607" cy="493813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9278806-9971-4734-A961-EF691ED4E12E}"/>
                </a:ext>
              </a:extLst>
            </p:cNvPr>
            <p:cNvSpPr/>
            <p:nvPr/>
          </p:nvSpPr>
          <p:spPr>
            <a:xfrm>
              <a:off x="660400" y="1196975"/>
              <a:ext cx="4168775" cy="4937125"/>
            </a:xfrm>
            <a:prstGeom prst="roundRect">
              <a:avLst>
                <a:gd name="adj" fmla="val 4027"/>
              </a:avLst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 w="38100">
              <a:noFill/>
              <a:round/>
              <a:headEnd/>
              <a:tailEnd/>
            </a:ln>
            <a:effectLst>
              <a:outerShdw sx="1000" sy="1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E7F953-7DBD-4D07-B124-1C5D5AF0F9AF}"/>
                </a:ext>
              </a:extLst>
            </p:cNvPr>
            <p:cNvSpPr txBox="1"/>
            <p:nvPr/>
          </p:nvSpPr>
          <p:spPr>
            <a:xfrm>
              <a:off x="929652" y="3389359"/>
              <a:ext cx="34457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buSzPct val="25000"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Three major incomes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99033DB-CBDE-4795-8270-2A835A72F576}"/>
                </a:ext>
              </a:extLst>
            </p:cNvPr>
            <p:cNvSpPr/>
            <p:nvPr/>
          </p:nvSpPr>
          <p:spPr>
            <a:xfrm>
              <a:off x="5010232" y="1195966"/>
              <a:ext cx="2555409" cy="1523422"/>
            </a:xfrm>
            <a:prstGeom prst="roundRect">
              <a:avLst>
                <a:gd name="adj" fmla="val 4027"/>
              </a:avLst>
            </a:prstGeom>
            <a:blipFill rotWithShape="0">
              <a:blip r:embed="rId3"/>
              <a:srcRect/>
              <a:stretch>
                <a:fillRect t="-6150" b="-6150"/>
              </a:stretch>
            </a:blipFill>
            <a:ln w="38100">
              <a:noFill/>
              <a:round/>
              <a:headEnd/>
              <a:tailEnd/>
            </a:ln>
            <a:effectLst>
              <a:outerShdw sx="1000" sy="1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9D70A9-D04D-477B-B41D-0C96FC0EC69B}"/>
                </a:ext>
              </a:extLst>
            </p:cNvPr>
            <p:cNvSpPr/>
            <p:nvPr/>
          </p:nvSpPr>
          <p:spPr>
            <a:xfrm>
              <a:off x="5010232" y="2903322"/>
              <a:ext cx="2555409" cy="1523422"/>
            </a:xfrm>
            <a:prstGeom prst="roundRect">
              <a:avLst>
                <a:gd name="adj" fmla="val 4027"/>
              </a:avLst>
            </a:prstGeom>
            <a:blipFill rotWithShape="0">
              <a:blip r:embed="rId4"/>
              <a:srcRect/>
              <a:stretch>
                <a:fillRect t="-2670" b="-2670"/>
              </a:stretch>
            </a:blipFill>
            <a:ln w="38100">
              <a:noFill/>
              <a:round/>
              <a:headEnd/>
              <a:tailEnd/>
            </a:ln>
            <a:effectLst>
              <a:outerShdw sx="1000" sy="1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CF16BD1-C284-4ABE-9F21-9BEF6B3E76CA}"/>
                </a:ext>
              </a:extLst>
            </p:cNvPr>
            <p:cNvSpPr/>
            <p:nvPr/>
          </p:nvSpPr>
          <p:spPr>
            <a:xfrm>
              <a:off x="5010232" y="4610678"/>
              <a:ext cx="2555409" cy="1523422"/>
            </a:xfrm>
            <a:prstGeom prst="roundRect">
              <a:avLst>
                <a:gd name="adj" fmla="val 4027"/>
              </a:avLst>
            </a:prstGeom>
            <a:blipFill rotWithShape="0">
              <a:blip r:embed="rId5"/>
              <a:srcRect/>
              <a:stretch>
                <a:fillRect t="-13209" b="-13209"/>
              </a:stretch>
            </a:blipFill>
            <a:ln w="38100">
              <a:noFill/>
              <a:round/>
              <a:headEnd/>
              <a:tailEnd/>
            </a:ln>
            <a:effectLst>
              <a:outerShdw sx="1000" sy="1000" algn="ct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EF7D2FC-3C0F-4ACB-8C45-CCFEEF8372E6}"/>
                </a:ext>
              </a:extLst>
            </p:cNvPr>
            <p:cNvGrpSpPr/>
            <p:nvPr/>
          </p:nvGrpSpPr>
          <p:grpSpPr>
            <a:xfrm>
              <a:off x="7748923" y="1195966"/>
              <a:ext cx="410200" cy="410198"/>
              <a:chOff x="4856734" y="3690558"/>
              <a:chExt cx="410200" cy="41019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4811CBA-2795-4F39-86A6-FD16AA54D342}"/>
                  </a:ext>
                </a:extLst>
              </p:cNvPr>
              <p:cNvSpPr/>
              <p:nvPr/>
            </p:nvSpPr>
            <p:spPr>
              <a:xfrm>
                <a:off x="4856734" y="3690558"/>
                <a:ext cx="410200" cy="41019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B772E9C-4B33-4976-A882-5AF9AB0DA1C9}"/>
                  </a:ext>
                </a:extLst>
              </p:cNvPr>
              <p:cNvSpPr/>
              <p:nvPr/>
            </p:nvSpPr>
            <p:spPr>
              <a:xfrm>
                <a:off x="4972834" y="3821563"/>
                <a:ext cx="178001" cy="148188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3B3F55-F513-4919-9B2F-F33A0AD6BE8F}"/>
                </a:ext>
              </a:extLst>
            </p:cNvPr>
            <p:cNvSpPr/>
            <p:nvPr/>
          </p:nvSpPr>
          <p:spPr>
            <a:xfrm>
              <a:off x="7744472" y="1606165"/>
              <a:ext cx="2950535" cy="111322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/>
                <a:t>P2P Storage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/>
                <a:t>&amp;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/>
                <a:t>Computing Contribution Rewards</a:t>
              </a:r>
              <a:endParaRPr lang="zh-CN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4CF1A8-B431-4FAB-9255-80C4A0FF6F4F}"/>
                </a:ext>
              </a:extLst>
            </p:cNvPr>
            <p:cNvSpPr txBox="1"/>
            <p:nvPr/>
          </p:nvSpPr>
          <p:spPr>
            <a:xfrm>
              <a:off x="8154673" y="1231788"/>
              <a:ext cx="1315571" cy="338554"/>
            </a:xfrm>
            <a:prstGeom prst="roundRect">
              <a:avLst/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b" anchorCtr="0" forceAA="0" compatLnSpc="1">
              <a:normAutofit fontScale="92500" lnSpcReduction="10000"/>
            </a:bodyPr>
            <a:lstStyle>
              <a:defPPr>
                <a:defRPr lang="zh-CN"/>
              </a:defPPr>
              <a:lvl1pPr algn="ctr" defTabSz="913765">
                <a:defRPr sz="20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effectLst/>
                </a:rPr>
                <a:t>Token Economy</a:t>
              </a:r>
              <a:endParaRPr lang="zh-CN" altLang="en-US" sz="1600" dirty="0"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C062110-C0B4-4439-9204-0DD0F2423F0C}"/>
                </a:ext>
              </a:extLst>
            </p:cNvPr>
            <p:cNvGrpSpPr/>
            <p:nvPr/>
          </p:nvGrpSpPr>
          <p:grpSpPr>
            <a:xfrm>
              <a:off x="7746698" y="2903322"/>
              <a:ext cx="410200" cy="410198"/>
              <a:chOff x="6981488" y="3690558"/>
              <a:chExt cx="410200" cy="41019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80EECD6-5D11-4986-9712-A02AE104C13E}"/>
                  </a:ext>
                </a:extLst>
              </p:cNvPr>
              <p:cNvSpPr/>
              <p:nvPr/>
            </p:nvSpPr>
            <p:spPr>
              <a:xfrm>
                <a:off x="6981488" y="3690558"/>
                <a:ext cx="410200" cy="41019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0B4B2D8-0FA3-42D7-AB30-CCC0F81B6A2C}"/>
                  </a:ext>
                </a:extLst>
              </p:cNvPr>
              <p:cNvSpPr/>
              <p:nvPr/>
            </p:nvSpPr>
            <p:spPr>
              <a:xfrm>
                <a:off x="7105395" y="3806657"/>
                <a:ext cx="162386" cy="17800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410776-861C-4020-A45C-2B50ABACA6FC}"/>
                </a:ext>
              </a:extLst>
            </p:cNvPr>
            <p:cNvSpPr/>
            <p:nvPr/>
          </p:nvSpPr>
          <p:spPr>
            <a:xfrm>
              <a:off x="7744471" y="3313522"/>
              <a:ext cx="2950535" cy="1447422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/>
                <a:t>NFT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/>
                <a:t>&amp;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/>
                <a:t>Asset Trading</a:t>
              </a:r>
              <a:endParaRPr lang="zh-CN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DC13CD-79A8-4BA3-A730-597822D7C449}"/>
                </a:ext>
              </a:extLst>
            </p:cNvPr>
            <p:cNvSpPr txBox="1"/>
            <p:nvPr/>
          </p:nvSpPr>
          <p:spPr>
            <a:xfrm>
              <a:off x="8154673" y="2937444"/>
              <a:ext cx="1315571" cy="338554"/>
            </a:xfrm>
            <a:prstGeom prst="roundRect">
              <a:avLst/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b" anchorCtr="0" forceAA="0" compatLnSpc="1">
              <a:normAutofit fontScale="92500" lnSpcReduction="10000"/>
            </a:bodyPr>
            <a:lstStyle>
              <a:defPPr>
                <a:defRPr lang="zh-CN"/>
              </a:defPPr>
              <a:lvl1pPr algn="ctr" defTabSz="913765">
                <a:defRPr sz="20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effectLst/>
                </a:rPr>
                <a:t>Transaction Fees</a:t>
              </a:r>
              <a:endParaRPr lang="zh-CN" altLang="en-US" sz="1600" dirty="0"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37D6D9-7C46-41A0-9890-99BBADB9CB19}"/>
                </a:ext>
              </a:extLst>
            </p:cNvPr>
            <p:cNvGrpSpPr/>
            <p:nvPr/>
          </p:nvGrpSpPr>
          <p:grpSpPr>
            <a:xfrm>
              <a:off x="7744473" y="4610678"/>
              <a:ext cx="410200" cy="410198"/>
              <a:chOff x="9106242" y="3690558"/>
              <a:chExt cx="410200" cy="41019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4D304FB-9AAD-4E29-9989-5AE4B97AA53B}"/>
                  </a:ext>
                </a:extLst>
              </p:cNvPr>
              <p:cNvSpPr/>
              <p:nvPr/>
            </p:nvSpPr>
            <p:spPr>
              <a:xfrm>
                <a:off x="9106242" y="3690558"/>
                <a:ext cx="410200" cy="41019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60000">
                    <a:schemeClr val="accent5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5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A1FA22C-FEB6-4708-AD94-226D3740D898}"/>
                  </a:ext>
                </a:extLst>
              </p:cNvPr>
              <p:cNvSpPr/>
              <p:nvPr/>
            </p:nvSpPr>
            <p:spPr>
              <a:xfrm>
                <a:off x="9222342" y="3808246"/>
                <a:ext cx="178001" cy="174822"/>
              </a:xfrm>
              <a:custGeom>
                <a:avLst/>
                <a:gdLst>
                  <a:gd name="connsiteX0" fmla="*/ 343764 w 533400"/>
                  <a:gd name="connsiteY0" fmla="*/ 276846 h 523875"/>
                  <a:gd name="connsiteX1" fmla="*/ 372339 w 533400"/>
                  <a:gd name="connsiteY1" fmla="*/ 305421 h 523875"/>
                  <a:gd name="connsiteX2" fmla="*/ 372339 w 533400"/>
                  <a:gd name="connsiteY2" fmla="*/ 495921 h 523875"/>
                  <a:gd name="connsiteX3" fmla="*/ 343764 w 533400"/>
                  <a:gd name="connsiteY3" fmla="*/ 524496 h 523875"/>
                  <a:gd name="connsiteX4" fmla="*/ 191364 w 533400"/>
                  <a:gd name="connsiteY4" fmla="*/ 524496 h 523875"/>
                  <a:gd name="connsiteX5" fmla="*/ 162789 w 533400"/>
                  <a:gd name="connsiteY5" fmla="*/ 495921 h 523875"/>
                  <a:gd name="connsiteX6" fmla="*/ 162789 w 533400"/>
                  <a:gd name="connsiteY6" fmla="*/ 305421 h 523875"/>
                  <a:gd name="connsiteX7" fmla="*/ 191364 w 533400"/>
                  <a:gd name="connsiteY7" fmla="*/ 276846 h 523875"/>
                  <a:gd name="connsiteX8" fmla="*/ 343764 w 533400"/>
                  <a:gd name="connsiteY8" fmla="*/ 276846 h 523875"/>
                  <a:gd name="connsiteX9" fmla="*/ 143739 w 533400"/>
                  <a:gd name="connsiteY9" fmla="*/ 114921 h 523875"/>
                  <a:gd name="connsiteX10" fmla="*/ 179934 w 533400"/>
                  <a:gd name="connsiteY10" fmla="*/ 153021 h 523875"/>
                  <a:gd name="connsiteX11" fmla="*/ 181839 w 533400"/>
                  <a:gd name="connsiteY11" fmla="*/ 153021 h 523875"/>
                  <a:gd name="connsiteX12" fmla="*/ 353289 w 533400"/>
                  <a:gd name="connsiteY12" fmla="*/ 153021 h 523875"/>
                  <a:gd name="connsiteX13" fmla="*/ 391389 w 533400"/>
                  <a:gd name="connsiteY13" fmla="*/ 116826 h 523875"/>
                  <a:gd name="connsiteX14" fmla="*/ 391389 w 533400"/>
                  <a:gd name="connsiteY14" fmla="*/ 114921 h 523875"/>
                  <a:gd name="connsiteX15" fmla="*/ 505689 w 533400"/>
                  <a:gd name="connsiteY15" fmla="*/ 114921 h 523875"/>
                  <a:gd name="connsiteX16" fmla="*/ 534264 w 533400"/>
                  <a:gd name="connsiteY16" fmla="*/ 143496 h 523875"/>
                  <a:gd name="connsiteX17" fmla="*/ 534264 w 533400"/>
                  <a:gd name="connsiteY17" fmla="*/ 381621 h 523875"/>
                  <a:gd name="connsiteX18" fmla="*/ 505689 w 533400"/>
                  <a:gd name="connsiteY18" fmla="*/ 410196 h 523875"/>
                  <a:gd name="connsiteX19" fmla="*/ 391389 w 533400"/>
                  <a:gd name="connsiteY19" fmla="*/ 410196 h 523875"/>
                  <a:gd name="connsiteX20" fmla="*/ 391389 w 533400"/>
                  <a:gd name="connsiteY20" fmla="*/ 295896 h 523875"/>
                  <a:gd name="connsiteX21" fmla="*/ 355194 w 533400"/>
                  <a:gd name="connsiteY21" fmla="*/ 257796 h 523875"/>
                  <a:gd name="connsiteX22" fmla="*/ 353289 w 533400"/>
                  <a:gd name="connsiteY22" fmla="*/ 257796 h 523875"/>
                  <a:gd name="connsiteX23" fmla="*/ 181839 w 533400"/>
                  <a:gd name="connsiteY23" fmla="*/ 257796 h 523875"/>
                  <a:gd name="connsiteX24" fmla="*/ 143739 w 533400"/>
                  <a:gd name="connsiteY24" fmla="*/ 293991 h 523875"/>
                  <a:gd name="connsiteX25" fmla="*/ 143739 w 533400"/>
                  <a:gd name="connsiteY25" fmla="*/ 295896 h 523875"/>
                  <a:gd name="connsiteX26" fmla="*/ 143739 w 533400"/>
                  <a:gd name="connsiteY26" fmla="*/ 410196 h 523875"/>
                  <a:gd name="connsiteX27" fmla="*/ 29439 w 533400"/>
                  <a:gd name="connsiteY27" fmla="*/ 410196 h 523875"/>
                  <a:gd name="connsiteX28" fmla="*/ 864 w 533400"/>
                  <a:gd name="connsiteY28" fmla="*/ 381621 h 523875"/>
                  <a:gd name="connsiteX29" fmla="*/ 864 w 533400"/>
                  <a:gd name="connsiteY29" fmla="*/ 201408 h 523875"/>
                  <a:gd name="connsiteX30" fmla="*/ 11151 w 533400"/>
                  <a:gd name="connsiteY30" fmla="*/ 175405 h 523875"/>
                  <a:gd name="connsiteX31" fmla="*/ 56300 w 533400"/>
                  <a:gd name="connsiteY31" fmla="*/ 127018 h 523875"/>
                  <a:gd name="connsiteX32" fmla="*/ 84112 w 533400"/>
                  <a:gd name="connsiteY32" fmla="*/ 114921 h 523875"/>
                  <a:gd name="connsiteX33" fmla="*/ 143739 w 533400"/>
                  <a:gd name="connsiteY33" fmla="*/ 114921 h 523875"/>
                  <a:gd name="connsiteX34" fmla="*/ 462827 w 533400"/>
                  <a:gd name="connsiteY34" fmla="*/ 172071 h 523875"/>
                  <a:gd name="connsiteX35" fmla="*/ 448539 w 533400"/>
                  <a:gd name="connsiteY35" fmla="*/ 186359 h 523875"/>
                  <a:gd name="connsiteX36" fmla="*/ 462827 w 533400"/>
                  <a:gd name="connsiteY36" fmla="*/ 200646 h 523875"/>
                  <a:gd name="connsiteX37" fmla="*/ 477114 w 533400"/>
                  <a:gd name="connsiteY37" fmla="*/ 186359 h 523875"/>
                  <a:gd name="connsiteX38" fmla="*/ 462827 w 533400"/>
                  <a:gd name="connsiteY38" fmla="*/ 172071 h 523875"/>
                  <a:gd name="connsiteX39" fmla="*/ 343764 w 533400"/>
                  <a:gd name="connsiteY39" fmla="*/ 621 h 523875"/>
                  <a:gd name="connsiteX40" fmla="*/ 372339 w 533400"/>
                  <a:gd name="connsiteY40" fmla="*/ 29196 h 523875"/>
                  <a:gd name="connsiteX41" fmla="*/ 372339 w 533400"/>
                  <a:gd name="connsiteY41" fmla="*/ 105396 h 523875"/>
                  <a:gd name="connsiteX42" fmla="*/ 343764 w 533400"/>
                  <a:gd name="connsiteY42" fmla="*/ 133971 h 523875"/>
                  <a:gd name="connsiteX43" fmla="*/ 191364 w 533400"/>
                  <a:gd name="connsiteY43" fmla="*/ 133971 h 523875"/>
                  <a:gd name="connsiteX44" fmla="*/ 162789 w 533400"/>
                  <a:gd name="connsiteY44" fmla="*/ 105396 h 523875"/>
                  <a:gd name="connsiteX45" fmla="*/ 162789 w 533400"/>
                  <a:gd name="connsiteY45" fmla="*/ 29196 h 523875"/>
                  <a:gd name="connsiteX46" fmla="*/ 191364 w 533400"/>
                  <a:gd name="connsiteY46" fmla="*/ 621 h 523875"/>
                  <a:gd name="connsiteX47" fmla="*/ 343764 w 533400"/>
                  <a:gd name="connsiteY47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3764" y="276846"/>
                    </a:moveTo>
                    <a:cubicBezTo>
                      <a:pt x="359576" y="276846"/>
                      <a:pt x="372339" y="289610"/>
                      <a:pt x="372339" y="305421"/>
                    </a:cubicBezTo>
                    <a:lnTo>
                      <a:pt x="372339" y="495921"/>
                    </a:lnTo>
                    <a:cubicBezTo>
                      <a:pt x="372339" y="511732"/>
                      <a:pt x="359576" y="524496"/>
                      <a:pt x="343764" y="524496"/>
                    </a:cubicBezTo>
                    <a:lnTo>
                      <a:pt x="191364" y="524496"/>
                    </a:lnTo>
                    <a:cubicBezTo>
                      <a:pt x="175552" y="524496"/>
                      <a:pt x="162789" y="511732"/>
                      <a:pt x="162789" y="495921"/>
                    </a:cubicBezTo>
                    <a:lnTo>
                      <a:pt x="162789" y="305421"/>
                    </a:lnTo>
                    <a:cubicBezTo>
                      <a:pt x="162789" y="289610"/>
                      <a:pt x="175552" y="276846"/>
                      <a:pt x="191364" y="276846"/>
                    </a:cubicBezTo>
                    <a:lnTo>
                      <a:pt x="343764" y="276846"/>
                    </a:lnTo>
                    <a:close/>
                    <a:moveTo>
                      <a:pt x="143739" y="114921"/>
                    </a:moveTo>
                    <a:cubicBezTo>
                      <a:pt x="143739" y="135305"/>
                      <a:pt x="159741" y="151973"/>
                      <a:pt x="179934" y="153021"/>
                    </a:cubicBezTo>
                    <a:lnTo>
                      <a:pt x="181839" y="153021"/>
                    </a:lnTo>
                    <a:lnTo>
                      <a:pt x="353289" y="153021"/>
                    </a:lnTo>
                    <a:cubicBezTo>
                      <a:pt x="373673" y="153021"/>
                      <a:pt x="390341" y="137019"/>
                      <a:pt x="391389" y="116826"/>
                    </a:cubicBezTo>
                    <a:lnTo>
                      <a:pt x="391389" y="114921"/>
                    </a:lnTo>
                    <a:lnTo>
                      <a:pt x="505689" y="114921"/>
                    </a:lnTo>
                    <a:cubicBezTo>
                      <a:pt x="521501" y="114921"/>
                      <a:pt x="534264" y="127685"/>
                      <a:pt x="534264" y="143496"/>
                    </a:cubicBezTo>
                    <a:lnTo>
                      <a:pt x="534264" y="381621"/>
                    </a:lnTo>
                    <a:cubicBezTo>
                      <a:pt x="534264" y="397432"/>
                      <a:pt x="521501" y="410196"/>
                      <a:pt x="505689" y="410196"/>
                    </a:cubicBezTo>
                    <a:lnTo>
                      <a:pt x="391389" y="410196"/>
                    </a:lnTo>
                    <a:lnTo>
                      <a:pt x="391389" y="295896"/>
                    </a:lnTo>
                    <a:cubicBezTo>
                      <a:pt x="391389" y="275512"/>
                      <a:pt x="375387" y="258844"/>
                      <a:pt x="355194" y="257796"/>
                    </a:cubicBezTo>
                    <a:lnTo>
                      <a:pt x="353289" y="257796"/>
                    </a:lnTo>
                    <a:lnTo>
                      <a:pt x="181839" y="257796"/>
                    </a:lnTo>
                    <a:cubicBezTo>
                      <a:pt x="161455" y="257796"/>
                      <a:pt x="144787" y="273798"/>
                      <a:pt x="143739" y="293991"/>
                    </a:cubicBezTo>
                    <a:lnTo>
                      <a:pt x="143739" y="295896"/>
                    </a:lnTo>
                    <a:lnTo>
                      <a:pt x="143739" y="410196"/>
                    </a:lnTo>
                    <a:lnTo>
                      <a:pt x="29439" y="410196"/>
                    </a:lnTo>
                    <a:cubicBezTo>
                      <a:pt x="13627" y="410196"/>
                      <a:pt x="864" y="397432"/>
                      <a:pt x="864" y="381621"/>
                    </a:cubicBezTo>
                    <a:lnTo>
                      <a:pt x="864" y="201408"/>
                    </a:lnTo>
                    <a:cubicBezTo>
                      <a:pt x="864" y="191788"/>
                      <a:pt x="4484" y="182454"/>
                      <a:pt x="11151" y="175405"/>
                    </a:cubicBezTo>
                    <a:lnTo>
                      <a:pt x="56300" y="127018"/>
                    </a:lnTo>
                    <a:cubicBezTo>
                      <a:pt x="63538" y="119303"/>
                      <a:pt x="73635" y="114921"/>
                      <a:pt x="84112" y="114921"/>
                    </a:cubicBez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4921" y="172071"/>
                      <a:pt x="448539" y="178453"/>
                      <a:pt x="448539" y="186359"/>
                    </a:cubicBezTo>
                    <a:cubicBezTo>
                      <a:pt x="448539" y="194264"/>
                      <a:pt x="454921" y="200646"/>
                      <a:pt x="462827" y="200646"/>
                    </a:cubicBezTo>
                    <a:cubicBezTo>
                      <a:pt x="470732" y="200646"/>
                      <a:pt x="477114" y="194264"/>
                      <a:pt x="477114" y="186359"/>
                    </a:cubicBezTo>
                    <a:cubicBezTo>
                      <a:pt x="477114" y="178453"/>
                      <a:pt x="470732" y="172071"/>
                      <a:pt x="462827" y="172071"/>
                    </a:cubicBezTo>
                    <a:close/>
                    <a:moveTo>
                      <a:pt x="343764" y="621"/>
                    </a:moveTo>
                    <a:cubicBezTo>
                      <a:pt x="359576" y="621"/>
                      <a:pt x="372339" y="13385"/>
                      <a:pt x="372339" y="29196"/>
                    </a:cubicBezTo>
                    <a:lnTo>
                      <a:pt x="372339" y="105396"/>
                    </a:lnTo>
                    <a:cubicBezTo>
                      <a:pt x="372339" y="121207"/>
                      <a:pt x="359576" y="133971"/>
                      <a:pt x="343764" y="133971"/>
                    </a:cubicBezTo>
                    <a:lnTo>
                      <a:pt x="191364" y="133971"/>
                    </a:lnTo>
                    <a:cubicBezTo>
                      <a:pt x="175552" y="133971"/>
                      <a:pt x="162789" y="121207"/>
                      <a:pt x="162789" y="105396"/>
                    </a:cubicBezTo>
                    <a:lnTo>
                      <a:pt x="162789" y="29196"/>
                    </a:lnTo>
                    <a:cubicBezTo>
                      <a:pt x="162789" y="13385"/>
                      <a:pt x="175552" y="621"/>
                      <a:pt x="191364" y="621"/>
                    </a:cubicBezTo>
                    <a:lnTo>
                      <a:pt x="343764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4D8A49-F7BE-4792-95B3-B705462ABC39}"/>
                </a:ext>
              </a:extLst>
            </p:cNvPr>
            <p:cNvSpPr/>
            <p:nvPr/>
          </p:nvSpPr>
          <p:spPr>
            <a:xfrm>
              <a:off x="7744470" y="5020877"/>
              <a:ext cx="2950535" cy="111322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err="1"/>
                <a:t>DePIN</a:t>
              </a:r>
              <a:r>
                <a:rPr lang="en-US" altLang="zh-CN" sz="1200" dirty="0"/>
                <a:t> Hardware Sales</a:t>
              </a:r>
              <a:endParaRPr lang="zh-CN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6E9229-ED75-4CBC-A861-3FD5AB89070C}"/>
                </a:ext>
              </a:extLst>
            </p:cNvPr>
            <p:cNvSpPr txBox="1"/>
            <p:nvPr/>
          </p:nvSpPr>
          <p:spPr>
            <a:xfrm>
              <a:off x="8154673" y="4640337"/>
              <a:ext cx="1315571" cy="338554"/>
            </a:xfrm>
            <a:prstGeom prst="roundRect">
              <a:avLst/>
            </a:prstGeom>
            <a:noFill/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b" anchorCtr="0" forceAA="0" compatLnSpc="1">
              <a:normAutofit fontScale="92500" lnSpcReduction="10000"/>
            </a:bodyPr>
            <a:lstStyle>
              <a:defPPr>
                <a:defRPr lang="zh-CN"/>
              </a:defPPr>
              <a:lvl1pPr algn="ctr" defTabSz="913765">
                <a:defRPr sz="2000" b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effectLst/>
                </a:rPr>
                <a:t>DePIN</a:t>
              </a:r>
              <a:endParaRPr lang="zh-CN" altLang="en-US" sz="1600" dirty="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01851C-1FA9-4337-A120-B612A27F9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703" y="2162776"/>
              <a:ext cx="684661" cy="0"/>
            </a:xfrm>
            <a:prstGeom prst="lin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101600" cap="rnd"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78000">
                    <a:schemeClr val="accent5"/>
                  </a:gs>
                </a:gsLst>
                <a:lin ang="2700000" scaled="0"/>
              </a:gradFill>
              <a:prstDash val="solid"/>
              <a:round/>
            </a:ln>
            <a:effectLst>
              <a:outerShdw blurRad="76200" dist="50800" dir="5400000" algn="ctr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Business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230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E4B5C32-4803-43D2-8F4D-1781412FF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98334"/>
              </p:ext>
            </p:extLst>
          </p:nvPr>
        </p:nvGraphicFramePr>
        <p:xfrm>
          <a:off x="4018107" y="2098421"/>
          <a:ext cx="7844709" cy="320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1085">
                  <a:extLst>
                    <a:ext uri="{9D8B030D-6E8A-4147-A177-3AD203B41FA5}">
                      <a16:colId xmlns:a16="http://schemas.microsoft.com/office/drawing/2014/main" val="3321384472"/>
                    </a:ext>
                  </a:extLst>
                </a:gridCol>
                <a:gridCol w="634644">
                  <a:extLst>
                    <a:ext uri="{9D8B030D-6E8A-4147-A177-3AD203B41FA5}">
                      <a16:colId xmlns:a16="http://schemas.microsoft.com/office/drawing/2014/main" val="226745366"/>
                    </a:ext>
                  </a:extLst>
                </a:gridCol>
                <a:gridCol w="871080">
                  <a:extLst>
                    <a:ext uri="{9D8B030D-6E8A-4147-A177-3AD203B41FA5}">
                      <a16:colId xmlns:a16="http://schemas.microsoft.com/office/drawing/2014/main" val="3443196599"/>
                    </a:ext>
                  </a:extLst>
                </a:gridCol>
                <a:gridCol w="1480835">
                  <a:extLst>
                    <a:ext uri="{9D8B030D-6E8A-4147-A177-3AD203B41FA5}">
                      <a16:colId xmlns:a16="http://schemas.microsoft.com/office/drawing/2014/main" val="3609443012"/>
                    </a:ext>
                  </a:extLst>
                </a:gridCol>
                <a:gridCol w="2190143">
                  <a:extLst>
                    <a:ext uri="{9D8B030D-6E8A-4147-A177-3AD203B41FA5}">
                      <a16:colId xmlns:a16="http://schemas.microsoft.com/office/drawing/2014/main" val="3095131873"/>
                    </a:ext>
                  </a:extLst>
                </a:gridCol>
                <a:gridCol w="1156922">
                  <a:extLst>
                    <a:ext uri="{9D8B030D-6E8A-4147-A177-3AD203B41FA5}">
                      <a16:colId xmlns:a16="http://schemas.microsoft.com/office/drawing/2014/main" val="253036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Plan</a:t>
                      </a:r>
                    </a:p>
                  </a:txBody>
                  <a:tcPr marL="114300" marR="114300" marT="114300" marB="11430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DID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DDIS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Cross-Chain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Storage Computing 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Hardware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2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Our Solution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✅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✅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✅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✅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✅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120132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ENS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✅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❌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❌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❌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❌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603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FileCoin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❌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❌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❌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✅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❌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357931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AWS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❌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❌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❌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✅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❌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984990040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1BB6AB5C-A1B3-4C59-A43B-AAF164513FD7}"/>
              </a:ext>
            </a:extLst>
          </p:cNvPr>
          <p:cNvSpPr/>
          <p:nvPr/>
        </p:nvSpPr>
        <p:spPr>
          <a:xfrm>
            <a:off x="587169" y="2232367"/>
            <a:ext cx="3165172" cy="3278974"/>
          </a:xfrm>
          <a:prstGeom prst="roundRect">
            <a:avLst>
              <a:gd name="adj" fmla="val 8694"/>
            </a:avLst>
          </a:prstGeom>
          <a:solidFill>
            <a:schemeClr val="tx1">
              <a:lumMod val="9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31BB06-E7D2-43A7-AD01-02AB406350D8}"/>
              </a:ext>
            </a:extLst>
          </p:cNvPr>
          <p:cNvSpPr txBox="1"/>
          <p:nvPr/>
        </p:nvSpPr>
        <p:spPr>
          <a:xfrm>
            <a:off x="810684" y="3627290"/>
            <a:ext cx="27181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Integrated Web3 ecosystem, covering identity, storage, and transactions!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A9B2E4-F525-47D8-9A72-49833A13E93B}"/>
              </a:ext>
            </a:extLst>
          </p:cNvPr>
          <p:cNvSpPr txBox="1"/>
          <p:nvPr/>
        </p:nvSpPr>
        <p:spPr>
          <a:xfrm>
            <a:off x="756034" y="2753549"/>
            <a:ext cx="3078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Our core strengths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D773EE-ADA0-4A8D-9863-D72C2442B84A}"/>
              </a:ext>
            </a:extLst>
          </p:cNvPr>
          <p:cNvSpPr txBox="1"/>
          <p:nvPr/>
        </p:nvSpPr>
        <p:spPr>
          <a:xfrm>
            <a:off x="1012611" y="1346659"/>
            <a:ext cx="9326732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/>
          <a:p>
            <a:pPr marL="0" marR="0" lvl="0" indent="0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Competitive Analysis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55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67968" y="2884713"/>
            <a:ext cx="9564892" cy="3011114"/>
            <a:chOff x="1267968" y="2884713"/>
            <a:chExt cx="9564892" cy="30111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A2AAADB-5CEA-4AE4-AA55-CE5607FB821B}"/>
                </a:ext>
              </a:extLst>
            </p:cNvPr>
            <p:cNvSpPr/>
            <p:nvPr/>
          </p:nvSpPr>
          <p:spPr>
            <a:xfrm>
              <a:off x="1267968" y="2884713"/>
              <a:ext cx="2768055" cy="2629533"/>
            </a:xfrm>
            <a:custGeom>
              <a:avLst/>
              <a:gdLst>
                <a:gd name="connsiteX0" fmla="*/ 251185 w 2617324"/>
                <a:gd name="connsiteY0" fmla="*/ 0 h 2629533"/>
                <a:gd name="connsiteX1" fmla="*/ 2366139 w 2617324"/>
                <a:gd name="connsiteY1" fmla="*/ 0 h 2629533"/>
                <a:gd name="connsiteX2" fmla="*/ 2617324 w 2617324"/>
                <a:gd name="connsiteY2" fmla="*/ 251185 h 2629533"/>
                <a:gd name="connsiteX3" fmla="*/ 2617324 w 2617324"/>
                <a:gd name="connsiteY3" fmla="*/ 2378348 h 2629533"/>
                <a:gd name="connsiteX4" fmla="*/ 2366139 w 2617324"/>
                <a:gd name="connsiteY4" fmla="*/ 2629533 h 2629533"/>
                <a:gd name="connsiteX5" fmla="*/ 1690244 w 2617324"/>
                <a:gd name="connsiteY5" fmla="*/ 2629533 h 2629533"/>
                <a:gd name="connsiteX6" fmla="*/ 1682492 w 2617324"/>
                <a:gd name="connsiteY6" fmla="*/ 2552632 h 2629533"/>
                <a:gd name="connsiteX7" fmla="*/ 1308663 w 2617324"/>
                <a:gd name="connsiteY7" fmla="*/ 2247953 h 2629533"/>
                <a:gd name="connsiteX8" fmla="*/ 934834 w 2617324"/>
                <a:gd name="connsiteY8" fmla="*/ 2552632 h 2629533"/>
                <a:gd name="connsiteX9" fmla="*/ 927082 w 2617324"/>
                <a:gd name="connsiteY9" fmla="*/ 2629533 h 2629533"/>
                <a:gd name="connsiteX10" fmla="*/ 251185 w 2617324"/>
                <a:gd name="connsiteY10" fmla="*/ 2629533 h 2629533"/>
                <a:gd name="connsiteX11" fmla="*/ 0 w 2617324"/>
                <a:gd name="connsiteY11" fmla="*/ 2378348 h 2629533"/>
                <a:gd name="connsiteX12" fmla="*/ 0 w 2617324"/>
                <a:gd name="connsiteY12" fmla="*/ 251185 h 2629533"/>
                <a:gd name="connsiteX13" fmla="*/ 251185 w 2617324"/>
                <a:gd name="connsiteY13" fmla="*/ 0 h 262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7324" h="2629533">
                  <a:moveTo>
                    <a:pt x="251185" y="0"/>
                  </a:moveTo>
                  <a:lnTo>
                    <a:pt x="2366139" y="0"/>
                  </a:lnTo>
                  <a:cubicBezTo>
                    <a:pt x="2504865" y="0"/>
                    <a:pt x="2617324" y="112459"/>
                    <a:pt x="2617324" y="251185"/>
                  </a:cubicBezTo>
                  <a:lnTo>
                    <a:pt x="2617324" y="2378348"/>
                  </a:lnTo>
                  <a:cubicBezTo>
                    <a:pt x="2617324" y="2517074"/>
                    <a:pt x="2504865" y="2629533"/>
                    <a:pt x="2366139" y="2629533"/>
                  </a:cubicBezTo>
                  <a:lnTo>
                    <a:pt x="1690244" y="2629533"/>
                  </a:lnTo>
                  <a:lnTo>
                    <a:pt x="1682492" y="2552632"/>
                  </a:lnTo>
                  <a:cubicBezTo>
                    <a:pt x="1646911" y="2378753"/>
                    <a:pt x="1493062" y="2247953"/>
                    <a:pt x="1308663" y="2247953"/>
                  </a:cubicBezTo>
                  <a:cubicBezTo>
                    <a:pt x="1124265" y="2247953"/>
                    <a:pt x="970416" y="2378753"/>
                    <a:pt x="934834" y="2552632"/>
                  </a:cubicBezTo>
                  <a:lnTo>
                    <a:pt x="927082" y="2629533"/>
                  </a:lnTo>
                  <a:lnTo>
                    <a:pt x="251185" y="2629533"/>
                  </a:lnTo>
                  <a:cubicBezTo>
                    <a:pt x="112459" y="2629533"/>
                    <a:pt x="0" y="2517074"/>
                    <a:pt x="0" y="2378348"/>
                  </a:cubicBezTo>
                  <a:lnTo>
                    <a:pt x="0" y="251185"/>
                  </a:lnTo>
                  <a:cubicBezTo>
                    <a:pt x="0" y="112459"/>
                    <a:pt x="112459" y="0"/>
                    <a:pt x="251185" y="0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12700" cap="rnd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CABD23-81D0-4DB1-9EC6-DA0F183FA039}"/>
                </a:ext>
              </a:extLst>
            </p:cNvPr>
            <p:cNvSpPr/>
            <p:nvPr/>
          </p:nvSpPr>
          <p:spPr>
            <a:xfrm>
              <a:off x="5714420" y="5132666"/>
              <a:ext cx="763161" cy="763161"/>
            </a:xfrm>
            <a:prstGeom prst="ellipse">
              <a:avLst/>
            </a:prstGeom>
            <a:solidFill>
              <a:schemeClr val="accent3">
                <a:alpha val="15000"/>
              </a:schemeClr>
            </a:solidFill>
            <a:ln w="12700" cap="rnd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  <a:prstDash val="solid"/>
              <a:round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2400" b="1" dirty="0">
                  <a:solidFill>
                    <a:schemeClr val="accent3"/>
                  </a:solidFill>
                </a:rPr>
                <a:t>02</a:t>
              </a:r>
              <a:endParaRPr lang="zh-CN" altLang="en-US" sz="2400" b="1" dirty="0">
                <a:solidFill>
                  <a:schemeClr val="accent3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CAE5440-AFFA-45C6-8167-8D46ABCC7692}"/>
                </a:ext>
              </a:extLst>
            </p:cNvPr>
            <p:cNvSpPr/>
            <p:nvPr/>
          </p:nvSpPr>
          <p:spPr>
            <a:xfrm>
              <a:off x="9142618" y="5132666"/>
              <a:ext cx="763161" cy="763161"/>
            </a:xfrm>
            <a:prstGeom prst="ellipse">
              <a:avLst/>
            </a:prstGeom>
            <a:solidFill>
              <a:schemeClr val="accent6">
                <a:alpha val="15000"/>
              </a:schemeClr>
            </a:soli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/>
                  </a:gs>
                </a:gsLst>
                <a:lin ang="5400000" scaled="1"/>
              </a:gradFill>
              <a:prstDash val="solid"/>
              <a:round/>
            </a:ln>
            <a:effectLst>
              <a:outerShdw blurRad="76200" dist="50800" dir="5400000" algn="ctr" rotWithShape="0">
                <a:schemeClr val="accent6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2400" b="1" dirty="0">
                  <a:solidFill>
                    <a:schemeClr val="accent6"/>
                  </a:solidFill>
                </a:rPr>
                <a:t>03</a:t>
              </a:r>
              <a:endParaRPr lang="zh-CN" altLang="en-US" sz="2400" b="1" dirty="0">
                <a:solidFill>
                  <a:schemeClr val="accent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9581C6-41DB-4EA2-997A-45EEC6B5E50E}"/>
                </a:ext>
              </a:extLst>
            </p:cNvPr>
            <p:cNvSpPr txBox="1"/>
            <p:nvPr/>
          </p:nvSpPr>
          <p:spPr>
            <a:xfrm>
              <a:off x="1450932" y="3864863"/>
              <a:ext cx="2433735" cy="475489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b="1" dirty="0"/>
                <a:t>Investing in Web3 infrastructure 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200" b="1" dirty="0"/>
                <a:t>means investing in the future of AWS</a:t>
              </a:r>
              <a:endParaRPr lang="zh-CN" altLang="en-US" sz="600" b="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22692B-F329-4051-9CA4-26D4798EBEFF}"/>
                </a:ext>
              </a:extLst>
            </p:cNvPr>
            <p:cNvSpPr/>
            <p:nvPr/>
          </p:nvSpPr>
          <p:spPr>
            <a:xfrm>
              <a:off x="2286220" y="5132666"/>
              <a:ext cx="763161" cy="763161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 w="12700" cap="rnd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r>
                <a:rPr lang="en-US" altLang="zh-CN" sz="2400" b="1" dirty="0">
                  <a:solidFill>
                    <a:schemeClr val="accent1"/>
                  </a:solidFill>
                </a:rPr>
                <a:t>01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8E13C62-1A21-4490-82A4-55A2633411FF}"/>
                </a:ext>
              </a:extLst>
            </p:cNvPr>
            <p:cNvSpPr/>
            <p:nvPr/>
          </p:nvSpPr>
          <p:spPr>
            <a:xfrm>
              <a:off x="4787338" y="2884713"/>
              <a:ext cx="2617324" cy="2629533"/>
            </a:xfrm>
            <a:custGeom>
              <a:avLst/>
              <a:gdLst>
                <a:gd name="connsiteX0" fmla="*/ 251185 w 2617324"/>
                <a:gd name="connsiteY0" fmla="*/ 0 h 2629533"/>
                <a:gd name="connsiteX1" fmla="*/ 2366139 w 2617324"/>
                <a:gd name="connsiteY1" fmla="*/ 0 h 2629533"/>
                <a:gd name="connsiteX2" fmla="*/ 2617324 w 2617324"/>
                <a:gd name="connsiteY2" fmla="*/ 251185 h 2629533"/>
                <a:gd name="connsiteX3" fmla="*/ 2617324 w 2617324"/>
                <a:gd name="connsiteY3" fmla="*/ 2378348 h 2629533"/>
                <a:gd name="connsiteX4" fmla="*/ 2366139 w 2617324"/>
                <a:gd name="connsiteY4" fmla="*/ 2629533 h 2629533"/>
                <a:gd name="connsiteX5" fmla="*/ 1690244 w 2617324"/>
                <a:gd name="connsiteY5" fmla="*/ 2629533 h 2629533"/>
                <a:gd name="connsiteX6" fmla="*/ 1682492 w 2617324"/>
                <a:gd name="connsiteY6" fmla="*/ 2552632 h 2629533"/>
                <a:gd name="connsiteX7" fmla="*/ 1308663 w 2617324"/>
                <a:gd name="connsiteY7" fmla="*/ 2247953 h 2629533"/>
                <a:gd name="connsiteX8" fmla="*/ 934834 w 2617324"/>
                <a:gd name="connsiteY8" fmla="*/ 2552632 h 2629533"/>
                <a:gd name="connsiteX9" fmla="*/ 927082 w 2617324"/>
                <a:gd name="connsiteY9" fmla="*/ 2629533 h 2629533"/>
                <a:gd name="connsiteX10" fmla="*/ 251185 w 2617324"/>
                <a:gd name="connsiteY10" fmla="*/ 2629533 h 2629533"/>
                <a:gd name="connsiteX11" fmla="*/ 0 w 2617324"/>
                <a:gd name="connsiteY11" fmla="*/ 2378348 h 2629533"/>
                <a:gd name="connsiteX12" fmla="*/ 0 w 2617324"/>
                <a:gd name="connsiteY12" fmla="*/ 251185 h 2629533"/>
                <a:gd name="connsiteX13" fmla="*/ 251185 w 2617324"/>
                <a:gd name="connsiteY13" fmla="*/ 0 h 262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7324" h="2629533">
                  <a:moveTo>
                    <a:pt x="251185" y="0"/>
                  </a:moveTo>
                  <a:lnTo>
                    <a:pt x="2366139" y="0"/>
                  </a:lnTo>
                  <a:cubicBezTo>
                    <a:pt x="2504865" y="0"/>
                    <a:pt x="2617324" y="112459"/>
                    <a:pt x="2617324" y="251185"/>
                  </a:cubicBezTo>
                  <a:lnTo>
                    <a:pt x="2617324" y="2378348"/>
                  </a:lnTo>
                  <a:cubicBezTo>
                    <a:pt x="2617324" y="2517074"/>
                    <a:pt x="2504865" y="2629533"/>
                    <a:pt x="2366139" y="2629533"/>
                  </a:cubicBezTo>
                  <a:lnTo>
                    <a:pt x="1690244" y="2629533"/>
                  </a:lnTo>
                  <a:lnTo>
                    <a:pt x="1682492" y="2552632"/>
                  </a:lnTo>
                  <a:cubicBezTo>
                    <a:pt x="1646911" y="2378753"/>
                    <a:pt x="1493062" y="2247953"/>
                    <a:pt x="1308663" y="2247953"/>
                  </a:cubicBezTo>
                  <a:cubicBezTo>
                    <a:pt x="1124265" y="2247953"/>
                    <a:pt x="970416" y="2378753"/>
                    <a:pt x="934834" y="2552632"/>
                  </a:cubicBezTo>
                  <a:lnTo>
                    <a:pt x="927082" y="2629533"/>
                  </a:lnTo>
                  <a:lnTo>
                    <a:pt x="251185" y="2629533"/>
                  </a:lnTo>
                  <a:cubicBezTo>
                    <a:pt x="112459" y="2629533"/>
                    <a:pt x="0" y="2517074"/>
                    <a:pt x="0" y="2378348"/>
                  </a:cubicBezTo>
                  <a:lnTo>
                    <a:pt x="0" y="251185"/>
                  </a:lnTo>
                  <a:cubicBezTo>
                    <a:pt x="0" y="112459"/>
                    <a:pt x="112459" y="0"/>
                    <a:pt x="251185" y="0"/>
                  </a:cubicBezTo>
                  <a:close/>
                </a:path>
              </a:pathLst>
            </a:custGeom>
            <a:solidFill>
              <a:schemeClr val="accent3">
                <a:alpha val="15000"/>
              </a:schemeClr>
            </a:solidFill>
            <a:ln w="12700" cap="rnd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5400000" scaled="1"/>
              </a:gradFill>
              <a:prstDash val="solid"/>
              <a:round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64237A1-AD01-4ADE-803B-0C2AE9DA4C45}"/>
                </a:ext>
              </a:extLst>
            </p:cNvPr>
            <p:cNvSpPr/>
            <p:nvPr/>
          </p:nvSpPr>
          <p:spPr>
            <a:xfrm>
              <a:off x="8215536" y="2884713"/>
              <a:ext cx="2617324" cy="2629533"/>
            </a:xfrm>
            <a:custGeom>
              <a:avLst/>
              <a:gdLst>
                <a:gd name="connsiteX0" fmla="*/ 251185 w 2617324"/>
                <a:gd name="connsiteY0" fmla="*/ 0 h 2629533"/>
                <a:gd name="connsiteX1" fmla="*/ 2366139 w 2617324"/>
                <a:gd name="connsiteY1" fmla="*/ 0 h 2629533"/>
                <a:gd name="connsiteX2" fmla="*/ 2617324 w 2617324"/>
                <a:gd name="connsiteY2" fmla="*/ 251185 h 2629533"/>
                <a:gd name="connsiteX3" fmla="*/ 2617324 w 2617324"/>
                <a:gd name="connsiteY3" fmla="*/ 2378348 h 2629533"/>
                <a:gd name="connsiteX4" fmla="*/ 2366139 w 2617324"/>
                <a:gd name="connsiteY4" fmla="*/ 2629533 h 2629533"/>
                <a:gd name="connsiteX5" fmla="*/ 1690244 w 2617324"/>
                <a:gd name="connsiteY5" fmla="*/ 2629533 h 2629533"/>
                <a:gd name="connsiteX6" fmla="*/ 1682492 w 2617324"/>
                <a:gd name="connsiteY6" fmla="*/ 2552632 h 2629533"/>
                <a:gd name="connsiteX7" fmla="*/ 1308663 w 2617324"/>
                <a:gd name="connsiteY7" fmla="*/ 2247953 h 2629533"/>
                <a:gd name="connsiteX8" fmla="*/ 934834 w 2617324"/>
                <a:gd name="connsiteY8" fmla="*/ 2552632 h 2629533"/>
                <a:gd name="connsiteX9" fmla="*/ 927082 w 2617324"/>
                <a:gd name="connsiteY9" fmla="*/ 2629533 h 2629533"/>
                <a:gd name="connsiteX10" fmla="*/ 251185 w 2617324"/>
                <a:gd name="connsiteY10" fmla="*/ 2629533 h 2629533"/>
                <a:gd name="connsiteX11" fmla="*/ 0 w 2617324"/>
                <a:gd name="connsiteY11" fmla="*/ 2378348 h 2629533"/>
                <a:gd name="connsiteX12" fmla="*/ 0 w 2617324"/>
                <a:gd name="connsiteY12" fmla="*/ 251185 h 2629533"/>
                <a:gd name="connsiteX13" fmla="*/ 251185 w 2617324"/>
                <a:gd name="connsiteY13" fmla="*/ 0 h 262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7324" h="2629533">
                  <a:moveTo>
                    <a:pt x="251185" y="0"/>
                  </a:moveTo>
                  <a:lnTo>
                    <a:pt x="2366139" y="0"/>
                  </a:lnTo>
                  <a:cubicBezTo>
                    <a:pt x="2504865" y="0"/>
                    <a:pt x="2617324" y="112459"/>
                    <a:pt x="2617324" y="251185"/>
                  </a:cubicBezTo>
                  <a:lnTo>
                    <a:pt x="2617324" y="2378348"/>
                  </a:lnTo>
                  <a:cubicBezTo>
                    <a:pt x="2617324" y="2517074"/>
                    <a:pt x="2504865" y="2629533"/>
                    <a:pt x="2366139" y="2629533"/>
                  </a:cubicBezTo>
                  <a:lnTo>
                    <a:pt x="1690244" y="2629533"/>
                  </a:lnTo>
                  <a:lnTo>
                    <a:pt x="1682492" y="2552632"/>
                  </a:lnTo>
                  <a:cubicBezTo>
                    <a:pt x="1646911" y="2378753"/>
                    <a:pt x="1493062" y="2247953"/>
                    <a:pt x="1308663" y="2247953"/>
                  </a:cubicBezTo>
                  <a:cubicBezTo>
                    <a:pt x="1124265" y="2247953"/>
                    <a:pt x="970416" y="2378753"/>
                    <a:pt x="934834" y="2552632"/>
                  </a:cubicBezTo>
                  <a:lnTo>
                    <a:pt x="927082" y="2629533"/>
                  </a:lnTo>
                  <a:lnTo>
                    <a:pt x="251185" y="2629533"/>
                  </a:lnTo>
                  <a:cubicBezTo>
                    <a:pt x="112459" y="2629533"/>
                    <a:pt x="0" y="2517074"/>
                    <a:pt x="0" y="2378348"/>
                  </a:cubicBezTo>
                  <a:lnTo>
                    <a:pt x="0" y="251185"/>
                  </a:lnTo>
                  <a:cubicBezTo>
                    <a:pt x="0" y="112459"/>
                    <a:pt x="112459" y="0"/>
                    <a:pt x="251185" y="0"/>
                  </a:cubicBezTo>
                  <a:close/>
                </a:path>
              </a:pathLst>
            </a:custGeom>
            <a:solidFill>
              <a:schemeClr val="accent6">
                <a:alpha val="15000"/>
              </a:schemeClr>
            </a:solidFill>
            <a:ln w="12700" cap="rnd"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/>
                  </a:gs>
                </a:gsLst>
                <a:lin ang="5400000" scaled="1"/>
              </a:gradFill>
              <a:prstDash val="solid"/>
              <a:round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zh-CN" altLang="en-US" sz="1400" b="1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DCB531-13D5-4D2A-B8B9-6A542179191A}"/>
                </a:ext>
              </a:extLst>
            </p:cNvPr>
            <p:cNvSpPr txBox="1"/>
            <p:nvPr/>
          </p:nvSpPr>
          <p:spPr>
            <a:xfrm>
              <a:off x="4969456" y="3659158"/>
              <a:ext cx="2253088" cy="827495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b="1" dirty="0"/>
                <a:t>DID + DDNS + </a:t>
              </a:r>
              <a:r>
                <a:rPr lang="en-US" altLang="zh-CN" sz="1200" b="1" dirty="0" err="1"/>
                <a:t>DePIN</a:t>
              </a:r>
              <a:r>
                <a:rPr lang="en-US" altLang="zh-CN" sz="1200" b="1" dirty="0"/>
                <a:t>,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200" b="1" dirty="0"/>
                <a:t> creating a global Web3 computing 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200" b="1" dirty="0"/>
                <a:t>and storage ecosystem</a:t>
              </a:r>
              <a:endParaRPr lang="zh-CN" altLang="en-US" sz="1200" b="1" dirty="0"/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Conclusion</a:t>
            </a:r>
          </a:p>
        </p:txBody>
      </p:sp>
      <p:sp>
        <p:nvSpPr>
          <p:cNvPr id="5" name="TextBox 28">
            <a:extLst>
              <a:ext uri="{FF2B5EF4-FFF2-40B4-BE49-F238E27FC236}">
                <a16:creationId xmlns:a16="http://schemas.microsoft.com/office/drawing/2014/main" id="{39B6D312-28A6-4F0E-6FF4-E3BCBCFDFF74}"/>
              </a:ext>
            </a:extLst>
          </p:cNvPr>
          <p:cNvSpPr txBox="1"/>
          <p:nvPr/>
        </p:nvSpPr>
        <p:spPr>
          <a:xfrm>
            <a:off x="8397654" y="3511159"/>
            <a:ext cx="2253088" cy="827495"/>
          </a:xfrm>
          <a:prstGeom prst="rect">
            <a:avLst/>
          </a:prstGeom>
          <a:noFill/>
        </p:spPr>
        <p:txBody>
          <a:bodyPr wrap="none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200" b="1" dirty="0"/>
              <a:t>Join us and </a:t>
            </a:r>
          </a:p>
          <a:p>
            <a:pPr algn="ctr">
              <a:lnSpc>
                <a:spcPct val="100000"/>
              </a:lnSpc>
            </a:pPr>
            <a:r>
              <a:rPr lang="en-US" altLang="zh-CN" sz="1200" b="1" dirty="0"/>
              <a:t>drive change in the Web3 era!</a:t>
            </a:r>
            <a:endParaRPr lang="zh-CN" altLang="en-US" sz="1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45945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New_Batches_0401_Outline/20240401/images_texture_6001_7000/0760c87f-6262-40a2-8511-417ad8cfebc6-2.source.default.zh-Hans.jpg"/>
  <p:tag name="OFFICEPLUS.THEME" val="New_Batches_0401_Outline/20240401/images_texture_6001_7000/0760c87f-6262-40a2-8511-417ad8cfebc6-2.source.default.zh-Hans-1.pptx"/>
  <p:tag name="OFFICEPLUS.OUTLINE" val="1683496"/>
  <p:tag name="OFFICEPLUS.OUTLINEEXTERNAL" val="ff99318a-2feb-bf92-8e18-da705cef862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7bbc12ee-40ec-489f-ab8c-4fa55cf2bf59"/>
  <p:tag name="OFFICEPLUS.TEMPLATE" val="96b9ae34-36f7-4b48-95be-77dbdbcf38eb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8cb50ffb-7e34-422d-a1c7-c00897717927.pptx"/>
  <p:tag name="OFFICEPLUS.TAG" val="2beb2bf3-40ba-4876-8eff-8450af69fbd8"/>
  <p:tag name="OFFICEPLUS.OUTLINECONTENT" val="421252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27e20343-6e6f-4af9-8eda-65cb7c036a19.pptx"/>
  <p:tag name="OFFICEPLUS.TAG" val="2beb2bf3-40ba-4876-8eff-8450af69fbd8"/>
  <p:tag name="OFFICEPLUS.OUTLINECONTENT" val="421252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e529f402-906e-4773-ac18-b304cc3005de.pptx"/>
  <p:tag name="OFFICEPLUS.TAG" val="2beb2bf3-40ba-4876-8eff-8450af69fbd8"/>
  <p:tag name="OFFICEPLUS.OUTLINECONTENT" val="421252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5597b79-1528-4d0f-b8f8-a3746687f694.pptx"/>
  <p:tag name="OFFICEPLUS.TAG" val="2beb2bf3-40ba-4876-8eff-8450af69fbd8"/>
  <p:tag name="OFFICEPLUS.OUTLINECONTENT" val="421252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72fe959c-ab2b-4ab2-b2da-18b1037d1b04.pptx"/>
  <p:tag name="OFFICEPLUS.TAG" val="2beb2bf3-40ba-4876-8eff-8450af69fbd8"/>
  <p:tag name="OFFICEPLUS.OUTLINECONTENT" val="4212526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3a662f45-3b2b-4d1d-beaa-f311407eea29.pptx"/>
  <p:tag name="OFFICEPLUS.TAG" val="2beb2bf3-40ba-4876-8eff-8450af69fbd8"/>
  <p:tag name="OFFICEPLUS.OUTLINECONTENT" val="42125275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42B9"/>
      </a:accent1>
      <a:accent2>
        <a:srgbClr val="0EEBFF"/>
      </a:accent2>
      <a:accent3>
        <a:srgbClr val="0060E9"/>
      </a:accent3>
      <a:accent4>
        <a:srgbClr val="00FDFC"/>
      </a:accent4>
      <a:accent5>
        <a:srgbClr val="0093FE"/>
      </a:accent5>
      <a:accent6>
        <a:srgbClr val="6BCEFF"/>
      </a:accent6>
      <a:hlink>
        <a:srgbClr val="4472C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676</Words>
  <Application>Microsoft Office PowerPoint</Application>
  <PresentationFormat>宽屏</PresentationFormat>
  <Paragraphs>118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等线</vt:lpstr>
      <vt:lpstr>Arial</vt:lpstr>
      <vt:lpstr>Designed by OfficePLUS</vt:lpstr>
      <vt:lpstr>Web3 Infrastructure Revolution: From Telecom Operator to  the Global Decentralized Network</vt:lpstr>
      <vt:lpstr>PowerPoint 演示文稿</vt:lpstr>
      <vt:lpstr>Telecom Operator Business Pain Points &amp; Opportunities</vt:lpstr>
      <vt:lpstr>Our Solutions</vt:lpstr>
      <vt:lpstr>DID + DDNS Future Application Scenarios</vt:lpstr>
      <vt:lpstr>DePIN= Personal Web3 Server</vt:lpstr>
      <vt:lpstr>Business Model</vt:lpstr>
      <vt:lpstr>PowerPoint 演示文稿</vt:lpstr>
      <vt:lpstr>Conclusion</vt:lpstr>
      <vt:lpstr>Thank You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景阳 张</cp:lastModifiedBy>
  <cp:revision>3</cp:revision>
  <dcterms:created xsi:type="dcterms:W3CDTF">2023-07-20T03:04:31Z</dcterms:created>
  <dcterms:modified xsi:type="dcterms:W3CDTF">2025-02-17T03:54:16Z</dcterms:modified>
</cp:coreProperties>
</file>