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9" r:id="rId3"/>
    <p:sldId id="258" r:id="rId4"/>
    <p:sldId id="267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7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11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21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96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66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51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97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8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19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08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49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3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20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19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5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91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D1843-7E8D-4697-AE50-301893F1598B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04072D-C4B8-41BB-8FEF-968F8CFA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70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散歩補助アプリ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en-US" altLang="ja-JP" dirty="0" smtClean="0"/>
              <a:t>14M38362</a:t>
            </a:r>
            <a:r>
              <a:rPr kumimoji="1" lang="ja-JP" altLang="en-US" dirty="0" smtClean="0"/>
              <a:t>　宮辺 祐太郎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61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初めて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アプリなので個人的に</a:t>
            </a:r>
            <a:r>
              <a:rPr lang="ja-JP" altLang="en-US" dirty="0" smtClean="0"/>
              <a:t>欲しいものを作成した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能力不足のため製作物を変更してしまったのが悔やまれる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ネットワーク経由なので</a:t>
            </a:r>
            <a:r>
              <a:rPr kumimoji="1" lang="en-US" altLang="ja-JP" dirty="0" err="1" smtClean="0"/>
              <a:t>Wi-fi</a:t>
            </a:r>
            <a:r>
              <a:rPr kumimoji="1" lang="ja-JP" altLang="en-US" dirty="0" smtClean="0"/>
              <a:t>環境がないと使えない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使うにはテザリングか</a:t>
            </a:r>
            <a:r>
              <a:rPr lang="en-US" altLang="ja-JP" dirty="0" smtClean="0"/>
              <a:t>GPS</a:t>
            </a:r>
            <a:r>
              <a:rPr lang="ja-JP" altLang="en-US" dirty="0" smtClean="0"/>
              <a:t>の実装か</a:t>
            </a:r>
            <a:r>
              <a:rPr lang="en-US" altLang="ja-JP" dirty="0" smtClean="0"/>
              <a:t>…</a:t>
            </a:r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改良点（実際に使ってみて）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緯度経度が分かっても意味がない　→　住所 </a:t>
            </a:r>
            <a:r>
              <a:rPr kumimoji="1" lang="en-US" altLang="ja-JP" dirty="0" smtClean="0"/>
              <a:t>or </a:t>
            </a:r>
            <a:r>
              <a:rPr kumimoji="1" lang="en-US" altLang="ja-JP" dirty="0" err="1" smtClean="0"/>
              <a:t>GoogleMap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距離でなく道のりが欲しい　→　保存できる数の拡大など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7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32093" y="2306606"/>
            <a:ext cx="8911687" cy="205813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以上で発表を終わります。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ご静聴ありがとうございました。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116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背景</a:t>
            </a:r>
            <a:endParaRPr kumimoji="1" lang="en-US" altLang="ja-JP" dirty="0" smtClean="0"/>
          </a:p>
          <a:p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アプリの説明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アプリ利用のメリット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技術</a:t>
            </a:r>
            <a:endParaRPr kumimoji="1" lang="en-US" altLang="ja-JP" dirty="0" smtClean="0"/>
          </a:p>
          <a:p>
            <a:r>
              <a:rPr lang="ja-JP" altLang="en-US" dirty="0" smtClean="0"/>
              <a:t>デモンストレーション</a:t>
            </a:r>
          </a:p>
          <a:p>
            <a:r>
              <a:rPr lang="ja-JP" altLang="en-US" dirty="0" smtClean="0"/>
              <a:t>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40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センサーを使って何を作ろう？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sz="1800" dirty="0" smtClean="0"/>
              <a:t>→　</a:t>
            </a:r>
            <a:r>
              <a:rPr lang="ja-JP" altLang="en-US" sz="1800" dirty="0"/>
              <a:t>昔</a:t>
            </a:r>
            <a:r>
              <a:rPr lang="ja-JP" altLang="en-US" sz="1800" dirty="0" smtClean="0"/>
              <a:t>からの目標の</a:t>
            </a:r>
            <a:r>
              <a:rPr lang="en-US" altLang="ja-JP" sz="1800" dirty="0" smtClean="0"/>
              <a:t>1</a:t>
            </a:r>
            <a:r>
              <a:rPr lang="ja-JP" altLang="en-US" sz="1800" dirty="0" err="1" smtClean="0"/>
              <a:t>つだった</a:t>
            </a:r>
            <a:r>
              <a:rPr lang="ja-JP" altLang="en-US" sz="1800" dirty="0" smtClean="0"/>
              <a:t>宇宙を作ろう</a:t>
            </a:r>
            <a:endParaRPr lang="en-US" altLang="ja-JP" sz="1800" dirty="0" smtClean="0"/>
          </a:p>
          <a:p>
            <a:pPr marL="457200" lvl="1" indent="0">
              <a:buNone/>
            </a:pPr>
            <a:r>
              <a:rPr lang="ja-JP" altLang="en-US" sz="1800" dirty="0" smtClean="0"/>
              <a:t>→　リソース準備ムリ、時間</a:t>
            </a:r>
            <a:r>
              <a:rPr lang="en-US" altLang="ja-JP" sz="1800" dirty="0" smtClean="0"/>
              <a:t>&amp;</a:t>
            </a:r>
            <a:r>
              <a:rPr lang="ja-JP" altLang="en-US" sz="1800" dirty="0" smtClean="0"/>
              <a:t>能力不足、上位互換</a:t>
            </a:r>
            <a:r>
              <a:rPr lang="en-US" altLang="ja-JP" sz="1800" dirty="0" smtClean="0"/>
              <a:t>(Google </a:t>
            </a:r>
            <a:r>
              <a:rPr lang="en-US" altLang="ja-JP" sz="1800" dirty="0" err="1" smtClean="0"/>
              <a:t>SkyMap</a:t>
            </a:r>
            <a:r>
              <a:rPr lang="en-US" altLang="ja-JP" sz="1800" dirty="0" smtClean="0"/>
              <a:t>)</a:t>
            </a:r>
            <a:endParaRPr lang="en-US" altLang="ja-JP" sz="1800" dirty="0" smtClean="0"/>
          </a:p>
          <a:p>
            <a:endParaRPr lang="en-US" altLang="ja-JP" dirty="0"/>
          </a:p>
          <a:p>
            <a:r>
              <a:rPr lang="ja-JP" altLang="en-US" dirty="0" smtClean="0"/>
              <a:t>普段の生活に役立つもの？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lang="ja-JP" altLang="en-US" dirty="0" smtClean="0"/>
              <a:t>→　</a:t>
            </a:r>
            <a:r>
              <a:rPr kumimoji="1" lang="ja-JP" altLang="en-US" dirty="0" smtClean="0"/>
              <a:t>趣味をサポートしてくれるもの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　趣味ってなんだ</a:t>
            </a:r>
            <a:r>
              <a:rPr lang="en-US" altLang="ja-JP" dirty="0" smtClean="0"/>
              <a:t>…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　</a:t>
            </a:r>
            <a:r>
              <a:rPr lang="en-US" altLang="ja-JP" dirty="0" err="1" smtClean="0"/>
              <a:t>Mapion</a:t>
            </a:r>
            <a:r>
              <a:rPr lang="ja-JP" altLang="en-US" dirty="0" smtClean="0"/>
              <a:t>のキョリ測という奇特な趣味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827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奇特な趣味？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16" y="1314269"/>
            <a:ext cx="4538663" cy="4849177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74" y="1314269"/>
            <a:ext cx="4963443" cy="48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どんなアプリ？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sz="1800" dirty="0" smtClean="0"/>
              <a:t>→　</a:t>
            </a:r>
            <a:r>
              <a:rPr lang="ja-JP" altLang="en-US" sz="1800" dirty="0" smtClean="0"/>
              <a:t>散歩</a:t>
            </a:r>
            <a:r>
              <a:rPr lang="en-US" altLang="ja-JP" sz="1800" dirty="0" smtClean="0"/>
              <a:t>()</a:t>
            </a:r>
            <a:r>
              <a:rPr lang="ja-JP" altLang="en-US" sz="1800" dirty="0" smtClean="0"/>
              <a:t>を</a:t>
            </a:r>
            <a:r>
              <a:rPr lang="ja-JP" altLang="en-US" sz="1800" dirty="0" smtClean="0"/>
              <a:t>補助してくれます</a:t>
            </a:r>
            <a:endParaRPr lang="en-US" altLang="ja-JP" sz="1800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どんな機能があるの？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lang="ja-JP" altLang="en-US" dirty="0"/>
              <a:t>・</a:t>
            </a:r>
            <a:r>
              <a:rPr kumimoji="1" lang="ja-JP" altLang="en-US" dirty="0" smtClean="0"/>
              <a:t>現在の時刻・緯度・経度を教えてくれます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・現在の時刻・緯度・経度を保存できます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・スタート地点からの移動距離・かかった時間・平均時速を教えて</a:t>
            </a:r>
            <a:r>
              <a:rPr lang="ja-JP" altLang="en-US" dirty="0" smtClean="0"/>
              <a:t>くれます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84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33" y="920675"/>
            <a:ext cx="7985880" cy="4991175"/>
          </a:xfrm>
        </p:spPr>
      </p:pic>
      <p:sp>
        <p:nvSpPr>
          <p:cNvPr id="11" name="正方形/長方形 10"/>
          <p:cNvSpPr/>
          <p:nvPr/>
        </p:nvSpPr>
        <p:spPr>
          <a:xfrm>
            <a:off x="4046706" y="2383276"/>
            <a:ext cx="379379" cy="136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140740" y="2973420"/>
            <a:ext cx="379379" cy="136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5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アプリ利用のメリット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メリット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方角がわかる　→　散歩中に迷子になりにくい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どこまで行ったか保存できる　→　</a:t>
            </a:r>
            <a:r>
              <a:rPr lang="ja-JP" altLang="en-US" dirty="0" smtClean="0"/>
              <a:t>家に帰ってから地図でゆっくり確認できる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距離・時間・速度の計算までやってくれる　→　手間が省ける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誰がメリットを受けられるの？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個人的</a:t>
            </a:r>
            <a:r>
              <a:rPr kumimoji="1" lang="ja-JP" altLang="en-US" dirty="0" smtClean="0"/>
              <a:t>なアプリなので主に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私</a:t>
            </a:r>
            <a:r>
              <a:rPr kumimoji="1" lang="en-US" altLang="ja-JP" dirty="0" smtClean="0"/>
              <a:t>”</a:t>
            </a:r>
            <a:r>
              <a:rPr kumimoji="1" lang="ja-JP" altLang="en-US" dirty="0" err="1" smtClean="0"/>
              <a:t>です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870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技術面：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用いているテクノロジ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現在地の緯度・経度の取得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位置情報プロバイダからの取得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GPS</a:t>
            </a:r>
            <a:r>
              <a:rPr lang="ja-JP" altLang="en-US" dirty="0" smtClean="0"/>
              <a:t>ほどの精度はない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本アプリにはそこまでの精度が必要でないだろう</a:t>
            </a:r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コンパスの表示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方位センサーの利用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コンパス画像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SurfaceView</a:t>
            </a:r>
            <a:r>
              <a:rPr kumimoji="1" lang="ja-JP" altLang="en-US" dirty="0" smtClean="0"/>
              <a:t>を用い、常に北を向くように表示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3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デモンストレーション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26" y="1402215"/>
            <a:ext cx="7199853" cy="4499908"/>
          </a:xfrm>
        </p:spPr>
      </p:pic>
      <p:sp>
        <p:nvSpPr>
          <p:cNvPr id="7" name="正方形/長方形 6"/>
          <p:cNvSpPr/>
          <p:nvPr/>
        </p:nvSpPr>
        <p:spPr>
          <a:xfrm>
            <a:off x="4243885" y="2722016"/>
            <a:ext cx="347572" cy="124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319080" y="3248775"/>
            <a:ext cx="350197" cy="146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</TotalTime>
  <Words>163</Words>
  <Application>Microsoft Office PowerPoint</Application>
  <PresentationFormat>ワイド画面</PresentationFormat>
  <Paragraphs>59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Arial</vt:lpstr>
      <vt:lpstr>Century Gothic</vt:lpstr>
      <vt:lpstr>Wingdings 3</vt:lpstr>
      <vt:lpstr>ウィスプ</vt:lpstr>
      <vt:lpstr>散歩補助アプリ</vt:lpstr>
      <vt:lpstr>アウトライン</vt:lpstr>
      <vt:lpstr>背景</vt:lpstr>
      <vt:lpstr>奇特な趣味？</vt:lpstr>
      <vt:lpstr>アプリの説明</vt:lpstr>
      <vt:lpstr>PowerPoint プレゼンテーション</vt:lpstr>
      <vt:lpstr>アプリ利用のメリット</vt:lpstr>
      <vt:lpstr>技術面： 用いているテクノロジ</vt:lpstr>
      <vt:lpstr>デモンストレーション</vt:lpstr>
      <vt:lpstr>感想</vt:lpstr>
      <vt:lpstr>以上で発表を終わります。  ご静聴ありがとうございました。</vt:lpstr>
    </vt:vector>
  </TitlesOfParts>
  <Company>東京工業大学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miyabe</dc:creator>
  <cp:lastModifiedBy>miyabe</cp:lastModifiedBy>
  <cp:revision>22</cp:revision>
  <dcterms:created xsi:type="dcterms:W3CDTF">2014-07-24T08:47:43Z</dcterms:created>
  <dcterms:modified xsi:type="dcterms:W3CDTF">2014-07-25T03:44:25Z</dcterms:modified>
</cp:coreProperties>
</file>