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72" r:id="rId12"/>
    <p:sldId id="266" r:id="rId13"/>
    <p:sldId id="273" r:id="rId14"/>
    <p:sldId id="268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7" r:id="rId26"/>
    <p:sldId id="285" r:id="rId27"/>
    <p:sldId id="286" r:id="rId28"/>
    <p:sldId id="288" r:id="rId29"/>
    <p:sldId id="289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9"/>
    <p:restoredTop sz="96327"/>
  </p:normalViewPr>
  <p:slideViewPr>
    <p:cSldViewPr snapToGrid="0" snapToObjects="1">
      <p:cViewPr>
        <p:scale>
          <a:sx n="104" d="100"/>
          <a:sy n="104" d="100"/>
        </p:scale>
        <p:origin x="224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A980-834E-CB48-8A5D-79E5BA77E555}" type="datetimeFigureOut">
              <a:rPr lang="en-AU" smtClean="0"/>
              <a:t>1/6/21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C7E75-4CB9-A146-97DA-C654038928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92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15BE-3FC8-974E-BDB1-0DEFC01A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E500-B29E-C04C-BA91-7439218A3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9E8A1-405C-2E4F-806C-3B82DB6C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65FB-F268-E343-8AFE-79F707EE2475}" type="datetime1">
              <a:rPr lang="en-AU" smtClean="0"/>
              <a:t>1/6/21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C9C1-86E2-6041-AD3E-7DC885FD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A125-0FF3-6843-8BB7-D4B25FBB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42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2895-5BA1-DB44-9B28-5F7697AD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B76C8-0EB7-0F42-81D5-FA0E8AC15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91F8-18E5-724A-8BBE-3768AED8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606D-FBB6-F24B-9F7C-FA1DCE8EB0F5}" type="datetime1">
              <a:rPr lang="en-AU" smtClean="0"/>
              <a:t>1/6/21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47AC-5871-D54B-B980-75CC3D29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8374-BED3-C347-BDAD-CB557EFF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7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EE08B-FE4B-944B-9E3B-C8C688F8C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901D5-1EE7-4043-9DBD-6F28370D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527E-05FD-444B-B653-8BC97417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52DF-1E7B-D748-A8D2-D1B5F4E29BE1}" type="datetime1">
              <a:rPr lang="en-AU" smtClean="0"/>
              <a:t>1/6/21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D0C0-6341-284D-BD25-A5EE0EA2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AEF8-993F-C442-A4A5-102E4FE4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23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F28F-FEB6-5D4E-8B1A-45F7EAA2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3643-DA66-B34A-B425-DE1293C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665A-66E0-524B-B6DA-A9604472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0EE5-D5A4-E04F-9A4E-E5144599CF7A}" type="datetime1">
              <a:rPr lang="en-AU" smtClean="0"/>
              <a:t>1/6/21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2951-8F29-8F41-BF93-36331BDA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0C03-B71A-544E-9A59-4C7A16CB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14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6361-2C4C-0B4B-B154-19ED1345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B4CE-3D9C-CF46-9235-462BD1AA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5930-C307-3D4E-AD2F-2AFFA327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CFB9-983B-3E40-AA05-80646E8D9CBD}" type="datetime1">
              <a:rPr lang="en-AU" smtClean="0"/>
              <a:t>1/6/21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3F0A-4A9B-5148-9E49-DC2674A0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39A8-9036-A948-BFCE-259F3A5F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8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757A-889A-324F-ACB1-EA9F62E7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2D05-4DC4-DC41-9189-8F4A4F6F9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6D21-90B2-7B4E-9E9A-18675B3F1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B329-130A-B34D-B3B0-CCF3B60C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EA07-C252-D442-91DB-216CEFA96D14}" type="datetime1">
              <a:rPr lang="en-AU" smtClean="0"/>
              <a:t>1/6/21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0420-1893-4144-86AD-C286F174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58AA-F763-0048-972A-D1B2B562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2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B695-EC6C-1F45-927D-14EBB1B2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0F9B-628A-C841-B662-BBC51E26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236A6-9BCD-0A44-AF2A-7C329F69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BF2C0-F8AE-894C-AECB-2C22C62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78489-874D-CE4E-927F-611AAC68D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20B62-1D01-B34C-BF0C-0402415D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77B7-4975-424A-ABC7-459921502C8A}" type="datetime1">
              <a:rPr lang="en-AU" smtClean="0"/>
              <a:t>1/6/21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108F5-3FAF-6145-83BD-C6720ED8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F2235-0D2F-8A45-94FB-4A794C98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29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D4A8-B7C6-894D-804C-9922B78A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B43DE-296E-DF45-BFF0-CAFE2A0C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450A9-CA1B-3B48-AC26-2BEB89BB0DFF}" type="datetime1">
              <a:rPr lang="en-AU" smtClean="0"/>
              <a:t>1/6/21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40DCE-122B-F647-A64C-EA641ADB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CED07-FED9-5F4E-855C-25B27586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39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8CB21-B87A-854F-96C0-49C1DE0C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BB51-555A-3A42-A9E9-F39873074113}" type="datetime1">
              <a:rPr lang="en-AU" smtClean="0"/>
              <a:t>1/6/21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64A6B-5CF3-1B4A-90FD-840798A0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05D73-9D14-2B40-9A05-B3F2FDE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55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DF47-ABE2-DA4E-9BFC-19B6FE68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F84C-00A2-3842-8CFE-61D1FEF0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C208-4904-0040-9BCA-9097FFBA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F29A1-B03F-F548-9780-D7EBBC83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733B-381E-BD4C-BCD8-7C9B8123735D}" type="datetime1">
              <a:rPr lang="en-AU" smtClean="0"/>
              <a:t>1/6/21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E2CDD-1191-6A43-BA97-AB7AA7C3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4D942-263E-5F4A-9E11-50FC47A7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57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4737-2F17-AC47-93A9-CB761D1E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D5425-649F-8E4E-9CB3-9CD44AFDF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2DD8B-FF5A-E942-9278-D8B17A8C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601C-4005-084F-976A-A1A5202B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F140-6F5C-FC41-B829-C1379195A03E}" type="datetime1">
              <a:rPr lang="en-AU" smtClean="0"/>
              <a:t>1/6/21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00D18-0B0D-FF4D-A6DD-E4795BFD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6B14-286F-B24B-83ED-8F538251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49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EA7DC-7176-8845-8E2D-6B59CAC6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A43C4-EA0B-7B42-84D6-CA4EB536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089B-5A62-8E47-8577-17C8BB15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03A6-C24D-9941-A52E-084E1FB70E0A}" type="datetime1">
              <a:rPr lang="en-AU" smtClean="0"/>
              <a:t>1/6/21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7313-2FE8-7F4A-8E82-6080171E9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4FA9-6880-BA43-817A-D4606713C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69CE-0151-F748-9ED4-9508A9FAC3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1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B9898-C8BB-E947-A11E-3DBD6088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Weakly Supervised Person Name Transliteration using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46CF-DA73-784A-9FA9-E9650AC8E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Advanced Topics in Computer Science Course</a:t>
            </a:r>
          </a:p>
        </p:txBody>
      </p:sp>
      <p:pic>
        <p:nvPicPr>
          <p:cNvPr id="1026" name="Picture 2" descr="Literal Translation - Avoid its Pitfalls - Bunny Studio">
            <a:extLst>
              <a:ext uri="{FF2B5EF4-FFF2-40B4-BE49-F238E27FC236}">
                <a16:creationId xmlns:a16="http://schemas.microsoft.com/office/drawing/2014/main" id="{CDE55809-CC81-A441-89AB-57FB95CC0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r="54" b="1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ter Logo transparent PNG - StickPNG">
            <a:extLst>
              <a:ext uri="{FF2B5EF4-FFF2-40B4-BE49-F238E27FC236}">
                <a16:creationId xmlns:a16="http://schemas.microsoft.com/office/drawing/2014/main" id="{D5E9172C-2A17-1740-9005-D0C981B0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3" y="2296884"/>
            <a:ext cx="1559921" cy="15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6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F10A-A3BB-E141-89C7-0CCBAD94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EA95-AE88-1D4F-AF3D-C33D89D2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A733-F1C9-D746-B679-F2AADE27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FA552-833F-2841-9AB1-5BC64A3803FB}"/>
              </a:ext>
            </a:extLst>
          </p:cNvPr>
          <p:cNvSpPr txBox="1"/>
          <p:nvPr/>
        </p:nvSpPr>
        <p:spPr>
          <a:xfrm>
            <a:off x="636665" y="1690688"/>
            <a:ext cx="7161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created_at":"Thu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Mar 11 02:38:06 +0000 2021",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"id":1369840023508455426,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"id_str":"1369840023508455426",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"text":"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東日本</a:t>
            </a:r>
            <a:r>
              <a:rPr lang="en-AU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"user":{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screen_name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やさしい靴工房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Belle＆Sofa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＠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うぇ部</a:t>
            </a:r>
            <a:r>
              <a:rPr lang="en-AU" b="1" dirty="0"/>
              <a:t>💛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"user_name":"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BelleSofa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"lang":"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ja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65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F10A-A3BB-E141-89C7-0CCBAD94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EA95-AE88-1D4F-AF3D-C33D89D2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A733-F1C9-D746-B679-F2AADE27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FA552-833F-2841-9AB1-5BC64A3803FB}"/>
              </a:ext>
            </a:extLst>
          </p:cNvPr>
          <p:cNvSpPr txBox="1"/>
          <p:nvPr/>
        </p:nvSpPr>
        <p:spPr>
          <a:xfrm>
            <a:off x="636665" y="1690688"/>
            <a:ext cx="7173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created_at":"Thu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Mar 11 02:38:06 +0000 2021",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"id":1369840023508455426,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"id_str":"1369840023508455426",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"text":"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東日本</a:t>
            </a:r>
            <a:r>
              <a:rPr lang="en-AU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"user":{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AU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screen_name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ja-JP" altLang="en-US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やさしい靴工房</a:t>
            </a:r>
            <a:r>
              <a:rPr lang="en-AU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Belle＆Sofa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＠</a:t>
            </a:r>
            <a:r>
              <a:rPr lang="ja-JP" altLang="en-US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うぇ部</a:t>
            </a:r>
            <a:r>
              <a:rPr lang="en-AU" b="1" dirty="0">
                <a:highlight>
                  <a:srgbClr val="FFFF00"/>
                </a:highlight>
              </a:rPr>
              <a:t>💛</a:t>
            </a:r>
            <a:r>
              <a:rPr lang="en-US" altLang="ja-JP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user_name":"</a:t>
            </a:r>
            <a:r>
              <a:rPr lang="en-AU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BelleSofa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"lang":"</a:t>
            </a:r>
            <a:r>
              <a:rPr lang="en-AU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ja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14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F10A-A3BB-E141-89C7-0CCBAD94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Filtering – Using Tweet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6938-55EB-F040-8256-ABEA0619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Picture of set of tweets</a:t>
            </a:r>
          </a:p>
          <a:p>
            <a:r>
              <a:rPr lang="en-AU" dirty="0"/>
              <a:t>Arrow (filter on language)</a:t>
            </a:r>
          </a:p>
          <a:p>
            <a:r>
              <a:rPr lang="en-AU" dirty="0"/>
              <a:t>Picture of smaller set of tweets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EA95-AE88-1D4F-AF3D-C33D89D2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A733-F1C9-D746-B679-F2AADE27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37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F10A-A3BB-E141-89C7-0CCBAD94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Filtering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EA95-AE88-1D4F-AF3D-C33D89D2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A733-F1C9-D746-B679-F2AADE27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FA552-833F-2841-9AB1-5BC64A3803FB}"/>
              </a:ext>
            </a:extLst>
          </p:cNvPr>
          <p:cNvSpPr txBox="1"/>
          <p:nvPr/>
        </p:nvSpPr>
        <p:spPr>
          <a:xfrm>
            <a:off x="636665" y="1690688"/>
            <a:ext cx="72373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created_at":"Thu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Mar 11 02:38:06 +0000 2021",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"id":1369840023508455426,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"id_str":"1369840023508455426",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"text":"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東日本</a:t>
            </a:r>
            <a:r>
              <a:rPr lang="en-AU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"user":{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AU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screen_name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ja-JP" altLang="en-US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やさしい靴工房</a:t>
            </a:r>
            <a:r>
              <a:rPr lang="en-AU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Belle＆Sofa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＠</a:t>
            </a:r>
            <a:r>
              <a:rPr lang="ja-JP" altLang="en-US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うぇ部</a:t>
            </a:r>
            <a:r>
              <a:rPr lang="en-AU" b="1" dirty="0">
                <a:highlight>
                  <a:srgbClr val="FFFF00"/>
                </a:highlight>
              </a:rPr>
              <a:t>💛</a:t>
            </a:r>
            <a:r>
              <a:rPr lang="en-US" altLang="ja-JP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user_name":"</a:t>
            </a:r>
            <a:r>
              <a:rPr lang="en-AU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BelleSofa</a:t>
            </a:r>
            <a:r>
              <a:rPr lang="en-AU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"lang":"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ja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1E77A6-B310-BE40-87C5-3FB861018DC9}"/>
              </a:ext>
            </a:extLst>
          </p:cNvPr>
          <p:cNvCxnSpPr>
            <a:cxnSpLocks/>
          </p:cNvCxnSpPr>
          <p:nvPr/>
        </p:nvCxnSpPr>
        <p:spPr>
          <a:xfrm>
            <a:off x="7874000" y="4157692"/>
            <a:ext cx="93980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7C30A2-C5E4-744E-834B-85EC96F5E762}"/>
              </a:ext>
            </a:extLst>
          </p:cNvPr>
          <p:cNvSpPr txBox="1"/>
          <p:nvPr/>
        </p:nvSpPr>
        <p:spPr>
          <a:xfrm>
            <a:off x="9028669" y="3632527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BelleSofa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やさしい靴工房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Belle＆Sofa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＠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うぇ部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💛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DB855-2AE3-8A42-8AFC-F1DF0BFABF2A}"/>
              </a:ext>
            </a:extLst>
          </p:cNvPr>
          <p:cNvSpPr txBox="1"/>
          <p:nvPr/>
        </p:nvSpPr>
        <p:spPr>
          <a:xfrm>
            <a:off x="9650969" y="312184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 name pair</a:t>
            </a:r>
          </a:p>
        </p:txBody>
      </p:sp>
    </p:spTree>
    <p:extLst>
      <p:ext uri="{BB962C8B-B14F-4D97-AF65-F5344CB8AC3E}">
        <p14:creationId xmlns:p14="http://schemas.microsoft.com/office/powerpoint/2010/main" val="89661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F10A-A3BB-E141-89C7-0CCBAD94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Filtering – On screen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EA95-AE88-1D4F-AF3D-C33D89D2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AA733-F1C9-D746-B679-F2AADE27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39DE-DC4C-AC42-8FC4-C4F2020D7292}"/>
              </a:ext>
            </a:extLst>
          </p:cNvPr>
          <p:cNvSpPr txBox="1"/>
          <p:nvPr/>
        </p:nvSpPr>
        <p:spPr>
          <a:xfrm>
            <a:off x="1243569" y="2967335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BelleSofa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やさしい靴工房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Belle＆Sofa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＠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うぇ部</a:t>
            </a:r>
            <a:r>
              <a:rPr lang="en-AU" b="1" dirty="0">
                <a:latin typeface="Consolas" panose="020B0609020204030204" pitchFamily="49" charset="0"/>
                <a:cs typeface="Consolas" panose="020B0609020204030204" pitchFamily="49" charset="0"/>
              </a:rPr>
              <a:t>💛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0C4A1C-2EBE-3D4F-948C-6AEF6820854B}"/>
              </a:ext>
            </a:extLst>
          </p:cNvPr>
          <p:cNvCxnSpPr>
            <a:cxnSpLocks/>
          </p:cNvCxnSpPr>
          <p:nvPr/>
        </p:nvCxnSpPr>
        <p:spPr>
          <a:xfrm>
            <a:off x="4216400" y="3535392"/>
            <a:ext cx="321310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4B97CB-B5FE-4B4F-A0A7-B9CEED13CBBF}"/>
              </a:ext>
            </a:extLst>
          </p:cNvPr>
          <p:cNvSpPr txBox="1"/>
          <p:nvPr/>
        </p:nvSpPr>
        <p:spPr>
          <a:xfrm>
            <a:off x="7862331" y="3105834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  <a:cs typeface="Consolas" panose="020B0609020204030204" pitchFamily="49" charset="0"/>
              </a:rPr>
              <a:t>BelleSofa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やさしい靴工房うぇ部</a:t>
            </a:r>
            <a:r>
              <a:rPr lang="en-AU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795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5626-45CA-DC40-A4BB-A0E7B586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197E-C53A-C44D-AE0A-04229EEC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Name pairs are evaluated</a:t>
            </a:r>
          </a:p>
          <a:p>
            <a:r>
              <a:rPr lang="en-AU" dirty="0"/>
              <a:t>We are only interested in name pairs that are transliterations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0DF2-15FB-0C48-8D55-AF04D9A8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4ED7-F2E3-8549-AA66-A8B15C3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09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5626-45CA-DC40-A4BB-A0E7B586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Cleansing – Pre-processing of user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0DF2-15FB-0C48-8D55-AF04D9A8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4ED7-F2E3-8549-AA66-A8B15C3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67293-F9CE-E149-B49C-D3F04FB61180}"/>
              </a:ext>
            </a:extLst>
          </p:cNvPr>
          <p:cNvSpPr txBox="1"/>
          <p:nvPr/>
        </p:nvSpPr>
        <p:spPr>
          <a:xfrm>
            <a:off x="3837272" y="3424687"/>
            <a:ext cx="4517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Kanye_WestFan1991</a:t>
            </a:r>
          </a:p>
        </p:txBody>
      </p:sp>
    </p:spTree>
    <p:extLst>
      <p:ext uri="{BB962C8B-B14F-4D97-AF65-F5344CB8AC3E}">
        <p14:creationId xmlns:p14="http://schemas.microsoft.com/office/powerpoint/2010/main" val="2702209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5626-45CA-DC40-A4BB-A0E7B586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Cleansing – Pre-processing of user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0DF2-15FB-0C48-8D55-AF04D9A8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4ED7-F2E3-8549-AA66-A8B15C3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17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67293-F9CE-E149-B49C-D3F04FB61180}"/>
              </a:ext>
            </a:extLst>
          </p:cNvPr>
          <p:cNvSpPr txBox="1"/>
          <p:nvPr/>
        </p:nvSpPr>
        <p:spPr>
          <a:xfrm>
            <a:off x="4356645" y="3429000"/>
            <a:ext cx="3478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err="1"/>
              <a:t>Kanye_WestFan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405107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5626-45CA-DC40-A4BB-A0E7B586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Cleansing – Pre-processing of user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0DF2-15FB-0C48-8D55-AF04D9A8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4ED7-F2E3-8549-AA66-A8B15C3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18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67293-F9CE-E149-B49C-D3F04FB61180}"/>
              </a:ext>
            </a:extLst>
          </p:cNvPr>
          <p:cNvSpPr txBox="1"/>
          <p:nvPr/>
        </p:nvSpPr>
        <p:spPr>
          <a:xfrm>
            <a:off x="4356645" y="3429000"/>
            <a:ext cx="333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Kanye </a:t>
            </a:r>
            <a:r>
              <a:rPr lang="en-AU" sz="4000" dirty="0" err="1"/>
              <a:t>WestFan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88683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5626-45CA-DC40-A4BB-A0E7B586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Cleansing – Pre-processing of user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0DF2-15FB-0C48-8D55-AF04D9A8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4ED7-F2E3-8549-AA66-A8B15C3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19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67293-F9CE-E149-B49C-D3F04FB61180}"/>
              </a:ext>
            </a:extLst>
          </p:cNvPr>
          <p:cNvSpPr txBox="1"/>
          <p:nvPr/>
        </p:nvSpPr>
        <p:spPr>
          <a:xfrm>
            <a:off x="4356645" y="3429000"/>
            <a:ext cx="3454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Kanye West Fan</a:t>
            </a:r>
          </a:p>
        </p:txBody>
      </p:sp>
    </p:spTree>
    <p:extLst>
      <p:ext uri="{BB962C8B-B14F-4D97-AF65-F5344CB8AC3E}">
        <p14:creationId xmlns:p14="http://schemas.microsoft.com/office/powerpoint/2010/main" val="210984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D05B-CEC5-7F46-BDA0-7EBF9710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What is transliteration?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309755-AD77-B44B-B825-615F958B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Converting a word from one writing system to another</a:t>
            </a:r>
          </a:p>
          <a:p>
            <a:r>
              <a:rPr lang="en-AU" dirty="0"/>
              <a:t>Directly express through sounds</a:t>
            </a:r>
          </a:p>
          <a:p>
            <a:r>
              <a:rPr lang="en-AU" dirty="0"/>
              <a:t>Transliteration is NOT translation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5E086-9826-7945-AA23-8BDA87A2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C8B6C8-18D5-DD4E-87F3-3CA91C65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775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5626-45CA-DC40-A4BB-A0E7B586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Cleansing – Pre-processing of user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0DF2-15FB-0C48-8D55-AF04D9A8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4ED7-F2E3-8549-AA66-A8B15C3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67293-F9CE-E149-B49C-D3F04FB61180}"/>
              </a:ext>
            </a:extLst>
          </p:cNvPr>
          <p:cNvSpPr txBox="1"/>
          <p:nvPr/>
        </p:nvSpPr>
        <p:spPr>
          <a:xfrm>
            <a:off x="4356645" y="3429000"/>
            <a:ext cx="3270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err="1"/>
              <a:t>kanye</a:t>
            </a:r>
            <a:r>
              <a:rPr lang="en-AU" sz="4000" dirty="0"/>
              <a:t> west fan</a:t>
            </a:r>
          </a:p>
        </p:txBody>
      </p:sp>
    </p:spTree>
    <p:extLst>
      <p:ext uri="{BB962C8B-B14F-4D97-AF65-F5344CB8AC3E}">
        <p14:creationId xmlns:p14="http://schemas.microsoft.com/office/powerpoint/2010/main" val="47832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5626-45CA-DC40-A4BB-A0E7B586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Cleansing – Pre-processing of user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0DF2-15FB-0C48-8D55-AF04D9A8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4ED7-F2E3-8549-AA66-A8B15C3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67293-F9CE-E149-B49C-D3F04FB61180}"/>
              </a:ext>
            </a:extLst>
          </p:cNvPr>
          <p:cNvSpPr txBox="1"/>
          <p:nvPr/>
        </p:nvSpPr>
        <p:spPr>
          <a:xfrm>
            <a:off x="8083289" y="3424687"/>
            <a:ext cx="3270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err="1"/>
              <a:t>kanye</a:t>
            </a:r>
            <a:r>
              <a:rPr lang="en-AU" sz="4000" dirty="0"/>
              <a:t> west fan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9C7E9-4562-D943-B4FF-058BAAF81583}"/>
              </a:ext>
            </a:extLst>
          </p:cNvPr>
          <p:cNvSpPr txBox="1"/>
          <p:nvPr/>
        </p:nvSpPr>
        <p:spPr>
          <a:xfrm>
            <a:off x="838200" y="3424687"/>
            <a:ext cx="4517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Kanye_WestFan1991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46B666-F0BC-9D4A-B7EA-F1BEB72B2243}"/>
              </a:ext>
            </a:extLst>
          </p:cNvPr>
          <p:cNvCxnSpPr>
            <a:cxnSpLocks/>
          </p:cNvCxnSpPr>
          <p:nvPr/>
        </p:nvCxnSpPr>
        <p:spPr>
          <a:xfrm>
            <a:off x="5430417" y="3829888"/>
            <a:ext cx="228159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7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B0F6-5A17-6B4F-BA22-E7A7DD9D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Edit-distance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F11F-CA2E-0F43-BE38-084D05B3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measure of how similar two words are</a:t>
            </a:r>
          </a:p>
          <a:p>
            <a:r>
              <a:rPr lang="en-AU" dirty="0"/>
              <a:t>How many edits from one word to another</a:t>
            </a:r>
          </a:p>
          <a:p>
            <a:r>
              <a:rPr lang="en-AU" dirty="0"/>
              <a:t>Edits:</a:t>
            </a:r>
          </a:p>
          <a:p>
            <a:pPr lvl="1"/>
            <a:r>
              <a:rPr lang="en-AU" dirty="0"/>
              <a:t>Additions</a:t>
            </a:r>
          </a:p>
          <a:p>
            <a:pPr lvl="1"/>
            <a:r>
              <a:rPr lang="en-AU" dirty="0"/>
              <a:t>Deletions</a:t>
            </a:r>
          </a:p>
          <a:p>
            <a:pPr lvl="1"/>
            <a:r>
              <a:rPr lang="en-AU" dirty="0" err="1"/>
              <a:t>Subsititions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64642-7007-474C-A0BD-AF88947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A1CB0-B2B0-8F40-AB63-F216ADA8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62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B0F6-5A17-6B4F-BA22-E7A7DD9D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Edit-distance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F11F-CA2E-0F43-BE38-084D05B3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go from “kitten” to “sitting” we need 3 edits</a:t>
            </a:r>
          </a:p>
          <a:p>
            <a:endParaRPr lang="en-AU" dirty="0"/>
          </a:p>
          <a:p>
            <a:r>
              <a:rPr lang="en-AU" b="1" dirty="0"/>
              <a:t>k</a:t>
            </a:r>
            <a:r>
              <a:rPr lang="en-AU" dirty="0"/>
              <a:t>itten -&gt; </a:t>
            </a:r>
            <a:r>
              <a:rPr lang="en-AU" b="1" dirty="0" err="1"/>
              <a:t>s</a:t>
            </a:r>
            <a:r>
              <a:rPr lang="en-AU" dirty="0" err="1"/>
              <a:t>itten</a:t>
            </a:r>
            <a:endParaRPr lang="en-AU" dirty="0"/>
          </a:p>
          <a:p>
            <a:r>
              <a:rPr lang="en-AU" dirty="0" err="1"/>
              <a:t>sitt</a:t>
            </a:r>
            <a:r>
              <a:rPr lang="en-AU" b="1" dirty="0" err="1"/>
              <a:t>e</a:t>
            </a:r>
            <a:r>
              <a:rPr lang="en-AU" dirty="0" err="1"/>
              <a:t>n</a:t>
            </a:r>
            <a:r>
              <a:rPr lang="en-AU" dirty="0"/>
              <a:t> -&gt; </a:t>
            </a:r>
            <a:r>
              <a:rPr lang="en-AU" dirty="0" err="1"/>
              <a:t>sitt</a:t>
            </a:r>
            <a:r>
              <a:rPr lang="en-AU" b="1" dirty="0" err="1"/>
              <a:t>i</a:t>
            </a:r>
            <a:r>
              <a:rPr lang="en-AU" dirty="0" err="1"/>
              <a:t>n</a:t>
            </a:r>
            <a:endParaRPr lang="en-AU" dirty="0"/>
          </a:p>
          <a:p>
            <a:r>
              <a:rPr lang="en-AU" dirty="0" err="1"/>
              <a:t>sittin</a:t>
            </a:r>
            <a:r>
              <a:rPr lang="en-AU" dirty="0"/>
              <a:t> -&gt; sittin</a:t>
            </a:r>
            <a:r>
              <a:rPr lang="en-AU" b="1" dirty="0"/>
              <a:t>g</a:t>
            </a:r>
          </a:p>
          <a:p>
            <a:endParaRPr lang="en-AU" b="1" dirty="0"/>
          </a:p>
          <a:p>
            <a:r>
              <a:rPr lang="en-AU" dirty="0"/>
              <a:t>Make into an animation or something?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64642-7007-474C-A0BD-AF88947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A1CB0-B2B0-8F40-AB63-F216ADA8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029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B0F6-5A17-6B4F-BA22-E7A7DD9D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The modified edit-distance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F11F-CA2E-0F43-BE38-084D05B3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average length of the two words to normalise</a:t>
            </a:r>
          </a:p>
          <a:p>
            <a:r>
              <a:rPr lang="en-AU" dirty="0"/>
              <a:t>Average length of “kitten” and “sitting” is: 6+7/2=7.5</a:t>
            </a:r>
          </a:p>
          <a:p>
            <a:r>
              <a:rPr lang="en-AU" dirty="0"/>
              <a:t>Therefore, modified edit-distance is 3/7.5=0.4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64642-7007-474C-A0BD-AF88947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A1CB0-B2B0-8F40-AB63-F216ADA8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940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5800-1764-BD42-A2B1-3952C1E2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Finding legitimate name pairs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274D-8373-BE45-BD5A-391ADF07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934B5-D415-B346-98EB-A739D85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C74B-CF24-5D49-A2FB-8E1E1595311A}"/>
              </a:ext>
            </a:extLst>
          </p:cNvPr>
          <p:cNvSpPr txBox="1"/>
          <p:nvPr/>
        </p:nvSpPr>
        <p:spPr>
          <a:xfrm>
            <a:off x="1078465" y="320227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ナルト 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1EA08-BC19-FD45-A36B-B7A80428A37D}"/>
              </a:ext>
            </a:extLst>
          </p:cNvPr>
          <p:cNvSpPr txBox="1"/>
          <p:nvPr/>
        </p:nvSpPr>
        <p:spPr>
          <a:xfrm>
            <a:off x="1296376" y="2832946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Screen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B86032-4B4D-8140-9C8B-05743D743F1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17430" y="3556221"/>
            <a:ext cx="60283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A2FE4F-1279-9643-96D4-CFC18ECD2789}"/>
              </a:ext>
            </a:extLst>
          </p:cNvPr>
          <p:cNvSpPr txBox="1"/>
          <p:nvPr/>
        </p:nvSpPr>
        <p:spPr>
          <a:xfrm>
            <a:off x="4918167" y="302678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Standard transliteration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C87D5-CC4B-6242-993F-13129D222C39}"/>
              </a:ext>
            </a:extLst>
          </p:cNvPr>
          <p:cNvSpPr txBox="1"/>
          <p:nvPr/>
        </p:nvSpPr>
        <p:spPr>
          <a:xfrm>
            <a:off x="9327705" y="3202278"/>
            <a:ext cx="1585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ja-JP" sz="4000" dirty="0" err="1"/>
              <a:t>naruto</a:t>
            </a:r>
            <a:endParaRPr lang="en-AU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71C96-A708-7544-ABE2-1BD90E3A3D31}"/>
              </a:ext>
            </a:extLst>
          </p:cNvPr>
          <p:cNvSpPr txBox="1"/>
          <p:nvPr/>
        </p:nvSpPr>
        <p:spPr>
          <a:xfrm>
            <a:off x="8945756" y="2842114"/>
            <a:ext cx="27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Transliterated screen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A7BCFA-990D-8D4C-89D8-61BF397D83D9}"/>
              </a:ext>
            </a:extLst>
          </p:cNvPr>
          <p:cNvSpPr txBox="1"/>
          <p:nvPr/>
        </p:nvSpPr>
        <p:spPr>
          <a:xfrm>
            <a:off x="1078465" y="1783404"/>
            <a:ext cx="7619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ja-JP" sz="4000" dirty="0"/>
              <a:t>For the name pair: (</a:t>
            </a:r>
            <a:r>
              <a:rPr lang="en-AU" altLang="ja-JP" sz="4000" dirty="0" err="1"/>
              <a:t>nurato</a:t>
            </a:r>
            <a:r>
              <a:rPr lang="en-AU" altLang="ja-JP" sz="4000" dirty="0"/>
              <a:t>,</a:t>
            </a:r>
            <a:r>
              <a:rPr lang="ja-JP" altLang="en-US" sz="3600"/>
              <a:t>ナルト</a:t>
            </a:r>
            <a:r>
              <a:rPr lang="en-AU" altLang="ja-JP" sz="4000" dirty="0"/>
              <a:t>)</a:t>
            </a:r>
            <a:endParaRPr lang="en-AU" sz="4000" dirty="0"/>
          </a:p>
          <a:p>
            <a:endParaRPr lang="en-AU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523674-19CE-0C47-AC5F-A31046AC5A73}"/>
              </a:ext>
            </a:extLst>
          </p:cNvPr>
          <p:cNvSpPr txBox="1"/>
          <p:nvPr/>
        </p:nvSpPr>
        <p:spPr>
          <a:xfrm>
            <a:off x="5330306" y="151868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F21E6-ACF8-0843-BFBB-FA762AC4B3A7}"/>
              </a:ext>
            </a:extLst>
          </p:cNvPr>
          <p:cNvSpPr txBox="1"/>
          <p:nvPr/>
        </p:nvSpPr>
        <p:spPr>
          <a:xfrm>
            <a:off x="6913959" y="1506022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Screen name</a:t>
            </a:r>
          </a:p>
        </p:txBody>
      </p:sp>
    </p:spTree>
    <p:extLst>
      <p:ext uri="{BB962C8B-B14F-4D97-AF65-F5344CB8AC3E}">
        <p14:creationId xmlns:p14="http://schemas.microsoft.com/office/powerpoint/2010/main" val="402646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5800-1764-BD42-A2B1-3952C1E2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Finding legitimate name pairs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274D-8373-BE45-BD5A-391ADF07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Cleansing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934B5-D415-B346-98EB-A739D85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C74B-CF24-5D49-A2FB-8E1E1595311A}"/>
              </a:ext>
            </a:extLst>
          </p:cNvPr>
          <p:cNvSpPr txBox="1"/>
          <p:nvPr/>
        </p:nvSpPr>
        <p:spPr>
          <a:xfrm>
            <a:off x="1078465" y="320227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ナルト 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1EA08-BC19-FD45-A36B-B7A80428A37D}"/>
              </a:ext>
            </a:extLst>
          </p:cNvPr>
          <p:cNvSpPr txBox="1"/>
          <p:nvPr/>
        </p:nvSpPr>
        <p:spPr>
          <a:xfrm>
            <a:off x="1296376" y="2832946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Screen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B86032-4B4D-8140-9C8B-05743D743F1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17430" y="3556221"/>
            <a:ext cx="60283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A2FE4F-1279-9643-96D4-CFC18ECD2789}"/>
              </a:ext>
            </a:extLst>
          </p:cNvPr>
          <p:cNvSpPr txBox="1"/>
          <p:nvPr/>
        </p:nvSpPr>
        <p:spPr>
          <a:xfrm>
            <a:off x="4918167" y="302678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Standard transliteration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C87D5-CC4B-6242-993F-13129D222C39}"/>
              </a:ext>
            </a:extLst>
          </p:cNvPr>
          <p:cNvSpPr txBox="1"/>
          <p:nvPr/>
        </p:nvSpPr>
        <p:spPr>
          <a:xfrm>
            <a:off x="9327705" y="3202278"/>
            <a:ext cx="1585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ja-JP" sz="4000" dirty="0" err="1"/>
              <a:t>naruto</a:t>
            </a:r>
            <a:endParaRPr lang="en-AU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C44C1-6FEA-1646-AE67-59745B42CC17}"/>
              </a:ext>
            </a:extLst>
          </p:cNvPr>
          <p:cNvSpPr txBox="1"/>
          <p:nvPr/>
        </p:nvSpPr>
        <p:spPr>
          <a:xfrm>
            <a:off x="3770051" y="4586349"/>
            <a:ext cx="1585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ja-JP" sz="4000" dirty="0" err="1"/>
              <a:t>naruto</a:t>
            </a:r>
            <a:endParaRPr lang="en-AU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9764C-2CF9-A448-AD69-04C4163EA145}"/>
              </a:ext>
            </a:extLst>
          </p:cNvPr>
          <p:cNvSpPr txBox="1"/>
          <p:nvPr/>
        </p:nvSpPr>
        <p:spPr>
          <a:xfrm>
            <a:off x="3545634" y="4401683"/>
            <a:ext cx="27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Transliterated screen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9F2CE-A7B4-4043-80A2-D356D7C34653}"/>
              </a:ext>
            </a:extLst>
          </p:cNvPr>
          <p:cNvSpPr txBox="1"/>
          <p:nvPr/>
        </p:nvSpPr>
        <p:spPr>
          <a:xfrm>
            <a:off x="6130410" y="4596669"/>
            <a:ext cx="1570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ja-JP" sz="4000" dirty="0" err="1"/>
              <a:t>nurato</a:t>
            </a:r>
            <a:endParaRPr lang="en-AU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598B05-EEC4-AE47-B6E8-AE1D6D852AAF}"/>
              </a:ext>
            </a:extLst>
          </p:cNvPr>
          <p:cNvSpPr txBox="1"/>
          <p:nvPr/>
        </p:nvSpPr>
        <p:spPr>
          <a:xfrm>
            <a:off x="6314243" y="443807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71C96-A708-7544-ABE2-1BD90E3A3D31}"/>
              </a:ext>
            </a:extLst>
          </p:cNvPr>
          <p:cNvSpPr txBox="1"/>
          <p:nvPr/>
        </p:nvSpPr>
        <p:spPr>
          <a:xfrm>
            <a:off x="8945756" y="2842114"/>
            <a:ext cx="27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Transliterated screen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A7F698-3754-F54D-BAAF-E545B8370EE4}"/>
              </a:ext>
            </a:extLst>
          </p:cNvPr>
          <p:cNvSpPr txBox="1"/>
          <p:nvPr/>
        </p:nvSpPr>
        <p:spPr>
          <a:xfrm>
            <a:off x="5618687" y="4644785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ja-JP" sz="4000" dirty="0"/>
              <a:t>,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CE6932-20DE-2E41-A2BB-376F5FA9F262}"/>
              </a:ext>
            </a:extLst>
          </p:cNvPr>
          <p:cNvSpPr txBox="1"/>
          <p:nvPr/>
        </p:nvSpPr>
        <p:spPr>
          <a:xfrm>
            <a:off x="3055163" y="3756351"/>
            <a:ext cx="72167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800" dirty="0"/>
              <a:t>(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4152FA-5FB7-2B4B-B587-04A965D51EE1}"/>
              </a:ext>
            </a:extLst>
          </p:cNvPr>
          <p:cNvSpPr txBox="1"/>
          <p:nvPr/>
        </p:nvSpPr>
        <p:spPr>
          <a:xfrm>
            <a:off x="7431728" y="3683568"/>
            <a:ext cx="72167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8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E46B8-E2CD-9143-8415-01DCA24EF0F1}"/>
              </a:ext>
            </a:extLst>
          </p:cNvPr>
          <p:cNvSpPr txBox="1"/>
          <p:nvPr/>
        </p:nvSpPr>
        <p:spPr>
          <a:xfrm>
            <a:off x="1555582" y="4155462"/>
            <a:ext cx="1898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Modified edit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32EFE3-7106-FE4F-997A-BB7190358878}"/>
                  </a:ext>
                </a:extLst>
              </p:cNvPr>
              <p:cNvSpPr txBox="1"/>
              <p:nvPr/>
            </p:nvSpPr>
            <p:spPr>
              <a:xfrm>
                <a:off x="8007600" y="4125201"/>
                <a:ext cx="1203791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32EFE3-7106-FE4F-997A-BB7190358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600" y="4125201"/>
                <a:ext cx="1203791" cy="1364412"/>
              </a:xfrm>
              <a:prstGeom prst="rect">
                <a:avLst/>
              </a:prstGeom>
              <a:blipFill>
                <a:blip r:embed="rId2"/>
                <a:stretch>
                  <a:fillRect r="-2083" b="-9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C323631-876C-8443-8FA2-D440ECDB17C5}"/>
              </a:ext>
            </a:extLst>
          </p:cNvPr>
          <p:cNvSpPr txBox="1"/>
          <p:nvPr/>
        </p:nvSpPr>
        <p:spPr>
          <a:xfrm>
            <a:off x="9903125" y="4155462"/>
            <a:ext cx="1905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this score is under a threshold.</a:t>
            </a:r>
          </a:p>
          <a:p>
            <a:r>
              <a:rPr lang="en-AU" dirty="0"/>
              <a:t>It is a legitimate name pair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A7BCFA-990D-8D4C-89D8-61BF397D83D9}"/>
              </a:ext>
            </a:extLst>
          </p:cNvPr>
          <p:cNvSpPr txBox="1"/>
          <p:nvPr/>
        </p:nvSpPr>
        <p:spPr>
          <a:xfrm>
            <a:off x="1078465" y="1783404"/>
            <a:ext cx="7619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ja-JP" sz="4000" dirty="0"/>
              <a:t>For the name pair: (</a:t>
            </a:r>
            <a:r>
              <a:rPr lang="en-AU" altLang="ja-JP" sz="4000" dirty="0" err="1"/>
              <a:t>nurato</a:t>
            </a:r>
            <a:r>
              <a:rPr lang="en-AU" altLang="ja-JP" sz="4000" dirty="0"/>
              <a:t>,</a:t>
            </a:r>
            <a:r>
              <a:rPr lang="ja-JP" altLang="en-US" sz="3600"/>
              <a:t>ナルト</a:t>
            </a:r>
            <a:r>
              <a:rPr lang="en-AU" altLang="ja-JP" sz="4000" dirty="0"/>
              <a:t>)</a:t>
            </a:r>
            <a:endParaRPr lang="en-AU" sz="4000" dirty="0"/>
          </a:p>
          <a:p>
            <a:endParaRPr lang="en-AU" sz="4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27478-17D9-A843-B950-D28D21BBB8B9}"/>
              </a:ext>
            </a:extLst>
          </p:cNvPr>
          <p:cNvSpPr txBox="1"/>
          <p:nvPr/>
        </p:nvSpPr>
        <p:spPr>
          <a:xfrm>
            <a:off x="5330306" y="151868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3F6788-BF4E-5F46-9875-5501C912BA5A}"/>
              </a:ext>
            </a:extLst>
          </p:cNvPr>
          <p:cNvSpPr txBox="1"/>
          <p:nvPr/>
        </p:nvSpPr>
        <p:spPr>
          <a:xfrm>
            <a:off x="6913959" y="1506022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Screen name</a:t>
            </a:r>
          </a:p>
        </p:txBody>
      </p:sp>
    </p:spTree>
    <p:extLst>
      <p:ext uri="{BB962C8B-B14F-4D97-AF65-F5344CB8AC3E}">
        <p14:creationId xmlns:p14="http://schemas.microsoft.com/office/powerpoint/2010/main" val="386893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A4A7-6DBB-ED4F-93D1-8E440F5A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Training – Model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29D71-6572-EA40-98E6-9AEF9EBD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64150-6DC4-F34F-BF7B-C9D0F601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27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CB719-C7D8-CD4C-8D3C-F9B8BEA2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2260600"/>
            <a:ext cx="7683500" cy="233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15EB5-B173-5240-BA60-7A90DED67006}"/>
              </a:ext>
            </a:extLst>
          </p:cNvPr>
          <p:cNvSpPr txBox="1"/>
          <p:nvPr/>
        </p:nvSpPr>
        <p:spPr>
          <a:xfrm>
            <a:off x="3805881" y="5165124"/>
            <a:ext cx="457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Change to character level instead of word level</a:t>
            </a:r>
          </a:p>
        </p:txBody>
      </p:sp>
    </p:spTree>
    <p:extLst>
      <p:ext uri="{BB962C8B-B14F-4D97-AF65-F5344CB8AC3E}">
        <p14:creationId xmlns:p14="http://schemas.microsoft.com/office/powerpoint/2010/main" val="353687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5960-2518-BE42-A5BB-91737F6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7199-2E99-4047-9C30-6BB77144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3 testing data sets</a:t>
            </a:r>
          </a:p>
          <a:p>
            <a:r>
              <a:rPr lang="en-AU" dirty="0"/>
              <a:t>Each cleansed using different modified edit-distance thresholds</a:t>
            </a:r>
          </a:p>
          <a:p>
            <a:r>
              <a:rPr lang="en-AU" dirty="0"/>
              <a:t>Provides different standards of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8634E-0E00-AB46-A6AD-10D57AB1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94313-D410-B84E-85FE-04E1F77F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414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B7A0-46C3-3F48-8D6E-FEBD97C1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712D-BB57-6F46-B59D-F6BD14F3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Should note that I was only able to use 536 Twitter files due to hardware limitations</a:t>
            </a:r>
          </a:p>
          <a:p>
            <a:r>
              <a:rPr lang="en-AU" dirty="0"/>
              <a:t>Overall good results based on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4C56A-E76D-074B-B6D5-9DBA7FE3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0C83E-B33D-5441-84FD-517B0E81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92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Translation and Transliteration - The Oneness Of God In Christ">
            <a:extLst>
              <a:ext uri="{FF2B5EF4-FFF2-40B4-BE49-F238E27FC236}">
                <a16:creationId xmlns:a16="http://schemas.microsoft.com/office/drawing/2014/main" id="{F41A1E23-681C-CB41-AC36-17AA7E63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69" y="591039"/>
            <a:ext cx="7424061" cy="567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5A8D-4EBC-9546-A1BE-328B67CF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20D8-8E39-614A-977A-8AA0FF18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14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E28B-73DA-9E4E-97FC-6B1ACA0D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91DA-370A-164B-8D4A-12CC4D6D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Get better hardware to run all 2,000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F050-F002-E145-A476-17CC53FC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CEF03-FF57-4D49-B793-A09E7102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30</a:t>
            </a:fld>
            <a:endParaRPr lang="en-AU"/>
          </a:p>
        </p:txBody>
      </p:sp>
      <p:pic>
        <p:nvPicPr>
          <p:cNvPr id="3074" name="Picture 2" descr="GIGABYTE Launches GeForce® GTX TITAN X. The Most Advanced GPU Ever Built! |  News - GIGABYTE Global">
            <a:extLst>
              <a:ext uri="{FF2B5EF4-FFF2-40B4-BE49-F238E27FC236}">
                <a16:creationId xmlns:a16="http://schemas.microsoft.com/office/drawing/2014/main" id="{10419F63-39F1-3C4D-9E7E-942A2FDC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92" y="2256566"/>
            <a:ext cx="3773531" cy="377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BF77F-F19B-F844-AF0D-95FBCC408401}"/>
              </a:ext>
            </a:extLst>
          </p:cNvPr>
          <p:cNvSpPr txBox="1"/>
          <p:nvPr/>
        </p:nvSpPr>
        <p:spPr>
          <a:xfrm>
            <a:off x="4038600" y="522690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pls buy 4 me</a:t>
            </a:r>
          </a:p>
        </p:txBody>
      </p:sp>
    </p:spTree>
    <p:extLst>
      <p:ext uri="{BB962C8B-B14F-4D97-AF65-F5344CB8AC3E}">
        <p14:creationId xmlns:p14="http://schemas.microsoft.com/office/powerpoint/2010/main" val="247812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8E8C-F8C3-B947-BFD6-BFB1AD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keep looking into transliterating?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637C-558F-3541-BD85-017B0BCF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Standard transliteration systems already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023A3-6E1A-CA4D-8C53-0DB49840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C9E7-97E5-9041-9D8F-D0BD7095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15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8E8C-F8C3-B947-BFD6-BFB1AD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keep looking into transliterating?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637C-558F-3541-BD85-017B0BCF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Standard transliteration systems already exist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Many </a:t>
            </a:r>
            <a:r>
              <a:rPr lang="en-AU" b="1" dirty="0"/>
              <a:t>self-transliterate</a:t>
            </a:r>
          </a:p>
          <a:p>
            <a:r>
              <a:rPr lang="en-AU" dirty="0"/>
              <a:t>We are trying to capture this </a:t>
            </a:r>
            <a:r>
              <a:rPr lang="en-AU" b="1" dirty="0"/>
              <a:t>informal</a:t>
            </a:r>
            <a:r>
              <a:rPr lang="en-AU" dirty="0"/>
              <a:t> transliteration process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023A3-6E1A-CA4D-8C53-0DB49840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C9E7-97E5-9041-9D8F-D0BD7095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5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27353E-66F9-764B-8E91-3CDB3F58EC33}"/>
              </a:ext>
            </a:extLst>
          </p:cNvPr>
          <p:cNvSpPr txBox="1">
            <a:spLocks/>
          </p:cNvSpPr>
          <p:nvPr/>
        </p:nvSpPr>
        <p:spPr>
          <a:xfrm>
            <a:off x="838200" y="2893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Counter-point</a:t>
            </a:r>
          </a:p>
        </p:txBody>
      </p:sp>
    </p:spTree>
    <p:extLst>
      <p:ext uri="{BB962C8B-B14F-4D97-AF65-F5344CB8AC3E}">
        <p14:creationId xmlns:p14="http://schemas.microsoft.com/office/powerpoint/2010/main" val="231564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D479-B725-9D44-ABDA-F5C3D02C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 real-life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A7B2-C321-7443-8903-6319ACBE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Security vetting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6FCE2-29BE-D54D-9B41-6521AF27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0B3C7-6DEE-FE49-BD6F-4DD5C976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6</a:t>
            </a:fld>
            <a:endParaRPr lang="en-AU"/>
          </a:p>
        </p:txBody>
      </p:sp>
      <p:pic>
        <p:nvPicPr>
          <p:cNvPr id="4098" name="Picture 2" descr="National Security Vetting – Integrated Electronic Security LTD">
            <a:extLst>
              <a:ext uri="{FF2B5EF4-FFF2-40B4-BE49-F238E27FC236}">
                <a16:creationId xmlns:a16="http://schemas.microsoft.com/office/drawing/2014/main" id="{83918FC1-F6E6-1C49-B526-F952C1F8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646238"/>
            <a:ext cx="65024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0FF2-41F3-A147-A3D8-99934B7B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The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BF9A-663D-BC49-A43C-88E9C211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name transliteration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77975-B119-A344-9A2F-067D6463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Project Goal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6FB31-FA5F-8548-B54B-1DADC164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7</a:t>
            </a:fld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7E054-5788-6743-867A-88D9D3E49AEF}"/>
              </a:ext>
            </a:extLst>
          </p:cNvPr>
          <p:cNvSpPr/>
          <p:nvPr/>
        </p:nvSpPr>
        <p:spPr>
          <a:xfrm>
            <a:off x="1379913" y="2729447"/>
            <a:ext cx="2443941" cy="254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Raw Twitter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A9031-D6C9-DE42-AD25-66B791F30A2E}"/>
              </a:ext>
            </a:extLst>
          </p:cNvPr>
          <p:cNvCxnSpPr/>
          <p:nvPr/>
        </p:nvCxnSpPr>
        <p:spPr>
          <a:xfrm>
            <a:off x="4038600" y="4001294"/>
            <a:ext cx="33264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FB99351-32DB-614D-A893-03BDE4F43F75}"/>
              </a:ext>
            </a:extLst>
          </p:cNvPr>
          <p:cNvSpPr/>
          <p:nvPr/>
        </p:nvSpPr>
        <p:spPr>
          <a:xfrm>
            <a:off x="7579822" y="2856706"/>
            <a:ext cx="2443941" cy="254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5607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6DA4-BCD2-4147-ABED-3FE5F6B5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B955-30CE-D749-BCFB-D6D32FD39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r>
              <a:rPr lang="en-AU" dirty="0"/>
              <a:t>Twitter Tweets</a:t>
            </a:r>
          </a:p>
          <a:p>
            <a:pPr lvl="1"/>
            <a:r>
              <a:rPr lang="en-AU" dirty="0"/>
              <a:t>Global user space</a:t>
            </a:r>
          </a:p>
          <a:p>
            <a:pPr lvl="1"/>
            <a:r>
              <a:rPr lang="en-AU" dirty="0"/>
              <a:t>However, very noisy data</a:t>
            </a:r>
          </a:p>
          <a:p>
            <a:r>
              <a:rPr lang="en-AU" dirty="0"/>
              <a:t>Scope of data</a:t>
            </a:r>
          </a:p>
          <a:p>
            <a:pPr lvl="1"/>
            <a:r>
              <a:rPr lang="en-AU" dirty="0"/>
              <a:t>2,00 Twitter files</a:t>
            </a:r>
          </a:p>
          <a:p>
            <a:pPr lvl="1"/>
            <a:r>
              <a:rPr lang="en-AU" dirty="0"/>
              <a:t>Each file has 100,000 Tweets</a:t>
            </a:r>
          </a:p>
          <a:p>
            <a:pPr lvl="1"/>
            <a:r>
              <a:rPr lang="en-AU" dirty="0"/>
              <a:t>Each Tweet is in JSON format</a:t>
            </a:r>
          </a:p>
          <a:p>
            <a:pPr lvl="1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FA9C4-ACFF-F24D-AA3E-0E8BA255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Data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64664-1BC5-6041-A4E2-63F8F66E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8</a:t>
            </a:fld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44D3D0-C2CA-FE4F-B0CC-747541575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46238"/>
            <a:ext cx="6930609" cy="42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5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5D0B-0E9A-9E46-BDCB-81AA965D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Methodology –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03B9-43B1-3B4D-A5F0-5F2007F5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Filtering</a:t>
            </a:r>
          </a:p>
          <a:p>
            <a:r>
              <a:rPr lang="en-AU" dirty="0"/>
              <a:t>Cleansing</a:t>
            </a:r>
          </a:p>
          <a:p>
            <a:r>
              <a:rPr lang="en-AU" dirty="0"/>
              <a:t>Training</a:t>
            </a:r>
          </a:p>
          <a:p>
            <a:endParaRPr lang="en-AU" dirty="0"/>
          </a:p>
          <a:p>
            <a:r>
              <a:rPr lang="en-AU" dirty="0"/>
              <a:t>Make into images or something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51261-8C16-5E4C-B697-D8F0975F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A110-D783-E545-8C75-DA9281A6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69CE-0151-F748-9ED4-9508A9FAC3F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6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847</Words>
  <Application>Microsoft Macintosh PowerPoint</Application>
  <PresentationFormat>Widescreen</PresentationFormat>
  <Paragraphs>228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Office Theme</vt:lpstr>
      <vt:lpstr>Weakly Supervised Person Name Transliteration using Twitter Data</vt:lpstr>
      <vt:lpstr>What is transliteration?</vt:lpstr>
      <vt:lpstr>PowerPoint Presentation</vt:lpstr>
      <vt:lpstr>Why keep looking into transliterating?</vt:lpstr>
      <vt:lpstr>Why keep looking into transliterating?</vt:lpstr>
      <vt:lpstr>A real-life application</vt:lpstr>
      <vt:lpstr>The Project Goal</vt:lpstr>
      <vt:lpstr>Data Source</vt:lpstr>
      <vt:lpstr>Methodology – An overview</vt:lpstr>
      <vt:lpstr>The Data</vt:lpstr>
      <vt:lpstr>The Data</vt:lpstr>
      <vt:lpstr>Filtering – Using Tweet Language</vt:lpstr>
      <vt:lpstr>Filtering</vt:lpstr>
      <vt:lpstr>Filtering – On screen name</vt:lpstr>
      <vt:lpstr>Cleansing</vt:lpstr>
      <vt:lpstr>Cleansing – Pre-processing of user name</vt:lpstr>
      <vt:lpstr>Cleansing – Pre-processing of user name</vt:lpstr>
      <vt:lpstr>Cleansing – Pre-processing of user name</vt:lpstr>
      <vt:lpstr>Cleansing – Pre-processing of user name</vt:lpstr>
      <vt:lpstr>Cleansing – Pre-processing of user name</vt:lpstr>
      <vt:lpstr>Cleansing – Pre-processing of user name</vt:lpstr>
      <vt:lpstr>Edit-distance</vt:lpstr>
      <vt:lpstr>Edit-distance Example</vt:lpstr>
      <vt:lpstr>The modified edit-distance</vt:lpstr>
      <vt:lpstr>Finding legitimate name pairs</vt:lpstr>
      <vt:lpstr>Finding legitimate name pairs</vt:lpstr>
      <vt:lpstr>Training – Model Overview</vt:lpstr>
      <vt:lpstr>Evaluation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Person Name Transliteration using Twitter Data</dc:title>
  <dc:creator>Greenland Yu</dc:creator>
  <cp:lastModifiedBy>Greenland Yu</cp:lastModifiedBy>
  <cp:revision>99</cp:revision>
  <dcterms:created xsi:type="dcterms:W3CDTF">2021-05-27T01:33:27Z</dcterms:created>
  <dcterms:modified xsi:type="dcterms:W3CDTF">2021-06-01T13:42:06Z</dcterms:modified>
</cp:coreProperties>
</file>